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7.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8.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ink/ink1.xml" ContentType="application/inkml+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93" r:id="rId3"/>
    <p:sldMasterId id="2147483708" r:id="rId4"/>
    <p:sldMasterId id="2147483723" r:id="rId5"/>
    <p:sldMasterId id="2147483738" r:id="rId6"/>
    <p:sldMasterId id="2147483753" r:id="rId7"/>
    <p:sldMasterId id="2147483768" r:id="rId8"/>
    <p:sldMasterId id="2147483783" r:id="rId9"/>
  </p:sldMasterIdLst>
  <p:notesMasterIdLst>
    <p:notesMasterId r:id="rId62"/>
  </p:notesMasterIdLst>
  <p:sldIdLst>
    <p:sldId id="314" r:id="rId10"/>
    <p:sldId id="258" r:id="rId11"/>
    <p:sldId id="260" r:id="rId12"/>
    <p:sldId id="267" r:id="rId13"/>
    <p:sldId id="268" r:id="rId14"/>
    <p:sldId id="270" r:id="rId15"/>
    <p:sldId id="345" r:id="rId16"/>
    <p:sldId id="315" r:id="rId17"/>
    <p:sldId id="316" r:id="rId18"/>
    <p:sldId id="274" r:id="rId19"/>
    <p:sldId id="317" r:id="rId20"/>
    <p:sldId id="321" r:id="rId21"/>
    <p:sldId id="282" r:id="rId22"/>
    <p:sldId id="281" r:id="rId23"/>
    <p:sldId id="256" r:id="rId24"/>
    <p:sldId id="323" r:id="rId25"/>
    <p:sldId id="283" r:id="rId26"/>
    <p:sldId id="284" r:id="rId27"/>
    <p:sldId id="328" r:id="rId28"/>
    <p:sldId id="329" r:id="rId29"/>
    <p:sldId id="294" r:id="rId30"/>
    <p:sldId id="295" r:id="rId31"/>
    <p:sldId id="336" r:id="rId32"/>
    <p:sldId id="332" r:id="rId33"/>
    <p:sldId id="333" r:id="rId34"/>
    <p:sldId id="337" r:id="rId35"/>
    <p:sldId id="291" r:id="rId36"/>
    <p:sldId id="292" r:id="rId37"/>
    <p:sldId id="330" r:id="rId38"/>
    <p:sldId id="331" r:id="rId39"/>
    <p:sldId id="300" r:id="rId40"/>
    <p:sldId id="299" r:id="rId41"/>
    <p:sldId id="342" r:id="rId42"/>
    <p:sldId id="301" r:id="rId43"/>
    <p:sldId id="302" r:id="rId44"/>
    <p:sldId id="303" r:id="rId45"/>
    <p:sldId id="304" r:id="rId46"/>
    <p:sldId id="307" r:id="rId47"/>
    <p:sldId id="309" r:id="rId48"/>
    <p:sldId id="340" r:id="rId49"/>
    <p:sldId id="308" r:id="rId50"/>
    <p:sldId id="341" r:id="rId51"/>
    <p:sldId id="288" r:id="rId52"/>
    <p:sldId id="287" r:id="rId53"/>
    <p:sldId id="338" r:id="rId54"/>
    <p:sldId id="290" r:id="rId55"/>
    <p:sldId id="343" r:id="rId56"/>
    <p:sldId id="344" r:id="rId57"/>
    <p:sldId id="312" r:id="rId58"/>
    <p:sldId id="347" r:id="rId59"/>
    <p:sldId id="346" r:id="rId60"/>
    <p:sldId id="348" r:id="rId61"/>
  </p:sldIdLst>
  <p:sldSz cx="12192000" cy="6858000"/>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45A7B8C-C0E4-4C0B-A01C-E129CBD23A41}">
          <p14:sldIdLst>
            <p14:sldId id="314"/>
          </p14:sldIdLst>
        </p14:section>
        <p14:section name="Introdução" id="{1CAA4640-1818-4399-9EA2-F9761ABD4947}">
          <p14:sldIdLst>
            <p14:sldId id="258"/>
            <p14:sldId id="260"/>
            <p14:sldId id="267"/>
            <p14:sldId id="268"/>
          </p14:sldIdLst>
        </p14:section>
        <p14:section name="Áreas de Aplicação" id="{59704B93-E516-49B2-B1A2-616150444906}">
          <p14:sldIdLst>
            <p14:sldId id="270"/>
            <p14:sldId id="345"/>
            <p14:sldId id="315"/>
            <p14:sldId id="316"/>
            <p14:sldId id="274"/>
            <p14:sldId id="317"/>
            <p14:sldId id="321"/>
          </p14:sldIdLst>
        </p14:section>
        <p14:section name="Situação atual e porquê?" id="{28B309C1-3FEA-46CE-8240-C76E37746CB7}">
          <p14:sldIdLst>
            <p14:sldId id="282"/>
            <p14:sldId id="281"/>
            <p14:sldId id="256"/>
            <p14:sldId id="323"/>
          </p14:sldIdLst>
        </p14:section>
        <p14:section name="Como o computador aprende?" id="{F6BD7405-7190-453F-8547-6566390FFA81}">
          <p14:sldIdLst>
            <p14:sldId id="283"/>
            <p14:sldId id="284"/>
            <p14:sldId id="328"/>
            <p14:sldId id="329"/>
          </p14:sldIdLst>
        </p14:section>
        <p14:section name="O que é Deep Learning?" id="{82FC04C0-E04F-47FE-AFD9-1B7BE5FB40FF}">
          <p14:sldIdLst>
            <p14:sldId id="294"/>
            <p14:sldId id="295"/>
            <p14:sldId id="336"/>
          </p14:sldIdLst>
        </p14:section>
        <p14:section name="Diferença entre ML e DL" id="{A2EA38F7-C17D-45C1-9C6F-FD9D584807A1}">
          <p14:sldIdLst>
            <p14:sldId id="332"/>
            <p14:sldId id="333"/>
            <p14:sldId id="337"/>
          </p14:sldIdLst>
        </p14:section>
        <p14:section name="Máquinas aprenderam a falar como humanos?" id="{F3118973-3C32-4365-8CEB-05F9F7960F7B}">
          <p14:sldIdLst>
            <p14:sldId id="291"/>
            <p14:sldId id="292"/>
            <p14:sldId id="330"/>
            <p14:sldId id="331"/>
          </p14:sldIdLst>
        </p14:section>
        <p14:section name="GEN AI" id="{0CEDB588-6537-48B0-AD36-E155A7D123D3}">
          <p14:sldIdLst>
            <p14:sldId id="300"/>
            <p14:sldId id="299"/>
            <p14:sldId id="342"/>
          </p14:sldIdLst>
        </p14:section>
        <p14:section name="Prompt Engineering" id="{A5A10B79-5E1F-4BBC-8710-B57909B06CB7}">
          <p14:sldIdLst>
            <p14:sldId id="301"/>
            <p14:sldId id="302"/>
          </p14:sldIdLst>
        </p14:section>
        <p14:section name="Auge da IA?" id="{A3BFB949-A607-46D5-9E60-312903177C7A}">
          <p14:sldIdLst>
            <p14:sldId id="303"/>
            <p14:sldId id="304"/>
          </p14:sldIdLst>
        </p14:section>
        <p14:section name="AI Agents" id="{6288A190-BB09-4BC5-8278-B6710FD2C565}">
          <p14:sldIdLst>
            <p14:sldId id="307"/>
            <p14:sldId id="309"/>
            <p14:sldId id="340"/>
            <p14:sldId id="308"/>
            <p14:sldId id="341"/>
          </p14:sldIdLst>
        </p14:section>
        <p14:section name="Sabemos se os dados estão protegidos?" id="{9D978743-E4D6-4090-884F-B4D2C3D76D68}">
          <p14:sldIdLst>
            <p14:sldId id="288"/>
            <p14:sldId id="287"/>
            <p14:sldId id="338"/>
            <p14:sldId id="290"/>
          </p14:sldIdLst>
        </p14:section>
        <p14:section name="A nossa experiência" id="{4F79B5DE-9DC5-4F67-A65E-281668BE1F03}">
          <p14:sldIdLst>
            <p14:sldId id="343"/>
            <p14:sldId id="344"/>
          </p14:sldIdLst>
        </p14:section>
        <p14:section name="Do zero ao essencial" id="{59994C72-2703-45FE-92D5-6F19497DF520}">
          <p14:sldIdLst>
            <p14:sldId id="312"/>
            <p14:sldId id="347"/>
            <p14:sldId id="346"/>
            <p14:sldId id="34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4F3D"/>
    <a:srgbClr val="226FA3"/>
    <a:srgbClr val="90C6E1"/>
    <a:srgbClr val="E2884E"/>
    <a:srgbClr val="F2F2F2"/>
    <a:srgbClr val="DB6A25"/>
    <a:srgbClr val="E3884E"/>
    <a:srgbClr val="724627"/>
    <a:srgbClr val="8C69F5"/>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9D3C5C-9737-46D4-AED0-70F9092422A5}" v="5398" dt="2025-05-06T08:41:31.656"/>
  </p1510:revLst>
</p1510:revInfo>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76" autoAdjust="0"/>
    <p:restoredTop sz="75604" autoAdjust="0"/>
  </p:normalViewPr>
  <p:slideViewPr>
    <p:cSldViewPr snapToGrid="0">
      <p:cViewPr varScale="1">
        <p:scale>
          <a:sx n="75" d="100"/>
          <a:sy n="75" d="100"/>
        </p:scale>
        <p:origin x="1752" y="294"/>
      </p:cViewPr>
      <p:guideLst/>
    </p:cSldViewPr>
  </p:slideViewPr>
  <p:outlineViewPr>
    <p:cViewPr>
      <p:scale>
        <a:sx n="33" d="100"/>
        <a:sy n="33" d="100"/>
      </p:scale>
      <p:origin x="0" y="-13496"/>
    </p:cViewPr>
  </p:outlineViewPr>
  <p:notesTextViewPr>
    <p:cViewPr>
      <p:scale>
        <a:sx n="101" d="100"/>
        <a:sy n="101" d="100"/>
      </p:scale>
      <p:origin x="0" y="0"/>
    </p:cViewPr>
  </p:notesTextViewPr>
  <p:sorterViewPr>
    <p:cViewPr>
      <p:scale>
        <a:sx n="100" d="100"/>
        <a:sy n="100" d="100"/>
      </p:scale>
      <p:origin x="0" y="0"/>
    </p:cViewPr>
  </p:sorterViewPr>
  <p:notesViewPr>
    <p:cSldViewPr snapToGrid="0">
      <p:cViewPr>
        <p:scale>
          <a:sx n="66" d="100"/>
          <a:sy n="66" d="100"/>
        </p:scale>
        <p:origin x="4284" y="5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Master" Target="slideMasters/slideMaster7.xml"/><Relationship Id="rId71" Type="http://schemas.openxmlformats.org/officeDocument/2006/relationships/customXml" Target="../customXml/item3.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viewProps" Target="viewProps.xml"/><Relationship Id="rId69" Type="http://schemas.openxmlformats.org/officeDocument/2006/relationships/customXml" Target="../customXml/item1.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microsoft.com/office/2016/11/relationships/changesInfo" Target="changesInfos/changesInfo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notesMaster" Target="notesMasters/notesMaster1.xml"/><Relationship Id="rId7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bio Cosme" userId="b9aee802-7c78-4663-b00c-62faf399ea7f" providerId="ADAL" clId="{419D3C5C-9737-46D4-AED0-70F9092422A5}"/>
    <pc:docChg chg="undo redo custSel addSld delSld modSld sldOrd delMainMaster modMainMaster addSection delSection modSection">
      <pc:chgData name="Fabio Cosme" userId="b9aee802-7c78-4663-b00c-62faf399ea7f" providerId="ADAL" clId="{419D3C5C-9737-46D4-AED0-70F9092422A5}" dt="2025-05-06T08:43:42.955" v="32076" actId="47"/>
      <pc:docMkLst>
        <pc:docMk/>
      </pc:docMkLst>
      <pc:sldChg chg="addSp delSp modSp add del mod ord modTransition delAnim modAnim modNotesTx">
        <pc:chgData name="Fabio Cosme" userId="b9aee802-7c78-4663-b00c-62faf399ea7f" providerId="ADAL" clId="{419D3C5C-9737-46D4-AED0-70F9092422A5}" dt="2025-05-04T17:10:03.904" v="26109" actId="403"/>
        <pc:sldMkLst>
          <pc:docMk/>
          <pc:sldMk cId="0" sldId="256"/>
        </pc:sldMkLst>
        <pc:spChg chg="mod">
          <ac:chgData name="Fabio Cosme" userId="b9aee802-7c78-4663-b00c-62faf399ea7f" providerId="ADAL" clId="{419D3C5C-9737-46D4-AED0-70F9092422A5}" dt="2025-05-03T10:47:58.301" v="22962" actId="207"/>
          <ac:spMkLst>
            <pc:docMk/>
            <pc:sldMk cId="0" sldId="256"/>
            <ac:spMk id="2" creationId="{00000000-0000-0000-0000-000000000000}"/>
          </ac:spMkLst>
        </pc:spChg>
        <pc:spChg chg="mod">
          <ac:chgData name="Fabio Cosme" userId="b9aee802-7c78-4663-b00c-62faf399ea7f" providerId="ADAL" clId="{419D3C5C-9737-46D4-AED0-70F9092422A5}" dt="2025-05-03T10:47:58.301" v="22962" actId="207"/>
          <ac:spMkLst>
            <pc:docMk/>
            <pc:sldMk cId="0" sldId="256"/>
            <ac:spMk id="3" creationId="{00000000-0000-0000-0000-000000000000}"/>
          </ac:spMkLst>
        </pc:spChg>
        <pc:spChg chg="mod">
          <ac:chgData name="Fabio Cosme" userId="b9aee802-7c78-4663-b00c-62faf399ea7f" providerId="ADAL" clId="{419D3C5C-9737-46D4-AED0-70F9092422A5}" dt="2025-05-03T10:47:58.301" v="22962" actId="207"/>
          <ac:spMkLst>
            <pc:docMk/>
            <pc:sldMk cId="0" sldId="256"/>
            <ac:spMk id="4" creationId="{00000000-0000-0000-0000-000000000000}"/>
          </ac:spMkLst>
        </pc:spChg>
        <pc:spChg chg="mod">
          <ac:chgData name="Fabio Cosme" userId="b9aee802-7c78-4663-b00c-62faf399ea7f" providerId="ADAL" clId="{419D3C5C-9737-46D4-AED0-70F9092422A5}" dt="2025-05-03T10:47:58.301" v="22962" actId="207"/>
          <ac:spMkLst>
            <pc:docMk/>
            <pc:sldMk cId="0" sldId="256"/>
            <ac:spMk id="5" creationId="{00000000-0000-0000-0000-000000000000}"/>
          </ac:spMkLst>
        </pc:spChg>
        <pc:spChg chg="mod">
          <ac:chgData name="Fabio Cosme" userId="b9aee802-7c78-4663-b00c-62faf399ea7f" providerId="ADAL" clId="{419D3C5C-9737-46D4-AED0-70F9092422A5}" dt="2025-05-03T10:47:58.301" v="22962" actId="207"/>
          <ac:spMkLst>
            <pc:docMk/>
            <pc:sldMk cId="0" sldId="256"/>
            <ac:spMk id="6" creationId="{00000000-0000-0000-0000-000000000000}"/>
          </ac:spMkLst>
        </pc:spChg>
        <pc:spChg chg="mod">
          <ac:chgData name="Fabio Cosme" userId="b9aee802-7c78-4663-b00c-62faf399ea7f" providerId="ADAL" clId="{419D3C5C-9737-46D4-AED0-70F9092422A5}" dt="2025-05-03T10:47:58.301" v="22962" actId="207"/>
          <ac:spMkLst>
            <pc:docMk/>
            <pc:sldMk cId="0" sldId="256"/>
            <ac:spMk id="7" creationId="{00000000-0000-0000-0000-000000000000}"/>
          </ac:spMkLst>
        </pc:spChg>
        <pc:spChg chg="mod">
          <ac:chgData name="Fabio Cosme" userId="b9aee802-7c78-4663-b00c-62faf399ea7f" providerId="ADAL" clId="{419D3C5C-9737-46D4-AED0-70F9092422A5}" dt="2025-05-03T10:52:33.995" v="22987" actId="207"/>
          <ac:spMkLst>
            <pc:docMk/>
            <pc:sldMk cId="0" sldId="256"/>
            <ac:spMk id="9" creationId="{00000000-0000-0000-0000-000000000000}"/>
          </ac:spMkLst>
        </pc:spChg>
        <pc:spChg chg="mod">
          <ac:chgData name="Fabio Cosme" userId="b9aee802-7c78-4663-b00c-62faf399ea7f" providerId="ADAL" clId="{419D3C5C-9737-46D4-AED0-70F9092422A5}" dt="2025-05-03T10:52:33.995" v="22987" actId="207"/>
          <ac:spMkLst>
            <pc:docMk/>
            <pc:sldMk cId="0" sldId="256"/>
            <ac:spMk id="10" creationId="{00000000-0000-0000-0000-000000000000}"/>
          </ac:spMkLst>
        </pc:spChg>
        <pc:spChg chg="del mod">
          <ac:chgData name="Fabio Cosme" userId="b9aee802-7c78-4663-b00c-62faf399ea7f" providerId="ADAL" clId="{419D3C5C-9737-46D4-AED0-70F9092422A5}" dt="2025-05-03T10:52:33.995" v="22987" actId="207"/>
          <ac:spMkLst>
            <pc:docMk/>
            <pc:sldMk cId="0" sldId="256"/>
            <ac:spMk id="11" creationId="{00000000-0000-0000-0000-000000000000}"/>
          </ac:spMkLst>
        </pc:spChg>
        <pc:spChg chg="del mod">
          <ac:chgData name="Fabio Cosme" userId="b9aee802-7c78-4663-b00c-62faf399ea7f" providerId="ADAL" clId="{419D3C5C-9737-46D4-AED0-70F9092422A5}" dt="2025-05-03T10:52:33.995" v="22987" actId="207"/>
          <ac:spMkLst>
            <pc:docMk/>
            <pc:sldMk cId="0" sldId="256"/>
            <ac:spMk id="12" creationId="{00000000-0000-0000-0000-000000000000}"/>
          </ac:spMkLst>
        </pc:spChg>
        <pc:spChg chg="del mod">
          <ac:chgData name="Fabio Cosme" userId="b9aee802-7c78-4663-b00c-62faf399ea7f" providerId="ADAL" clId="{419D3C5C-9737-46D4-AED0-70F9092422A5}" dt="2025-05-03T10:52:33.995" v="22987" actId="207"/>
          <ac:spMkLst>
            <pc:docMk/>
            <pc:sldMk cId="0" sldId="256"/>
            <ac:spMk id="13" creationId="{00000000-0000-0000-0000-000000000000}"/>
          </ac:spMkLst>
        </pc:spChg>
        <pc:spChg chg="del mod">
          <ac:chgData name="Fabio Cosme" userId="b9aee802-7c78-4663-b00c-62faf399ea7f" providerId="ADAL" clId="{419D3C5C-9737-46D4-AED0-70F9092422A5}" dt="2025-05-03T10:52:33.995" v="22987" actId="207"/>
          <ac:spMkLst>
            <pc:docMk/>
            <pc:sldMk cId="0" sldId="256"/>
            <ac:spMk id="14" creationId="{00000000-0000-0000-0000-000000000000}"/>
          </ac:spMkLst>
        </pc:spChg>
        <pc:spChg chg="del">
          <ac:chgData name="Fabio Cosme" userId="b9aee802-7c78-4663-b00c-62faf399ea7f" providerId="ADAL" clId="{419D3C5C-9737-46D4-AED0-70F9092422A5}" dt="2025-05-03T10:24:37.334" v="22815" actId="21"/>
          <ac:spMkLst>
            <pc:docMk/>
            <pc:sldMk cId="0" sldId="256"/>
            <ac:spMk id="15" creationId="{00000000-0000-0000-0000-000000000000}"/>
          </ac:spMkLst>
        </pc:spChg>
        <pc:spChg chg="del mod">
          <ac:chgData name="Fabio Cosme" userId="b9aee802-7c78-4663-b00c-62faf399ea7f" providerId="ADAL" clId="{419D3C5C-9737-46D4-AED0-70F9092422A5}" dt="2025-05-03T10:52:06.299" v="22984" actId="207"/>
          <ac:spMkLst>
            <pc:docMk/>
            <pc:sldMk cId="0" sldId="256"/>
            <ac:spMk id="16" creationId="{00000000-0000-0000-0000-000000000000}"/>
          </ac:spMkLst>
        </pc:spChg>
        <pc:spChg chg="del mod">
          <ac:chgData name="Fabio Cosme" userId="b9aee802-7c78-4663-b00c-62faf399ea7f" providerId="ADAL" clId="{419D3C5C-9737-46D4-AED0-70F9092422A5}" dt="2025-05-03T10:52:06.299" v="22984" actId="207"/>
          <ac:spMkLst>
            <pc:docMk/>
            <pc:sldMk cId="0" sldId="256"/>
            <ac:spMk id="17" creationId="{00000000-0000-0000-0000-000000000000}"/>
          </ac:spMkLst>
        </pc:spChg>
        <pc:spChg chg="del mod">
          <ac:chgData name="Fabio Cosme" userId="b9aee802-7c78-4663-b00c-62faf399ea7f" providerId="ADAL" clId="{419D3C5C-9737-46D4-AED0-70F9092422A5}" dt="2025-05-03T10:52:06.299" v="22984" actId="207"/>
          <ac:spMkLst>
            <pc:docMk/>
            <pc:sldMk cId="0" sldId="256"/>
            <ac:spMk id="18" creationId="{00000000-0000-0000-0000-000000000000}"/>
          </ac:spMkLst>
        </pc:spChg>
        <pc:spChg chg="del mod">
          <ac:chgData name="Fabio Cosme" userId="b9aee802-7c78-4663-b00c-62faf399ea7f" providerId="ADAL" clId="{419D3C5C-9737-46D4-AED0-70F9092422A5}" dt="2025-05-03T10:52:06.299" v="22984" actId="207"/>
          <ac:spMkLst>
            <pc:docMk/>
            <pc:sldMk cId="0" sldId="256"/>
            <ac:spMk id="19" creationId="{00000000-0000-0000-0000-000000000000}"/>
          </ac:spMkLst>
        </pc:spChg>
        <pc:spChg chg="mod">
          <ac:chgData name="Fabio Cosme" userId="b9aee802-7c78-4663-b00c-62faf399ea7f" providerId="ADAL" clId="{419D3C5C-9737-46D4-AED0-70F9092422A5}" dt="2025-05-03T10:52:06.299" v="22984" actId="207"/>
          <ac:spMkLst>
            <pc:docMk/>
            <pc:sldMk cId="0" sldId="256"/>
            <ac:spMk id="20" creationId="{00000000-0000-0000-0000-000000000000}"/>
          </ac:spMkLst>
        </pc:spChg>
        <pc:spChg chg="mod">
          <ac:chgData name="Fabio Cosme" userId="b9aee802-7c78-4663-b00c-62faf399ea7f" providerId="ADAL" clId="{419D3C5C-9737-46D4-AED0-70F9092422A5}" dt="2025-05-03T10:52:06.299" v="22984" actId="207"/>
          <ac:spMkLst>
            <pc:docMk/>
            <pc:sldMk cId="0" sldId="256"/>
            <ac:spMk id="21" creationId="{00000000-0000-0000-0000-000000000000}"/>
          </ac:spMkLst>
        </pc:spChg>
        <pc:spChg chg="mod">
          <ac:chgData name="Fabio Cosme" userId="b9aee802-7c78-4663-b00c-62faf399ea7f" providerId="ADAL" clId="{419D3C5C-9737-46D4-AED0-70F9092422A5}" dt="2025-05-04T16:44:33.878" v="25788" actId="1076"/>
          <ac:spMkLst>
            <pc:docMk/>
            <pc:sldMk cId="0" sldId="256"/>
            <ac:spMk id="23" creationId="{00000000-0000-0000-0000-000000000000}"/>
          </ac:spMkLst>
        </pc:spChg>
        <pc:spChg chg="mod">
          <ac:chgData name="Fabio Cosme" userId="b9aee802-7c78-4663-b00c-62faf399ea7f" providerId="ADAL" clId="{419D3C5C-9737-46D4-AED0-70F9092422A5}" dt="2025-05-03T10:51:59.109" v="22983" actId="207"/>
          <ac:spMkLst>
            <pc:docMk/>
            <pc:sldMk cId="0" sldId="256"/>
            <ac:spMk id="24" creationId="{00000000-0000-0000-0000-000000000000}"/>
          </ac:spMkLst>
        </pc:spChg>
        <pc:spChg chg="mod">
          <ac:chgData name="Fabio Cosme" userId="b9aee802-7c78-4663-b00c-62faf399ea7f" providerId="ADAL" clId="{419D3C5C-9737-46D4-AED0-70F9092422A5}" dt="2025-05-04T17:09:55.733" v="26105" actId="255"/>
          <ac:spMkLst>
            <pc:docMk/>
            <pc:sldMk cId="0" sldId="256"/>
            <ac:spMk id="25" creationId="{00000000-0000-0000-0000-000000000000}"/>
          </ac:spMkLst>
        </pc:spChg>
        <pc:spChg chg="mod">
          <ac:chgData name="Fabio Cosme" userId="b9aee802-7c78-4663-b00c-62faf399ea7f" providerId="ADAL" clId="{419D3C5C-9737-46D4-AED0-70F9092422A5}" dt="2025-05-03T10:52:26.614" v="22986" actId="207"/>
          <ac:spMkLst>
            <pc:docMk/>
            <pc:sldMk cId="0" sldId="256"/>
            <ac:spMk id="26" creationId="{00000000-0000-0000-0000-000000000000}"/>
          </ac:spMkLst>
        </pc:spChg>
        <pc:spChg chg="mod">
          <ac:chgData name="Fabio Cosme" userId="b9aee802-7c78-4663-b00c-62faf399ea7f" providerId="ADAL" clId="{419D3C5C-9737-46D4-AED0-70F9092422A5}" dt="2025-05-04T17:09:59.952" v="26107" actId="403"/>
          <ac:spMkLst>
            <pc:docMk/>
            <pc:sldMk cId="0" sldId="256"/>
            <ac:spMk id="27" creationId="{00000000-0000-0000-0000-000000000000}"/>
          </ac:spMkLst>
        </pc:spChg>
        <pc:spChg chg="mod">
          <ac:chgData name="Fabio Cosme" userId="b9aee802-7c78-4663-b00c-62faf399ea7f" providerId="ADAL" clId="{419D3C5C-9737-46D4-AED0-70F9092422A5}" dt="2025-05-03T10:50:00.952" v="22972" actId="207"/>
          <ac:spMkLst>
            <pc:docMk/>
            <pc:sldMk cId="0" sldId="256"/>
            <ac:spMk id="28" creationId="{00000000-0000-0000-0000-000000000000}"/>
          </ac:spMkLst>
        </pc:spChg>
        <pc:spChg chg="mod">
          <ac:chgData name="Fabio Cosme" userId="b9aee802-7c78-4663-b00c-62faf399ea7f" providerId="ADAL" clId="{419D3C5C-9737-46D4-AED0-70F9092422A5}" dt="2025-05-04T17:10:03.904" v="26109" actId="403"/>
          <ac:spMkLst>
            <pc:docMk/>
            <pc:sldMk cId="0" sldId="256"/>
            <ac:spMk id="29" creationId="{00000000-0000-0000-0000-000000000000}"/>
          </ac:spMkLst>
        </pc:spChg>
        <pc:spChg chg="mod">
          <ac:chgData name="Fabio Cosme" userId="b9aee802-7c78-4663-b00c-62faf399ea7f" providerId="ADAL" clId="{419D3C5C-9737-46D4-AED0-70F9092422A5}" dt="2025-05-03T10:45:16.897" v="22956" actId="1076"/>
          <ac:spMkLst>
            <pc:docMk/>
            <pc:sldMk cId="0" sldId="256"/>
            <ac:spMk id="30" creationId="{00000000-0000-0000-0000-000000000000}"/>
          </ac:spMkLst>
        </pc:spChg>
        <pc:spChg chg="mod">
          <ac:chgData name="Fabio Cosme" userId="b9aee802-7c78-4663-b00c-62faf399ea7f" providerId="ADAL" clId="{419D3C5C-9737-46D4-AED0-70F9092422A5}" dt="2025-05-03T10:45:16.897" v="22956" actId="1076"/>
          <ac:spMkLst>
            <pc:docMk/>
            <pc:sldMk cId="0" sldId="256"/>
            <ac:spMk id="31" creationId="{00000000-0000-0000-0000-000000000000}"/>
          </ac:spMkLst>
        </pc:spChg>
        <pc:spChg chg="mod">
          <ac:chgData name="Fabio Cosme" userId="b9aee802-7c78-4663-b00c-62faf399ea7f" providerId="ADAL" clId="{419D3C5C-9737-46D4-AED0-70F9092422A5}" dt="2025-05-03T10:45:16.897" v="22956" actId="1076"/>
          <ac:spMkLst>
            <pc:docMk/>
            <pc:sldMk cId="0" sldId="256"/>
            <ac:spMk id="32" creationId="{00000000-0000-0000-0000-000000000000}"/>
          </ac:spMkLst>
        </pc:spChg>
        <pc:spChg chg="add mod">
          <ac:chgData name="Fabio Cosme" userId="b9aee802-7c78-4663-b00c-62faf399ea7f" providerId="ADAL" clId="{419D3C5C-9737-46D4-AED0-70F9092422A5}" dt="2025-05-03T10:45:04.119" v="22955"/>
          <ac:spMkLst>
            <pc:docMk/>
            <pc:sldMk cId="0" sldId="256"/>
            <ac:spMk id="33" creationId="{89FADD73-D7E7-6718-026D-5F05F1DCD627}"/>
          </ac:spMkLst>
        </pc:spChg>
        <pc:spChg chg="add del mod">
          <ac:chgData name="Fabio Cosme" userId="b9aee802-7c78-4663-b00c-62faf399ea7f" providerId="ADAL" clId="{419D3C5C-9737-46D4-AED0-70F9092422A5}" dt="2025-05-03T10:59:44.360" v="23056" actId="21"/>
          <ac:spMkLst>
            <pc:docMk/>
            <pc:sldMk cId="0" sldId="256"/>
            <ac:spMk id="34" creationId="{E1786F0C-4287-56EF-B58D-11F8F3643A8F}"/>
          </ac:spMkLst>
        </pc:spChg>
        <pc:grpChg chg="del">
          <ac:chgData name="Fabio Cosme" userId="b9aee802-7c78-4663-b00c-62faf399ea7f" providerId="ADAL" clId="{419D3C5C-9737-46D4-AED0-70F9092422A5}" dt="2025-05-03T10:24:37.334" v="22815" actId="21"/>
          <ac:grpSpMkLst>
            <pc:docMk/>
            <pc:sldMk cId="0" sldId="256"/>
            <ac:grpSpMk id="4" creationId="{00000000-0000-0000-0000-000000000000}"/>
          </ac:grpSpMkLst>
        </pc:grpChg>
        <pc:grpChg chg="del">
          <ac:chgData name="Fabio Cosme" userId="b9aee802-7c78-4663-b00c-62faf399ea7f" providerId="ADAL" clId="{419D3C5C-9737-46D4-AED0-70F9092422A5}" dt="2025-05-03T10:24:37.334" v="22815" actId="21"/>
          <ac:grpSpMkLst>
            <pc:docMk/>
            <pc:sldMk cId="0" sldId="256"/>
            <ac:grpSpMk id="7" creationId="{00000000-0000-0000-0000-000000000000}"/>
          </ac:grpSpMkLst>
        </pc:grpChg>
        <pc:grpChg chg="mod">
          <ac:chgData name="Fabio Cosme" userId="b9aee802-7c78-4663-b00c-62faf399ea7f" providerId="ADAL" clId="{419D3C5C-9737-46D4-AED0-70F9092422A5}" dt="2025-05-03T10:47:58.301" v="22962" actId="207"/>
          <ac:grpSpMkLst>
            <pc:docMk/>
            <pc:sldMk cId="0" sldId="256"/>
            <ac:grpSpMk id="8" creationId="{00000000-0000-0000-0000-000000000000}"/>
          </ac:grpSpMkLst>
        </pc:grpChg>
        <pc:grpChg chg="del">
          <ac:chgData name="Fabio Cosme" userId="b9aee802-7c78-4663-b00c-62faf399ea7f" providerId="ADAL" clId="{419D3C5C-9737-46D4-AED0-70F9092422A5}" dt="2025-05-03T10:24:37.334" v="22815" actId="21"/>
          <ac:grpSpMkLst>
            <pc:docMk/>
            <pc:sldMk cId="0" sldId="256"/>
            <ac:grpSpMk id="10" creationId="{00000000-0000-0000-0000-000000000000}"/>
          </ac:grpSpMkLst>
        </pc:grpChg>
        <pc:grpChg chg="mod">
          <ac:chgData name="Fabio Cosme" userId="b9aee802-7c78-4663-b00c-62faf399ea7f" providerId="ADAL" clId="{419D3C5C-9737-46D4-AED0-70F9092422A5}" dt="2025-05-03T10:52:33.995" v="22987" actId="207"/>
          <ac:grpSpMkLst>
            <pc:docMk/>
            <pc:sldMk cId="0" sldId="256"/>
            <ac:grpSpMk id="15" creationId="{00000000-0000-0000-0000-000000000000}"/>
          </ac:grpSpMkLst>
        </pc:grpChg>
        <pc:grpChg chg="mod">
          <ac:chgData name="Fabio Cosme" userId="b9aee802-7c78-4663-b00c-62faf399ea7f" providerId="ADAL" clId="{419D3C5C-9737-46D4-AED0-70F9092422A5}" dt="2025-05-03T10:52:06.299" v="22984" actId="207"/>
          <ac:grpSpMkLst>
            <pc:docMk/>
            <pc:sldMk cId="0" sldId="256"/>
            <ac:grpSpMk id="22" creationId="{00000000-0000-0000-0000-000000000000}"/>
          </ac:grpSpMkLst>
        </pc:grpChg>
        <pc:picChg chg="add del mod">
          <ac:chgData name="Fabio Cosme" userId="b9aee802-7c78-4663-b00c-62faf399ea7f" providerId="ADAL" clId="{419D3C5C-9737-46D4-AED0-70F9092422A5}" dt="2025-05-03T10:59:44.360" v="23056" actId="21"/>
          <ac:picMkLst>
            <pc:docMk/>
            <pc:sldMk cId="0" sldId="256"/>
            <ac:picMk id="35" creationId="{2BAA9030-CD87-3297-3637-A17B138EAE06}"/>
          </ac:picMkLst>
        </pc:picChg>
        <pc:picChg chg="add mod">
          <ac:chgData name="Fabio Cosme" userId="b9aee802-7c78-4663-b00c-62faf399ea7f" providerId="ADAL" clId="{419D3C5C-9737-46D4-AED0-70F9092422A5}" dt="2025-05-03T11:02:26.355" v="23072" actId="1076"/>
          <ac:picMkLst>
            <pc:docMk/>
            <pc:sldMk cId="0" sldId="256"/>
            <ac:picMk id="36" creationId="{FD41E978-E6AC-AAFC-B408-53B412A4977F}"/>
          </ac:picMkLst>
        </pc:picChg>
        <pc:picChg chg="add mod">
          <ac:chgData name="Fabio Cosme" userId="b9aee802-7c78-4663-b00c-62faf399ea7f" providerId="ADAL" clId="{419D3C5C-9737-46D4-AED0-70F9092422A5}" dt="2025-05-03T11:03:59.392" v="23088" actId="14100"/>
          <ac:picMkLst>
            <pc:docMk/>
            <pc:sldMk cId="0" sldId="256"/>
            <ac:picMk id="37" creationId="{49065DFC-D7BD-10DC-72C1-F0E1E4EBF1D0}"/>
          </ac:picMkLst>
        </pc:picChg>
        <pc:picChg chg="add mod">
          <ac:chgData name="Fabio Cosme" userId="b9aee802-7c78-4663-b00c-62faf399ea7f" providerId="ADAL" clId="{419D3C5C-9737-46D4-AED0-70F9092422A5}" dt="2025-05-03T11:03:46.193" v="23086" actId="14100"/>
          <ac:picMkLst>
            <pc:docMk/>
            <pc:sldMk cId="0" sldId="256"/>
            <ac:picMk id="5122" creationId="{1E27D915-0C8C-855C-D5A6-31A84038C4DC}"/>
          </ac:picMkLst>
        </pc:picChg>
      </pc:sldChg>
      <pc:sldChg chg="addSp delSp modSp new del mod modClrScheme chgLayout">
        <pc:chgData name="Fabio Cosme" userId="b9aee802-7c78-4663-b00c-62faf399ea7f" providerId="ADAL" clId="{419D3C5C-9737-46D4-AED0-70F9092422A5}" dt="2025-04-04T10:15:36.078" v="1725" actId="47"/>
        <pc:sldMkLst>
          <pc:docMk/>
          <pc:sldMk cId="1320626679" sldId="256"/>
        </pc:sldMkLst>
        <pc:spChg chg="del mod ord">
          <ac:chgData name="Fabio Cosme" userId="b9aee802-7c78-4663-b00c-62faf399ea7f" providerId="ADAL" clId="{419D3C5C-9737-46D4-AED0-70F9092422A5}" dt="2025-04-02T09:31:50.686" v="1" actId="700"/>
          <ac:spMkLst>
            <pc:docMk/>
            <pc:sldMk cId="1320626679" sldId="256"/>
            <ac:spMk id="2" creationId="{083DF324-FE17-EFE7-610C-AE53B8A492D4}"/>
          </ac:spMkLst>
        </pc:spChg>
        <pc:spChg chg="del mod ord">
          <ac:chgData name="Fabio Cosme" userId="b9aee802-7c78-4663-b00c-62faf399ea7f" providerId="ADAL" clId="{419D3C5C-9737-46D4-AED0-70F9092422A5}" dt="2025-04-02T09:31:50.686" v="1" actId="700"/>
          <ac:spMkLst>
            <pc:docMk/>
            <pc:sldMk cId="1320626679" sldId="256"/>
            <ac:spMk id="3" creationId="{CBB5ECDA-2D55-A799-398B-2545983FB295}"/>
          </ac:spMkLst>
        </pc:spChg>
        <pc:spChg chg="add del mod ord">
          <ac:chgData name="Fabio Cosme" userId="b9aee802-7c78-4663-b00c-62faf399ea7f" providerId="ADAL" clId="{419D3C5C-9737-46D4-AED0-70F9092422A5}" dt="2025-04-02T10:02:06.420" v="1374" actId="478"/>
          <ac:spMkLst>
            <pc:docMk/>
            <pc:sldMk cId="1320626679" sldId="256"/>
            <ac:spMk id="4" creationId="{54204C75-C2E2-95BC-EBE5-8FE626E4F4EE}"/>
          </ac:spMkLst>
        </pc:spChg>
        <pc:spChg chg="add mod ord">
          <ac:chgData name="Fabio Cosme" userId="b9aee802-7c78-4663-b00c-62faf399ea7f" providerId="ADAL" clId="{419D3C5C-9737-46D4-AED0-70F9092422A5}" dt="2025-04-02T10:12:49.300" v="1616" actId="27636"/>
          <ac:spMkLst>
            <pc:docMk/>
            <pc:sldMk cId="1320626679" sldId="256"/>
            <ac:spMk id="5" creationId="{B115B679-90F9-BC24-DCF1-DE91DB03A49B}"/>
          </ac:spMkLst>
        </pc:spChg>
        <pc:spChg chg="add del mod">
          <ac:chgData name="Fabio Cosme" userId="b9aee802-7c78-4663-b00c-62faf399ea7f" providerId="ADAL" clId="{419D3C5C-9737-46D4-AED0-70F9092422A5}" dt="2025-04-02T10:02:08.380" v="1375" actId="478"/>
          <ac:spMkLst>
            <pc:docMk/>
            <pc:sldMk cId="1320626679" sldId="256"/>
            <ac:spMk id="7" creationId="{E1025E4A-775B-E111-019C-2960FD8170E1}"/>
          </ac:spMkLst>
        </pc:spChg>
      </pc:sldChg>
      <pc:sldChg chg="addSp delSp modSp new del mod setBg modClrScheme chgLayout">
        <pc:chgData name="Fabio Cosme" userId="b9aee802-7c78-4663-b00c-62faf399ea7f" providerId="ADAL" clId="{419D3C5C-9737-46D4-AED0-70F9092422A5}" dt="2025-04-04T10:21:36.997" v="1760" actId="47"/>
        <pc:sldMkLst>
          <pc:docMk/>
          <pc:sldMk cId="3866977847" sldId="256"/>
        </pc:sldMkLst>
        <pc:spChg chg="del mod">
          <ac:chgData name="Fabio Cosme" userId="b9aee802-7c78-4663-b00c-62faf399ea7f" providerId="ADAL" clId="{419D3C5C-9737-46D4-AED0-70F9092422A5}" dt="2025-04-04T10:16:14.461" v="1729" actId="700"/>
          <ac:spMkLst>
            <pc:docMk/>
            <pc:sldMk cId="3866977847" sldId="256"/>
            <ac:spMk id="2" creationId="{F2478F7D-366D-1FF6-97E8-B7960F94D503}"/>
          </ac:spMkLst>
        </pc:spChg>
        <pc:spChg chg="del mod ord">
          <ac:chgData name="Fabio Cosme" userId="b9aee802-7c78-4663-b00c-62faf399ea7f" providerId="ADAL" clId="{419D3C5C-9737-46D4-AED0-70F9092422A5}" dt="2025-04-04T10:16:14.461" v="1729" actId="700"/>
          <ac:spMkLst>
            <pc:docMk/>
            <pc:sldMk cId="3866977847" sldId="256"/>
            <ac:spMk id="3" creationId="{0534A00B-F837-D1F2-8AB3-24E2D75C82E5}"/>
          </ac:spMkLst>
        </pc:spChg>
        <pc:spChg chg="del mod ord">
          <ac:chgData name="Fabio Cosme" userId="b9aee802-7c78-4663-b00c-62faf399ea7f" providerId="ADAL" clId="{419D3C5C-9737-46D4-AED0-70F9092422A5}" dt="2025-04-04T10:16:14.461" v="1729" actId="700"/>
          <ac:spMkLst>
            <pc:docMk/>
            <pc:sldMk cId="3866977847" sldId="256"/>
            <ac:spMk id="4" creationId="{10198FEB-BF1F-9ECF-1E97-16972B578481}"/>
          </ac:spMkLst>
        </pc:spChg>
        <pc:spChg chg="add del mod ord">
          <ac:chgData name="Fabio Cosme" userId="b9aee802-7c78-4663-b00c-62faf399ea7f" providerId="ADAL" clId="{419D3C5C-9737-46D4-AED0-70F9092422A5}" dt="2025-04-04T10:16:18.916" v="1730" actId="700"/>
          <ac:spMkLst>
            <pc:docMk/>
            <pc:sldMk cId="3866977847" sldId="256"/>
            <ac:spMk id="5" creationId="{B8383DFB-75C5-1B56-951C-E9A4395FD2D9}"/>
          </ac:spMkLst>
        </pc:spChg>
        <pc:spChg chg="add del mod ord">
          <ac:chgData name="Fabio Cosme" userId="b9aee802-7c78-4663-b00c-62faf399ea7f" providerId="ADAL" clId="{419D3C5C-9737-46D4-AED0-70F9092422A5}" dt="2025-04-04T10:16:18.916" v="1730" actId="700"/>
          <ac:spMkLst>
            <pc:docMk/>
            <pc:sldMk cId="3866977847" sldId="256"/>
            <ac:spMk id="6" creationId="{772EF04A-30FF-BF22-2DC1-01A471A7261F}"/>
          </ac:spMkLst>
        </pc:spChg>
        <pc:spChg chg="add del mod ord">
          <ac:chgData name="Fabio Cosme" userId="b9aee802-7c78-4663-b00c-62faf399ea7f" providerId="ADAL" clId="{419D3C5C-9737-46D4-AED0-70F9092422A5}" dt="2025-04-04T10:16:18.916" v="1730" actId="700"/>
          <ac:spMkLst>
            <pc:docMk/>
            <pc:sldMk cId="3866977847" sldId="256"/>
            <ac:spMk id="7" creationId="{94B4C352-593B-6A4E-2300-D849361B95C2}"/>
          </ac:spMkLst>
        </pc:spChg>
        <pc:spChg chg="add del mod">
          <ac:chgData name="Fabio Cosme" userId="b9aee802-7c78-4663-b00c-62faf399ea7f" providerId="ADAL" clId="{419D3C5C-9737-46D4-AED0-70F9092422A5}" dt="2025-04-04T10:16:56.818" v="1732" actId="700"/>
          <ac:spMkLst>
            <pc:docMk/>
            <pc:sldMk cId="3866977847" sldId="256"/>
            <ac:spMk id="8" creationId="{0A17606D-0E6D-2C51-97D0-39EDFEC18C99}"/>
          </ac:spMkLst>
        </pc:spChg>
        <pc:spChg chg="add del mod">
          <ac:chgData name="Fabio Cosme" userId="b9aee802-7c78-4663-b00c-62faf399ea7f" providerId="ADAL" clId="{419D3C5C-9737-46D4-AED0-70F9092422A5}" dt="2025-04-04T10:16:56.818" v="1732" actId="700"/>
          <ac:spMkLst>
            <pc:docMk/>
            <pc:sldMk cId="3866977847" sldId="256"/>
            <ac:spMk id="9" creationId="{BBC3C829-A5C2-7622-B43C-0CB494D47C31}"/>
          </ac:spMkLst>
        </pc:spChg>
        <pc:spChg chg="add del mod">
          <ac:chgData name="Fabio Cosme" userId="b9aee802-7c78-4663-b00c-62faf399ea7f" providerId="ADAL" clId="{419D3C5C-9737-46D4-AED0-70F9092422A5}" dt="2025-04-04T10:18:10.781" v="1734" actId="478"/>
          <ac:spMkLst>
            <pc:docMk/>
            <pc:sldMk cId="3866977847" sldId="256"/>
            <ac:spMk id="10" creationId="{2550C5B5-396F-3ED1-2601-F75BFBCC59FD}"/>
          </ac:spMkLst>
        </pc:spChg>
      </pc:sldChg>
      <pc:sldChg chg="addSp delSp modSp new del mod modClrScheme chgLayout">
        <pc:chgData name="Fabio Cosme" userId="b9aee802-7c78-4663-b00c-62faf399ea7f" providerId="ADAL" clId="{419D3C5C-9737-46D4-AED0-70F9092422A5}" dt="2025-04-04T10:15:38.382" v="1726" actId="47"/>
        <pc:sldMkLst>
          <pc:docMk/>
          <pc:sldMk cId="1275845490" sldId="257"/>
        </pc:sldMkLst>
        <pc:spChg chg="del mod ord">
          <ac:chgData name="Fabio Cosme" userId="b9aee802-7c78-4663-b00c-62faf399ea7f" providerId="ADAL" clId="{419D3C5C-9737-46D4-AED0-70F9092422A5}" dt="2025-04-04T09:54:07.226" v="1618" actId="700"/>
          <ac:spMkLst>
            <pc:docMk/>
            <pc:sldMk cId="1275845490" sldId="257"/>
            <ac:spMk id="2" creationId="{E3D350A8-242F-ECEC-9B02-1C3F5F33470C}"/>
          </ac:spMkLst>
        </pc:spChg>
        <pc:spChg chg="del mod ord">
          <ac:chgData name="Fabio Cosme" userId="b9aee802-7c78-4663-b00c-62faf399ea7f" providerId="ADAL" clId="{419D3C5C-9737-46D4-AED0-70F9092422A5}" dt="2025-04-04T09:54:07.226" v="1618" actId="700"/>
          <ac:spMkLst>
            <pc:docMk/>
            <pc:sldMk cId="1275845490" sldId="257"/>
            <ac:spMk id="3" creationId="{E0696A24-EC74-B269-08EC-758B4541B531}"/>
          </ac:spMkLst>
        </pc:spChg>
        <pc:spChg chg="add del mod ord">
          <ac:chgData name="Fabio Cosme" userId="b9aee802-7c78-4663-b00c-62faf399ea7f" providerId="ADAL" clId="{419D3C5C-9737-46D4-AED0-70F9092422A5}" dt="2025-04-04T09:54:38.790" v="1619" actId="700"/>
          <ac:spMkLst>
            <pc:docMk/>
            <pc:sldMk cId="1275845490" sldId="257"/>
            <ac:spMk id="4" creationId="{E9E42A9C-87C1-0DA3-FBC3-F4A60DD98818}"/>
          </ac:spMkLst>
        </pc:spChg>
        <pc:spChg chg="add del mod ord">
          <ac:chgData name="Fabio Cosme" userId="b9aee802-7c78-4663-b00c-62faf399ea7f" providerId="ADAL" clId="{419D3C5C-9737-46D4-AED0-70F9092422A5}" dt="2025-04-04T09:54:38.790" v="1619" actId="700"/>
          <ac:spMkLst>
            <pc:docMk/>
            <pc:sldMk cId="1275845490" sldId="257"/>
            <ac:spMk id="5" creationId="{2600F75C-B3E7-F0FA-91AD-C35B91545A07}"/>
          </ac:spMkLst>
        </pc:spChg>
        <pc:spChg chg="add del mod ord">
          <ac:chgData name="Fabio Cosme" userId="b9aee802-7c78-4663-b00c-62faf399ea7f" providerId="ADAL" clId="{419D3C5C-9737-46D4-AED0-70F9092422A5}" dt="2025-04-04T09:54:43.883" v="1620" actId="700"/>
          <ac:spMkLst>
            <pc:docMk/>
            <pc:sldMk cId="1275845490" sldId="257"/>
            <ac:spMk id="6" creationId="{D03B5D2D-87D8-2E5E-E255-57AD375EECD9}"/>
          </ac:spMkLst>
        </pc:spChg>
        <pc:spChg chg="add del mod ord">
          <ac:chgData name="Fabio Cosme" userId="b9aee802-7c78-4663-b00c-62faf399ea7f" providerId="ADAL" clId="{419D3C5C-9737-46D4-AED0-70F9092422A5}" dt="2025-04-04T09:54:43.883" v="1620" actId="700"/>
          <ac:spMkLst>
            <pc:docMk/>
            <pc:sldMk cId="1275845490" sldId="257"/>
            <ac:spMk id="7" creationId="{B3E61575-98A1-FF2B-5DB9-059DA0775249}"/>
          </ac:spMkLst>
        </pc:spChg>
        <pc:spChg chg="add mod">
          <ac:chgData name="Fabio Cosme" userId="b9aee802-7c78-4663-b00c-62faf399ea7f" providerId="ADAL" clId="{419D3C5C-9737-46D4-AED0-70F9092422A5}" dt="2025-04-04T10:06:15.282" v="1724" actId="207"/>
          <ac:spMkLst>
            <pc:docMk/>
            <pc:sldMk cId="1275845490" sldId="257"/>
            <ac:spMk id="8" creationId="{3AF71E09-E23A-A4A7-4C79-CD19FCB8DD09}"/>
          </ac:spMkLst>
        </pc:spChg>
      </pc:sldChg>
      <pc:sldChg chg="addSp delSp modSp new del mod ord modClrScheme chgLayout">
        <pc:chgData name="Fabio Cosme" userId="b9aee802-7c78-4663-b00c-62faf399ea7f" providerId="ADAL" clId="{419D3C5C-9737-46D4-AED0-70F9092422A5}" dt="2025-04-04T15:06:10.168" v="6486" actId="47"/>
        <pc:sldMkLst>
          <pc:docMk/>
          <pc:sldMk cId="1367244463" sldId="257"/>
        </pc:sldMkLst>
        <pc:spChg chg="del mod ord">
          <ac:chgData name="Fabio Cosme" userId="b9aee802-7c78-4663-b00c-62faf399ea7f" providerId="ADAL" clId="{419D3C5C-9737-46D4-AED0-70F9092422A5}" dt="2025-04-04T10:19:03.851" v="1738" actId="700"/>
          <ac:spMkLst>
            <pc:docMk/>
            <pc:sldMk cId="1367244463" sldId="257"/>
            <ac:spMk id="2" creationId="{8CCDA41E-2B6F-4492-E660-687E9AB6A7F5}"/>
          </ac:spMkLst>
        </pc:spChg>
        <pc:spChg chg="add mod ord">
          <ac:chgData name="Fabio Cosme" userId="b9aee802-7c78-4663-b00c-62faf399ea7f" providerId="ADAL" clId="{419D3C5C-9737-46D4-AED0-70F9092422A5}" dt="2025-04-04T10:19:03.851" v="1738" actId="700"/>
          <ac:spMkLst>
            <pc:docMk/>
            <pc:sldMk cId="1367244463" sldId="257"/>
            <ac:spMk id="3" creationId="{39B329C7-4E26-B9FC-B6B2-B1E7EB84D408}"/>
          </ac:spMkLst>
        </pc:spChg>
        <pc:spChg chg="add mod ord">
          <ac:chgData name="Fabio Cosme" userId="b9aee802-7c78-4663-b00c-62faf399ea7f" providerId="ADAL" clId="{419D3C5C-9737-46D4-AED0-70F9092422A5}" dt="2025-04-04T10:19:03.851" v="1738" actId="700"/>
          <ac:spMkLst>
            <pc:docMk/>
            <pc:sldMk cId="1367244463" sldId="257"/>
            <ac:spMk id="4" creationId="{23A6E5C3-19D4-CBEA-FD1F-096707CDB5CE}"/>
          </ac:spMkLst>
        </pc:spChg>
      </pc:sldChg>
      <pc:sldChg chg="addSp delSp modSp new mod ord modTransition setBg modClrScheme chgLayout modNotes modNotesTx">
        <pc:chgData name="Fabio Cosme" userId="b9aee802-7c78-4663-b00c-62faf399ea7f" providerId="ADAL" clId="{419D3C5C-9737-46D4-AED0-70F9092422A5}" dt="2025-05-05T08:37:14.005" v="28244"/>
        <pc:sldMkLst>
          <pc:docMk/>
          <pc:sldMk cId="3185863348" sldId="258"/>
        </pc:sldMkLst>
        <pc:spChg chg="del mod ord">
          <ac:chgData name="Fabio Cosme" userId="b9aee802-7c78-4663-b00c-62faf399ea7f" providerId="ADAL" clId="{419D3C5C-9737-46D4-AED0-70F9092422A5}" dt="2025-04-04T10:21:51.274" v="1762" actId="700"/>
          <ac:spMkLst>
            <pc:docMk/>
            <pc:sldMk cId="3185863348" sldId="258"/>
            <ac:spMk id="2" creationId="{2DBADB1D-0430-F23E-525D-37B72A5E2573}"/>
          </ac:spMkLst>
        </pc:spChg>
        <pc:spChg chg="del mod ord">
          <ac:chgData name="Fabio Cosme" userId="b9aee802-7c78-4663-b00c-62faf399ea7f" providerId="ADAL" clId="{419D3C5C-9737-46D4-AED0-70F9092422A5}" dt="2025-04-04T10:21:51.274" v="1762" actId="700"/>
          <ac:spMkLst>
            <pc:docMk/>
            <pc:sldMk cId="3185863348" sldId="258"/>
            <ac:spMk id="3" creationId="{1CCBD069-5E63-F279-E9ED-7F6DE303F893}"/>
          </ac:spMkLst>
        </pc:spChg>
        <pc:spChg chg="add del mod ord">
          <ac:chgData name="Fabio Cosme" userId="b9aee802-7c78-4663-b00c-62faf399ea7f" providerId="ADAL" clId="{419D3C5C-9737-46D4-AED0-70F9092422A5}" dt="2025-04-04T10:26:47.996" v="1781" actId="478"/>
          <ac:spMkLst>
            <pc:docMk/>
            <pc:sldMk cId="3185863348" sldId="258"/>
            <ac:spMk id="4" creationId="{42EA3B9B-D2C9-E3A3-CF37-8CAD533774AC}"/>
          </ac:spMkLst>
        </pc:spChg>
        <pc:spChg chg="add del mod ord">
          <ac:chgData name="Fabio Cosme" userId="b9aee802-7c78-4663-b00c-62faf399ea7f" providerId="ADAL" clId="{419D3C5C-9737-46D4-AED0-70F9092422A5}" dt="2025-04-04T10:26:49.025" v="1782" actId="478"/>
          <ac:spMkLst>
            <pc:docMk/>
            <pc:sldMk cId="3185863348" sldId="258"/>
            <ac:spMk id="5" creationId="{B01505C3-1DAF-82B4-BFBD-FB309E5DD503}"/>
          </ac:spMkLst>
        </pc:spChg>
        <pc:spChg chg="add del mod">
          <ac:chgData name="Fabio Cosme" userId="b9aee802-7c78-4663-b00c-62faf399ea7f" providerId="ADAL" clId="{419D3C5C-9737-46D4-AED0-70F9092422A5}" dt="2025-04-04T10:27:25.687" v="1787"/>
          <ac:spMkLst>
            <pc:docMk/>
            <pc:sldMk cId="3185863348" sldId="258"/>
            <ac:spMk id="6" creationId="{72D04D27-F034-24B9-CF5E-FC2D7791D8AD}"/>
          </ac:spMkLst>
        </pc:spChg>
        <pc:spChg chg="add mod">
          <ac:chgData name="Fabio Cosme" userId="b9aee802-7c78-4663-b00c-62faf399ea7f" providerId="ADAL" clId="{419D3C5C-9737-46D4-AED0-70F9092422A5}" dt="2025-05-04T16:31:39.545" v="25686" actId="1076"/>
          <ac:spMkLst>
            <pc:docMk/>
            <pc:sldMk cId="3185863348" sldId="258"/>
            <ac:spMk id="7" creationId="{32DD5C3D-67E4-B5F3-3833-858351A89A38}"/>
          </ac:spMkLst>
        </pc:spChg>
      </pc:sldChg>
      <pc:sldChg chg="addSp delSp modSp new del mod modClrScheme chgLayout modNotesTx">
        <pc:chgData name="Fabio Cosme" userId="b9aee802-7c78-4663-b00c-62faf399ea7f" providerId="ADAL" clId="{419D3C5C-9737-46D4-AED0-70F9092422A5}" dt="2025-04-04T12:07:15.202" v="5429" actId="47"/>
        <pc:sldMkLst>
          <pc:docMk/>
          <pc:sldMk cId="3282751862" sldId="259"/>
        </pc:sldMkLst>
        <pc:spChg chg="del mod ord">
          <ac:chgData name="Fabio Cosme" userId="b9aee802-7c78-4663-b00c-62faf399ea7f" providerId="ADAL" clId="{419D3C5C-9737-46D4-AED0-70F9092422A5}" dt="2025-04-04T11:14:44.686" v="5042" actId="700"/>
          <ac:spMkLst>
            <pc:docMk/>
            <pc:sldMk cId="3282751862" sldId="259"/>
            <ac:spMk id="2" creationId="{239D3CEA-4BE4-3EC9-6383-F7ABA9C6E811}"/>
          </ac:spMkLst>
        </pc:spChg>
        <pc:spChg chg="del mod ord">
          <ac:chgData name="Fabio Cosme" userId="b9aee802-7c78-4663-b00c-62faf399ea7f" providerId="ADAL" clId="{419D3C5C-9737-46D4-AED0-70F9092422A5}" dt="2025-04-04T11:14:44.686" v="5042" actId="700"/>
          <ac:spMkLst>
            <pc:docMk/>
            <pc:sldMk cId="3282751862" sldId="259"/>
            <ac:spMk id="3" creationId="{ACBDCAB1-DBC9-40EA-6FC1-E98A4DEDD9A9}"/>
          </ac:spMkLst>
        </pc:spChg>
        <pc:spChg chg="add mod ord">
          <ac:chgData name="Fabio Cosme" userId="b9aee802-7c78-4663-b00c-62faf399ea7f" providerId="ADAL" clId="{419D3C5C-9737-46D4-AED0-70F9092422A5}" dt="2025-04-04T11:59:36.333" v="5359" actId="207"/>
          <ac:spMkLst>
            <pc:docMk/>
            <pc:sldMk cId="3282751862" sldId="259"/>
            <ac:spMk id="4" creationId="{A97643C8-14D4-32FF-E5BE-ED85A9B3600D}"/>
          </ac:spMkLst>
        </pc:spChg>
        <pc:spChg chg="add mod ord">
          <ac:chgData name="Fabio Cosme" userId="b9aee802-7c78-4663-b00c-62faf399ea7f" providerId="ADAL" clId="{419D3C5C-9737-46D4-AED0-70F9092422A5}" dt="2025-04-04T12:03:39.297" v="5399" actId="1076"/>
          <ac:spMkLst>
            <pc:docMk/>
            <pc:sldMk cId="3282751862" sldId="259"/>
            <ac:spMk id="5" creationId="{DF4A1FB6-64D8-BAE0-D591-916BD6AC366C}"/>
          </ac:spMkLst>
        </pc:spChg>
        <pc:picChg chg="add">
          <ac:chgData name="Fabio Cosme" userId="b9aee802-7c78-4663-b00c-62faf399ea7f" providerId="ADAL" clId="{419D3C5C-9737-46D4-AED0-70F9092422A5}" dt="2025-04-04T11:30:50.755" v="5331"/>
          <ac:picMkLst>
            <pc:docMk/>
            <pc:sldMk cId="3282751862" sldId="259"/>
            <ac:picMk id="1026" creationId="{1224C597-232B-6FB7-8346-C55DB128E4A1}"/>
          </ac:picMkLst>
        </pc:picChg>
        <pc:picChg chg="add del mod">
          <ac:chgData name="Fabio Cosme" userId="b9aee802-7c78-4663-b00c-62faf399ea7f" providerId="ADAL" clId="{419D3C5C-9737-46D4-AED0-70F9092422A5}" dt="2025-04-04T11:40:37.726" v="5335" actId="478"/>
          <ac:picMkLst>
            <pc:docMk/>
            <pc:sldMk cId="3282751862" sldId="259"/>
            <ac:picMk id="1028" creationId="{7989AF5F-2219-5818-B1A8-BA98624BE034}"/>
          </ac:picMkLst>
        </pc:picChg>
        <pc:picChg chg="add mod">
          <ac:chgData name="Fabio Cosme" userId="b9aee802-7c78-4663-b00c-62faf399ea7f" providerId="ADAL" clId="{419D3C5C-9737-46D4-AED0-70F9092422A5}" dt="2025-04-04T12:03:44.728" v="5401" actId="1076"/>
          <ac:picMkLst>
            <pc:docMk/>
            <pc:sldMk cId="3282751862" sldId="259"/>
            <ac:picMk id="1030" creationId="{04ABE35E-00A1-DCCC-37A6-E8D970DDCCFD}"/>
          </ac:picMkLst>
        </pc:picChg>
      </pc:sldChg>
      <pc:sldChg chg="addSp delSp modSp new del mod modClrScheme chgLayout">
        <pc:chgData name="Fabio Cosme" userId="b9aee802-7c78-4663-b00c-62faf399ea7f" providerId="ADAL" clId="{419D3C5C-9737-46D4-AED0-70F9092422A5}" dt="2025-04-04T12:04:21.102" v="5408" actId="47"/>
        <pc:sldMkLst>
          <pc:docMk/>
          <pc:sldMk cId="1317030197" sldId="260"/>
        </pc:sldMkLst>
        <pc:spChg chg="del mod ord">
          <ac:chgData name="Fabio Cosme" userId="b9aee802-7c78-4663-b00c-62faf399ea7f" providerId="ADAL" clId="{419D3C5C-9737-46D4-AED0-70F9092422A5}" dt="2025-04-04T12:03:51.788" v="5403" actId="700"/>
          <ac:spMkLst>
            <pc:docMk/>
            <pc:sldMk cId="1317030197" sldId="260"/>
            <ac:spMk id="2" creationId="{724F393B-DAD9-8207-1C77-526EB0753307}"/>
          </ac:spMkLst>
        </pc:spChg>
        <pc:spChg chg="del mod ord">
          <ac:chgData name="Fabio Cosme" userId="b9aee802-7c78-4663-b00c-62faf399ea7f" providerId="ADAL" clId="{419D3C5C-9737-46D4-AED0-70F9092422A5}" dt="2025-04-04T12:03:51.788" v="5403" actId="700"/>
          <ac:spMkLst>
            <pc:docMk/>
            <pc:sldMk cId="1317030197" sldId="260"/>
            <ac:spMk id="3" creationId="{B5381784-4C43-F80A-E32C-8D8C02A99974}"/>
          </ac:spMkLst>
        </pc:spChg>
        <pc:spChg chg="add mod ord">
          <ac:chgData name="Fabio Cosme" userId="b9aee802-7c78-4663-b00c-62faf399ea7f" providerId="ADAL" clId="{419D3C5C-9737-46D4-AED0-70F9092422A5}" dt="2025-04-04T12:04:18.530" v="5407"/>
          <ac:spMkLst>
            <pc:docMk/>
            <pc:sldMk cId="1317030197" sldId="260"/>
            <ac:spMk id="4" creationId="{765BA12C-E5ED-82AF-D72B-D294154E437D}"/>
          </ac:spMkLst>
        </pc:spChg>
        <pc:spChg chg="add mod ord">
          <ac:chgData name="Fabio Cosme" userId="b9aee802-7c78-4663-b00c-62faf399ea7f" providerId="ADAL" clId="{419D3C5C-9737-46D4-AED0-70F9092422A5}" dt="2025-04-04T12:04:10.529" v="5405"/>
          <ac:spMkLst>
            <pc:docMk/>
            <pc:sldMk cId="1317030197" sldId="260"/>
            <ac:spMk id="5" creationId="{FC4AE4A1-C1DD-DFBB-CA89-45AC4FB795E1}"/>
          </ac:spMkLst>
        </pc:spChg>
        <pc:spChg chg="add del mod ord">
          <ac:chgData name="Fabio Cosme" userId="b9aee802-7c78-4663-b00c-62faf399ea7f" providerId="ADAL" clId="{419D3C5C-9737-46D4-AED0-70F9092422A5}" dt="2025-04-04T12:04:04.557" v="5404"/>
          <ac:spMkLst>
            <pc:docMk/>
            <pc:sldMk cId="1317030197" sldId="260"/>
            <ac:spMk id="6" creationId="{68AD13E9-3ABC-6E4B-563A-E33F0307EBE1}"/>
          </ac:spMkLst>
        </pc:spChg>
        <pc:picChg chg="add mod">
          <ac:chgData name="Fabio Cosme" userId="b9aee802-7c78-4663-b00c-62faf399ea7f" providerId="ADAL" clId="{419D3C5C-9737-46D4-AED0-70F9092422A5}" dt="2025-04-04T12:04:04.557" v="5404"/>
          <ac:picMkLst>
            <pc:docMk/>
            <pc:sldMk cId="1317030197" sldId="260"/>
            <ac:picMk id="7" creationId="{CB48BAAA-44C3-44D8-87A9-500BEC359C1B}"/>
          </ac:picMkLst>
        </pc:picChg>
      </pc:sldChg>
      <pc:sldChg chg="addSp delSp modSp new mod ord modTransition modClrScheme modAnim chgLayout modNotes modNotesTx">
        <pc:chgData name="Fabio Cosme" userId="b9aee802-7c78-4663-b00c-62faf399ea7f" providerId="ADAL" clId="{419D3C5C-9737-46D4-AED0-70F9092422A5}" dt="2025-05-04T16:33:27.266" v="25696" actId="20577"/>
        <pc:sldMkLst>
          <pc:docMk/>
          <pc:sldMk cId="2735953173" sldId="260"/>
        </pc:sldMkLst>
        <pc:spChg chg="add del mod ord">
          <ac:chgData name="Fabio Cosme" userId="b9aee802-7c78-4663-b00c-62faf399ea7f" providerId="ADAL" clId="{419D3C5C-9737-46D4-AED0-70F9092422A5}" dt="2025-04-04T12:04:55.800" v="5414" actId="700"/>
          <ac:spMkLst>
            <pc:docMk/>
            <pc:sldMk cId="2735953173" sldId="260"/>
            <ac:spMk id="2" creationId="{03BAB456-29C0-B217-0939-E2BF9633FCA2}"/>
          </ac:spMkLst>
        </pc:spChg>
        <pc:spChg chg="add del mod ord">
          <ac:chgData name="Fabio Cosme" userId="b9aee802-7c78-4663-b00c-62faf399ea7f" providerId="ADAL" clId="{419D3C5C-9737-46D4-AED0-70F9092422A5}" dt="2025-04-04T12:04:55.800" v="5414" actId="700"/>
          <ac:spMkLst>
            <pc:docMk/>
            <pc:sldMk cId="2735953173" sldId="260"/>
            <ac:spMk id="3" creationId="{7A4C8774-986D-D4C6-52FC-BB62D6F9D0CC}"/>
          </ac:spMkLst>
        </pc:spChg>
        <pc:spChg chg="add del mod ord">
          <ac:chgData name="Fabio Cosme" userId="b9aee802-7c78-4663-b00c-62faf399ea7f" providerId="ADAL" clId="{419D3C5C-9737-46D4-AED0-70F9092422A5}" dt="2025-04-04T12:04:37.023" v="5411" actId="700"/>
          <ac:spMkLst>
            <pc:docMk/>
            <pc:sldMk cId="2735953173" sldId="260"/>
            <ac:spMk id="4" creationId="{867D8314-4C75-581E-0B93-C69E9D0FE41D}"/>
          </ac:spMkLst>
        </pc:spChg>
        <pc:spChg chg="add del mod ord">
          <ac:chgData name="Fabio Cosme" userId="b9aee802-7c78-4663-b00c-62faf399ea7f" providerId="ADAL" clId="{419D3C5C-9737-46D4-AED0-70F9092422A5}" dt="2025-04-04T12:04:37.023" v="5411" actId="700"/>
          <ac:spMkLst>
            <pc:docMk/>
            <pc:sldMk cId="2735953173" sldId="260"/>
            <ac:spMk id="5" creationId="{381DDC90-C45D-D739-EF45-9C77109056EB}"/>
          </ac:spMkLst>
        </pc:spChg>
        <pc:spChg chg="add del mod ord">
          <ac:chgData name="Fabio Cosme" userId="b9aee802-7c78-4663-b00c-62faf399ea7f" providerId="ADAL" clId="{419D3C5C-9737-46D4-AED0-70F9092422A5}" dt="2025-04-04T12:04:37.023" v="5411" actId="700"/>
          <ac:spMkLst>
            <pc:docMk/>
            <pc:sldMk cId="2735953173" sldId="260"/>
            <ac:spMk id="6" creationId="{39FF2517-00F9-12E2-61FA-B1C8CA3C3D11}"/>
          </ac:spMkLst>
        </pc:spChg>
        <pc:spChg chg="add del mod ord">
          <ac:chgData name="Fabio Cosme" userId="b9aee802-7c78-4663-b00c-62faf399ea7f" providerId="ADAL" clId="{419D3C5C-9737-46D4-AED0-70F9092422A5}" dt="2025-04-04T12:04:48.990" v="5413" actId="700"/>
          <ac:spMkLst>
            <pc:docMk/>
            <pc:sldMk cId="2735953173" sldId="260"/>
            <ac:spMk id="7" creationId="{2AE4050E-CE4B-3042-8FBB-C48714851896}"/>
          </ac:spMkLst>
        </pc:spChg>
        <pc:spChg chg="add del mod ord">
          <ac:chgData name="Fabio Cosme" userId="b9aee802-7c78-4663-b00c-62faf399ea7f" providerId="ADAL" clId="{419D3C5C-9737-46D4-AED0-70F9092422A5}" dt="2025-04-04T12:04:48.990" v="5413" actId="700"/>
          <ac:spMkLst>
            <pc:docMk/>
            <pc:sldMk cId="2735953173" sldId="260"/>
            <ac:spMk id="8" creationId="{B1118E28-D521-D9F6-AC33-10F82EBE984C}"/>
          </ac:spMkLst>
        </pc:spChg>
        <pc:spChg chg="add del mod ord">
          <ac:chgData name="Fabio Cosme" userId="b9aee802-7c78-4663-b00c-62faf399ea7f" providerId="ADAL" clId="{419D3C5C-9737-46D4-AED0-70F9092422A5}" dt="2025-04-04T12:04:48.990" v="5413" actId="700"/>
          <ac:spMkLst>
            <pc:docMk/>
            <pc:sldMk cId="2735953173" sldId="260"/>
            <ac:spMk id="9" creationId="{DB2675DF-868A-EFAC-332E-88433AC4B454}"/>
          </ac:spMkLst>
        </pc:spChg>
        <pc:spChg chg="add mod ord">
          <ac:chgData name="Fabio Cosme" userId="b9aee802-7c78-4663-b00c-62faf399ea7f" providerId="ADAL" clId="{419D3C5C-9737-46D4-AED0-70F9092422A5}" dt="2025-05-02T14:06:29.167" v="20241" actId="207"/>
          <ac:spMkLst>
            <pc:docMk/>
            <pc:sldMk cId="2735953173" sldId="260"/>
            <ac:spMk id="10" creationId="{9E72A23E-CED9-275D-F757-34FACD378BE9}"/>
          </ac:spMkLst>
        </pc:spChg>
        <pc:spChg chg="add del mod ord">
          <ac:chgData name="Fabio Cosme" userId="b9aee802-7c78-4663-b00c-62faf399ea7f" providerId="ADAL" clId="{419D3C5C-9737-46D4-AED0-70F9092422A5}" dt="2025-04-04T12:05:12.100" v="5420" actId="478"/>
          <ac:spMkLst>
            <pc:docMk/>
            <pc:sldMk cId="2735953173" sldId="260"/>
            <ac:spMk id="11" creationId="{F8217093-853B-995A-4E1D-4A02E23F6F69}"/>
          </ac:spMkLst>
        </pc:spChg>
        <pc:spChg chg="add mod ord">
          <ac:chgData name="Fabio Cosme" userId="b9aee802-7c78-4663-b00c-62faf399ea7f" providerId="ADAL" clId="{419D3C5C-9737-46D4-AED0-70F9092422A5}" dt="2025-05-02T11:52:09.300" v="19756" actId="5793"/>
          <ac:spMkLst>
            <pc:docMk/>
            <pc:sldMk cId="2735953173" sldId="260"/>
            <ac:spMk id="12" creationId="{11F1A9F8-57AF-BF03-3A65-CCA40F4CDB57}"/>
          </ac:spMkLst>
        </pc:spChg>
        <pc:spChg chg="add del mod ord">
          <ac:chgData name="Fabio Cosme" userId="b9aee802-7c78-4663-b00c-62faf399ea7f" providerId="ADAL" clId="{419D3C5C-9737-46D4-AED0-70F9092422A5}" dt="2025-04-04T12:05:03.283" v="5416" actId="478"/>
          <ac:spMkLst>
            <pc:docMk/>
            <pc:sldMk cId="2735953173" sldId="260"/>
            <ac:spMk id="13" creationId="{CFC4DCC3-3A9A-E14B-0420-B797B0E0A056}"/>
          </ac:spMkLst>
        </pc:spChg>
        <pc:spChg chg="add del mod ord">
          <ac:chgData name="Fabio Cosme" userId="b9aee802-7c78-4663-b00c-62faf399ea7f" providerId="ADAL" clId="{419D3C5C-9737-46D4-AED0-70F9092422A5}" dt="2025-04-04T12:05:00.475" v="5415"/>
          <ac:spMkLst>
            <pc:docMk/>
            <pc:sldMk cId="2735953173" sldId="260"/>
            <ac:spMk id="14" creationId="{46F2DA05-CE3A-F6EB-059F-0FD693736957}"/>
          </ac:spMkLst>
        </pc:spChg>
        <pc:grpChg chg="add mod">
          <ac:chgData name="Fabio Cosme" userId="b9aee802-7c78-4663-b00c-62faf399ea7f" providerId="ADAL" clId="{419D3C5C-9737-46D4-AED0-70F9092422A5}" dt="2025-04-22T17:56:39.021" v="9221" actId="164"/>
          <ac:grpSpMkLst>
            <pc:docMk/>
            <pc:sldMk cId="2735953173" sldId="260"/>
            <ac:grpSpMk id="2" creationId="{4F6FE255-D549-16A1-3276-A011100F3FBE}"/>
          </ac:grpSpMkLst>
        </pc:grpChg>
        <pc:grpChg chg="add del mod">
          <ac:chgData name="Fabio Cosme" userId="b9aee802-7c78-4663-b00c-62faf399ea7f" providerId="ADAL" clId="{419D3C5C-9737-46D4-AED0-70F9092422A5}" dt="2025-04-04T14:49:13.938" v="6184" actId="165"/>
          <ac:grpSpMkLst>
            <pc:docMk/>
            <pc:sldMk cId="2735953173" sldId="260"/>
            <ac:grpSpMk id="2055" creationId="{216E738D-DA0E-5819-7515-6874BCC5305E}"/>
          </ac:grpSpMkLst>
        </pc:grpChg>
        <pc:grpChg chg="add del mod">
          <ac:chgData name="Fabio Cosme" userId="b9aee802-7c78-4663-b00c-62faf399ea7f" providerId="ADAL" clId="{419D3C5C-9737-46D4-AED0-70F9092422A5}" dt="2025-04-04T16:03:00.687" v="7370" actId="165"/>
          <ac:grpSpMkLst>
            <pc:docMk/>
            <pc:sldMk cId="2735953173" sldId="260"/>
            <ac:grpSpMk id="2096" creationId="{3EE61A35-B031-AFE1-A636-C7F2E1A527BC}"/>
          </ac:grpSpMkLst>
        </pc:grpChg>
        <pc:picChg chg="add mod">
          <ac:chgData name="Fabio Cosme" userId="b9aee802-7c78-4663-b00c-62faf399ea7f" providerId="ADAL" clId="{419D3C5C-9737-46D4-AED0-70F9092422A5}" dt="2025-04-24T18:24:51.994" v="9316" actId="1076"/>
          <ac:picMkLst>
            <pc:docMk/>
            <pc:sldMk cId="2735953173" sldId="260"/>
            <ac:picMk id="15" creationId="{035679D2-53E2-7FF3-C071-5F60E2F4ED4F}"/>
          </ac:picMkLst>
        </pc:picChg>
        <pc:picChg chg="add mod">
          <ac:chgData name="Fabio Cosme" userId="b9aee802-7c78-4663-b00c-62faf399ea7f" providerId="ADAL" clId="{419D3C5C-9737-46D4-AED0-70F9092422A5}" dt="2025-04-24T18:37:29.987" v="9337" actId="1076"/>
          <ac:picMkLst>
            <pc:docMk/>
            <pc:sldMk cId="2735953173" sldId="260"/>
            <ac:picMk id="2050" creationId="{CB107303-F51F-E093-81D8-FE73E08C7274}"/>
          </ac:picMkLst>
        </pc:picChg>
        <pc:cxnChg chg="add del mod topLvl">
          <ac:chgData name="Fabio Cosme" userId="b9aee802-7c78-4663-b00c-62faf399ea7f" providerId="ADAL" clId="{419D3C5C-9737-46D4-AED0-70F9092422A5}" dt="2025-04-04T14:52:14.028" v="6220" actId="478"/>
          <ac:cxnSpMkLst>
            <pc:docMk/>
            <pc:sldMk cId="2735953173" sldId="260"/>
            <ac:cxnSpMk id="16" creationId="{5195D080-3F03-18AA-F3B4-A2943D06F051}"/>
          </ac:cxnSpMkLst>
        </pc:cxnChg>
        <pc:cxnChg chg="add del mod topLvl">
          <ac:chgData name="Fabio Cosme" userId="b9aee802-7c78-4663-b00c-62faf399ea7f" providerId="ADAL" clId="{419D3C5C-9737-46D4-AED0-70F9092422A5}" dt="2025-04-04T14:50:10.558" v="6191" actId="478"/>
          <ac:cxnSpMkLst>
            <pc:docMk/>
            <pc:sldMk cId="2735953173" sldId="260"/>
            <ac:cxnSpMk id="17" creationId="{189459BC-8A0C-47AF-0519-2C14933C7CF8}"/>
          </ac:cxnSpMkLst>
        </pc:cxnChg>
        <pc:cxnChg chg="add mod topLvl">
          <ac:chgData name="Fabio Cosme" userId="b9aee802-7c78-4663-b00c-62faf399ea7f" providerId="ADAL" clId="{419D3C5C-9737-46D4-AED0-70F9092422A5}" dt="2025-04-22T17:56:39.021" v="9221" actId="164"/>
          <ac:cxnSpMkLst>
            <pc:docMk/>
            <pc:sldMk cId="2735953173" sldId="260"/>
            <ac:cxnSpMk id="20" creationId="{1677CEC7-EFF5-28B9-1EB4-4807328A0550}"/>
          </ac:cxnSpMkLst>
        </pc:cxnChg>
        <pc:cxnChg chg="add del mod topLvl">
          <ac:chgData name="Fabio Cosme" userId="b9aee802-7c78-4663-b00c-62faf399ea7f" providerId="ADAL" clId="{419D3C5C-9737-46D4-AED0-70F9092422A5}" dt="2025-04-04T14:50:20.733" v="6195" actId="478"/>
          <ac:cxnSpMkLst>
            <pc:docMk/>
            <pc:sldMk cId="2735953173" sldId="260"/>
            <ac:cxnSpMk id="21" creationId="{01A79731-A2BE-033F-924E-8EF430444196}"/>
          </ac:cxnSpMkLst>
        </pc:cxnChg>
        <pc:cxnChg chg="add mod topLvl">
          <ac:chgData name="Fabio Cosme" userId="b9aee802-7c78-4663-b00c-62faf399ea7f" providerId="ADAL" clId="{419D3C5C-9737-46D4-AED0-70F9092422A5}" dt="2025-04-22T17:56:39.021" v="9221" actId="164"/>
          <ac:cxnSpMkLst>
            <pc:docMk/>
            <pc:sldMk cId="2735953173" sldId="260"/>
            <ac:cxnSpMk id="22" creationId="{994CDA64-F0A9-FEEB-5122-CBA563E9BE38}"/>
          </ac:cxnSpMkLst>
        </pc:cxnChg>
        <pc:cxnChg chg="add del mod topLvl">
          <ac:chgData name="Fabio Cosme" userId="b9aee802-7c78-4663-b00c-62faf399ea7f" providerId="ADAL" clId="{419D3C5C-9737-46D4-AED0-70F9092422A5}" dt="2025-04-04T14:51:47.678" v="6214" actId="478"/>
          <ac:cxnSpMkLst>
            <pc:docMk/>
            <pc:sldMk cId="2735953173" sldId="260"/>
            <ac:cxnSpMk id="23" creationId="{3F2F3718-C92D-0F72-D43E-ED70CAA036CA}"/>
          </ac:cxnSpMkLst>
        </pc:cxnChg>
        <pc:cxnChg chg="add del mod topLvl">
          <ac:chgData name="Fabio Cosme" userId="b9aee802-7c78-4663-b00c-62faf399ea7f" providerId="ADAL" clId="{419D3C5C-9737-46D4-AED0-70F9092422A5}" dt="2025-04-04T14:51:47.678" v="6214" actId="478"/>
          <ac:cxnSpMkLst>
            <pc:docMk/>
            <pc:sldMk cId="2735953173" sldId="260"/>
            <ac:cxnSpMk id="24" creationId="{FC446AD6-B7DE-F0BF-EA67-0E6EE319D49F}"/>
          </ac:cxnSpMkLst>
        </pc:cxnChg>
        <pc:cxnChg chg="add del mod topLvl">
          <ac:chgData name="Fabio Cosme" userId="b9aee802-7c78-4663-b00c-62faf399ea7f" providerId="ADAL" clId="{419D3C5C-9737-46D4-AED0-70F9092422A5}" dt="2025-04-04T14:51:47.678" v="6214" actId="478"/>
          <ac:cxnSpMkLst>
            <pc:docMk/>
            <pc:sldMk cId="2735953173" sldId="260"/>
            <ac:cxnSpMk id="25" creationId="{744777FF-09E6-6DD8-1D7D-D53B020A5416}"/>
          </ac:cxnSpMkLst>
        </pc:cxnChg>
        <pc:cxnChg chg="add del mod topLvl">
          <ac:chgData name="Fabio Cosme" userId="b9aee802-7c78-4663-b00c-62faf399ea7f" providerId="ADAL" clId="{419D3C5C-9737-46D4-AED0-70F9092422A5}" dt="2025-04-04T14:51:47.678" v="6214" actId="478"/>
          <ac:cxnSpMkLst>
            <pc:docMk/>
            <pc:sldMk cId="2735953173" sldId="260"/>
            <ac:cxnSpMk id="26" creationId="{87D17955-B0A8-7FEE-4398-F5FE973E43F4}"/>
          </ac:cxnSpMkLst>
        </pc:cxnChg>
        <pc:cxnChg chg="add del mod topLvl">
          <ac:chgData name="Fabio Cosme" userId="b9aee802-7c78-4663-b00c-62faf399ea7f" providerId="ADAL" clId="{419D3C5C-9737-46D4-AED0-70F9092422A5}" dt="2025-04-04T14:51:47.678" v="6214" actId="478"/>
          <ac:cxnSpMkLst>
            <pc:docMk/>
            <pc:sldMk cId="2735953173" sldId="260"/>
            <ac:cxnSpMk id="27" creationId="{AC8FE254-2111-C61D-285C-E5B9F51F58CD}"/>
          </ac:cxnSpMkLst>
        </pc:cxnChg>
        <pc:cxnChg chg="add del mod topLvl">
          <ac:chgData name="Fabio Cosme" userId="b9aee802-7c78-4663-b00c-62faf399ea7f" providerId="ADAL" clId="{419D3C5C-9737-46D4-AED0-70F9092422A5}" dt="2025-04-04T14:51:47.678" v="6214" actId="478"/>
          <ac:cxnSpMkLst>
            <pc:docMk/>
            <pc:sldMk cId="2735953173" sldId="260"/>
            <ac:cxnSpMk id="28" creationId="{8764D256-9E09-B484-36B2-910459462F05}"/>
          </ac:cxnSpMkLst>
        </pc:cxnChg>
        <pc:cxnChg chg="add del mod topLvl">
          <ac:chgData name="Fabio Cosme" userId="b9aee802-7c78-4663-b00c-62faf399ea7f" providerId="ADAL" clId="{419D3C5C-9737-46D4-AED0-70F9092422A5}" dt="2025-04-04T14:51:47.678" v="6214" actId="478"/>
          <ac:cxnSpMkLst>
            <pc:docMk/>
            <pc:sldMk cId="2735953173" sldId="260"/>
            <ac:cxnSpMk id="29" creationId="{BF40EC2B-319C-0CA2-8389-845DA0C21969}"/>
          </ac:cxnSpMkLst>
        </pc:cxnChg>
        <pc:cxnChg chg="add del mod topLvl">
          <ac:chgData name="Fabio Cosme" userId="b9aee802-7c78-4663-b00c-62faf399ea7f" providerId="ADAL" clId="{419D3C5C-9737-46D4-AED0-70F9092422A5}" dt="2025-04-04T14:51:47.678" v="6214" actId="478"/>
          <ac:cxnSpMkLst>
            <pc:docMk/>
            <pc:sldMk cId="2735953173" sldId="260"/>
            <ac:cxnSpMk id="30" creationId="{EE334E17-1DD2-BD38-D6F8-87FAD704AD0F}"/>
          </ac:cxnSpMkLst>
        </pc:cxnChg>
        <pc:cxnChg chg="add del mod topLvl">
          <ac:chgData name="Fabio Cosme" userId="b9aee802-7c78-4663-b00c-62faf399ea7f" providerId="ADAL" clId="{419D3C5C-9737-46D4-AED0-70F9092422A5}" dt="2025-04-04T14:51:47.678" v="6214" actId="478"/>
          <ac:cxnSpMkLst>
            <pc:docMk/>
            <pc:sldMk cId="2735953173" sldId="260"/>
            <ac:cxnSpMk id="31" creationId="{C753CF66-3252-8BAE-B6ED-58B211A79176}"/>
          </ac:cxnSpMkLst>
        </pc:cxnChg>
        <pc:cxnChg chg="add del mod topLvl">
          <ac:chgData name="Fabio Cosme" userId="b9aee802-7c78-4663-b00c-62faf399ea7f" providerId="ADAL" clId="{419D3C5C-9737-46D4-AED0-70F9092422A5}" dt="2025-04-04T14:51:47.678" v="6214" actId="478"/>
          <ac:cxnSpMkLst>
            <pc:docMk/>
            <pc:sldMk cId="2735953173" sldId="260"/>
            <ac:cxnSpMk id="32" creationId="{4CB05D31-11E2-B709-B0BF-9DCB6AA6AF03}"/>
          </ac:cxnSpMkLst>
        </pc:cxnChg>
        <pc:cxnChg chg="add del mod topLvl">
          <ac:chgData name="Fabio Cosme" userId="b9aee802-7c78-4663-b00c-62faf399ea7f" providerId="ADAL" clId="{419D3C5C-9737-46D4-AED0-70F9092422A5}" dt="2025-04-04T14:51:47.678" v="6214" actId="478"/>
          <ac:cxnSpMkLst>
            <pc:docMk/>
            <pc:sldMk cId="2735953173" sldId="260"/>
            <ac:cxnSpMk id="33" creationId="{46F700CB-9645-F1E2-A304-6779CD37A8E3}"/>
          </ac:cxnSpMkLst>
        </pc:cxnChg>
        <pc:cxnChg chg="add del mod topLvl">
          <ac:chgData name="Fabio Cosme" userId="b9aee802-7c78-4663-b00c-62faf399ea7f" providerId="ADAL" clId="{419D3C5C-9737-46D4-AED0-70F9092422A5}" dt="2025-04-04T14:51:47.678" v="6214" actId="478"/>
          <ac:cxnSpMkLst>
            <pc:docMk/>
            <pc:sldMk cId="2735953173" sldId="260"/>
            <ac:cxnSpMk id="34" creationId="{BF4E4B25-2918-1575-9ED8-911E7FACD6A1}"/>
          </ac:cxnSpMkLst>
        </pc:cxnChg>
        <pc:cxnChg chg="add del mod topLvl">
          <ac:chgData name="Fabio Cosme" userId="b9aee802-7c78-4663-b00c-62faf399ea7f" providerId="ADAL" clId="{419D3C5C-9737-46D4-AED0-70F9092422A5}" dt="2025-04-04T14:51:47.678" v="6214" actId="478"/>
          <ac:cxnSpMkLst>
            <pc:docMk/>
            <pc:sldMk cId="2735953173" sldId="260"/>
            <ac:cxnSpMk id="35" creationId="{0DC76F46-ADDB-A5AD-6610-B72B45279173}"/>
          </ac:cxnSpMkLst>
        </pc:cxnChg>
        <pc:cxnChg chg="add del mod topLvl">
          <ac:chgData name="Fabio Cosme" userId="b9aee802-7c78-4663-b00c-62faf399ea7f" providerId="ADAL" clId="{419D3C5C-9737-46D4-AED0-70F9092422A5}" dt="2025-04-04T14:51:47.678" v="6214" actId="478"/>
          <ac:cxnSpMkLst>
            <pc:docMk/>
            <pc:sldMk cId="2735953173" sldId="260"/>
            <ac:cxnSpMk id="36" creationId="{A04E66D3-063D-58C6-8E65-779CC5AF2D2E}"/>
          </ac:cxnSpMkLst>
        </pc:cxnChg>
        <pc:cxnChg chg="add del mod topLvl">
          <ac:chgData name="Fabio Cosme" userId="b9aee802-7c78-4663-b00c-62faf399ea7f" providerId="ADAL" clId="{419D3C5C-9737-46D4-AED0-70F9092422A5}" dt="2025-04-04T14:51:47.678" v="6214" actId="478"/>
          <ac:cxnSpMkLst>
            <pc:docMk/>
            <pc:sldMk cId="2735953173" sldId="260"/>
            <ac:cxnSpMk id="37" creationId="{D49E8E93-C1F0-575A-4CDC-A2A7CEA38F7E}"/>
          </ac:cxnSpMkLst>
        </pc:cxnChg>
        <pc:cxnChg chg="add del mod topLvl">
          <ac:chgData name="Fabio Cosme" userId="b9aee802-7c78-4663-b00c-62faf399ea7f" providerId="ADAL" clId="{419D3C5C-9737-46D4-AED0-70F9092422A5}" dt="2025-04-04T14:51:47.678" v="6214" actId="478"/>
          <ac:cxnSpMkLst>
            <pc:docMk/>
            <pc:sldMk cId="2735953173" sldId="260"/>
            <ac:cxnSpMk id="38" creationId="{57AF0A46-DAE7-CC35-E4CB-B130FEEA78DE}"/>
          </ac:cxnSpMkLst>
        </pc:cxnChg>
        <pc:cxnChg chg="add del mod topLvl">
          <ac:chgData name="Fabio Cosme" userId="b9aee802-7c78-4663-b00c-62faf399ea7f" providerId="ADAL" clId="{419D3C5C-9737-46D4-AED0-70F9092422A5}" dt="2025-04-04T14:51:47.678" v="6214" actId="478"/>
          <ac:cxnSpMkLst>
            <pc:docMk/>
            <pc:sldMk cId="2735953173" sldId="260"/>
            <ac:cxnSpMk id="39" creationId="{D1BA8210-A44C-4CDA-BFDE-D1ABCDF20328}"/>
          </ac:cxnSpMkLst>
        </pc:cxnChg>
        <pc:cxnChg chg="add del mod topLvl">
          <ac:chgData name="Fabio Cosme" userId="b9aee802-7c78-4663-b00c-62faf399ea7f" providerId="ADAL" clId="{419D3C5C-9737-46D4-AED0-70F9092422A5}" dt="2025-04-04T14:51:47.678" v="6214" actId="478"/>
          <ac:cxnSpMkLst>
            <pc:docMk/>
            <pc:sldMk cId="2735953173" sldId="260"/>
            <ac:cxnSpMk id="40" creationId="{CA8D12CD-470E-57E2-2A5E-0207EB0C2755}"/>
          </ac:cxnSpMkLst>
        </pc:cxnChg>
        <pc:cxnChg chg="add del mod topLvl">
          <ac:chgData name="Fabio Cosme" userId="b9aee802-7c78-4663-b00c-62faf399ea7f" providerId="ADAL" clId="{419D3C5C-9737-46D4-AED0-70F9092422A5}" dt="2025-04-04T14:51:47.678" v="6214" actId="478"/>
          <ac:cxnSpMkLst>
            <pc:docMk/>
            <pc:sldMk cId="2735953173" sldId="260"/>
            <ac:cxnSpMk id="41" creationId="{CC7DD950-9579-01DC-6079-98F729077B5A}"/>
          </ac:cxnSpMkLst>
        </pc:cxnChg>
        <pc:cxnChg chg="add del mod topLvl">
          <ac:chgData name="Fabio Cosme" userId="b9aee802-7c78-4663-b00c-62faf399ea7f" providerId="ADAL" clId="{419D3C5C-9737-46D4-AED0-70F9092422A5}" dt="2025-04-04T14:51:47.678" v="6214" actId="478"/>
          <ac:cxnSpMkLst>
            <pc:docMk/>
            <pc:sldMk cId="2735953173" sldId="260"/>
            <ac:cxnSpMk id="42" creationId="{19E55B40-FFF0-7685-6E4D-947885F4BABB}"/>
          </ac:cxnSpMkLst>
        </pc:cxnChg>
        <pc:cxnChg chg="add del mod topLvl">
          <ac:chgData name="Fabio Cosme" userId="b9aee802-7c78-4663-b00c-62faf399ea7f" providerId="ADAL" clId="{419D3C5C-9737-46D4-AED0-70F9092422A5}" dt="2025-04-04T14:51:47.678" v="6214" actId="478"/>
          <ac:cxnSpMkLst>
            <pc:docMk/>
            <pc:sldMk cId="2735953173" sldId="260"/>
            <ac:cxnSpMk id="43" creationId="{9C0AB31A-1242-A5BC-5C63-BC2DABB5B985}"/>
          </ac:cxnSpMkLst>
        </pc:cxnChg>
        <pc:cxnChg chg="add mod topLvl">
          <ac:chgData name="Fabio Cosme" userId="b9aee802-7c78-4663-b00c-62faf399ea7f" providerId="ADAL" clId="{419D3C5C-9737-46D4-AED0-70F9092422A5}" dt="2025-04-22T17:56:39.021" v="9221" actId="164"/>
          <ac:cxnSpMkLst>
            <pc:docMk/>
            <pc:sldMk cId="2735953173" sldId="260"/>
            <ac:cxnSpMk id="2057" creationId="{807C9D39-D837-8B08-8694-EEF4FEA313E4}"/>
          </ac:cxnSpMkLst>
        </pc:cxnChg>
        <pc:cxnChg chg="add mod topLvl">
          <ac:chgData name="Fabio Cosme" userId="b9aee802-7c78-4663-b00c-62faf399ea7f" providerId="ADAL" clId="{419D3C5C-9737-46D4-AED0-70F9092422A5}" dt="2025-04-22T17:56:39.021" v="9221" actId="164"/>
          <ac:cxnSpMkLst>
            <pc:docMk/>
            <pc:sldMk cId="2735953173" sldId="260"/>
            <ac:cxnSpMk id="2058" creationId="{5E33CD02-442E-F77F-F997-81D8C380CA60}"/>
          </ac:cxnSpMkLst>
        </pc:cxnChg>
        <pc:cxnChg chg="add del mod">
          <ac:chgData name="Fabio Cosme" userId="b9aee802-7c78-4663-b00c-62faf399ea7f" providerId="ADAL" clId="{419D3C5C-9737-46D4-AED0-70F9092422A5}" dt="2025-04-04T14:59:12.188" v="6361" actId="478"/>
          <ac:cxnSpMkLst>
            <pc:docMk/>
            <pc:sldMk cId="2735953173" sldId="260"/>
            <ac:cxnSpMk id="2059" creationId="{FB89D14D-59C5-B834-3B89-BDFBECEF3975}"/>
          </ac:cxnSpMkLst>
        </pc:cxnChg>
        <pc:cxnChg chg="add del mod">
          <ac:chgData name="Fabio Cosme" userId="b9aee802-7c78-4663-b00c-62faf399ea7f" providerId="ADAL" clId="{419D3C5C-9737-46D4-AED0-70F9092422A5}" dt="2025-04-04T14:59:10.938" v="6360" actId="478"/>
          <ac:cxnSpMkLst>
            <pc:docMk/>
            <pc:sldMk cId="2735953173" sldId="260"/>
            <ac:cxnSpMk id="2062" creationId="{10A0B9A4-1F93-2F6D-6648-983412D1C6E6}"/>
          </ac:cxnSpMkLst>
        </pc:cxnChg>
        <pc:cxnChg chg="add del mod">
          <ac:chgData name="Fabio Cosme" userId="b9aee802-7c78-4663-b00c-62faf399ea7f" providerId="ADAL" clId="{419D3C5C-9737-46D4-AED0-70F9092422A5}" dt="2025-04-04T14:59:10.028" v="6359" actId="478"/>
          <ac:cxnSpMkLst>
            <pc:docMk/>
            <pc:sldMk cId="2735953173" sldId="260"/>
            <ac:cxnSpMk id="2063" creationId="{813AB6D8-FD58-F5AA-39A8-FF7BD914ADDE}"/>
          </ac:cxnSpMkLst>
        </pc:cxnChg>
        <pc:cxnChg chg="add mod topLvl">
          <ac:chgData name="Fabio Cosme" userId="b9aee802-7c78-4663-b00c-62faf399ea7f" providerId="ADAL" clId="{419D3C5C-9737-46D4-AED0-70F9092422A5}" dt="2025-04-22T17:56:39.021" v="9221" actId="164"/>
          <ac:cxnSpMkLst>
            <pc:docMk/>
            <pc:sldMk cId="2735953173" sldId="260"/>
            <ac:cxnSpMk id="2064" creationId="{C6ED4C11-87F5-E22D-8641-8DCFDFDBBD3A}"/>
          </ac:cxnSpMkLst>
        </pc:cxnChg>
        <pc:cxnChg chg="add del mod">
          <ac:chgData name="Fabio Cosme" userId="b9aee802-7c78-4663-b00c-62faf399ea7f" providerId="ADAL" clId="{419D3C5C-9737-46D4-AED0-70F9092422A5}" dt="2025-04-04T14:59:09.018" v="6358" actId="478"/>
          <ac:cxnSpMkLst>
            <pc:docMk/>
            <pc:sldMk cId="2735953173" sldId="260"/>
            <ac:cxnSpMk id="2065" creationId="{3F5EBD36-06A3-61C5-C23F-1A0A0E90BD2E}"/>
          </ac:cxnSpMkLst>
        </pc:cxnChg>
        <pc:cxnChg chg="add mod topLvl">
          <ac:chgData name="Fabio Cosme" userId="b9aee802-7c78-4663-b00c-62faf399ea7f" providerId="ADAL" clId="{419D3C5C-9737-46D4-AED0-70F9092422A5}" dt="2025-04-22T17:56:39.021" v="9221" actId="164"/>
          <ac:cxnSpMkLst>
            <pc:docMk/>
            <pc:sldMk cId="2735953173" sldId="260"/>
            <ac:cxnSpMk id="2066" creationId="{870D5B80-8F61-D46F-F9C2-41A760BCB269}"/>
          </ac:cxnSpMkLst>
        </pc:cxnChg>
        <pc:cxnChg chg="add mod">
          <ac:chgData name="Fabio Cosme" userId="b9aee802-7c78-4663-b00c-62faf399ea7f" providerId="ADAL" clId="{419D3C5C-9737-46D4-AED0-70F9092422A5}" dt="2025-04-04T14:53:10.816" v="6274" actId="1076"/>
          <ac:cxnSpMkLst>
            <pc:docMk/>
            <pc:sldMk cId="2735953173" sldId="260"/>
            <ac:cxnSpMk id="2068" creationId="{D1F5336C-82B9-4840-1357-300583C41AF0}"/>
          </ac:cxnSpMkLst>
        </pc:cxnChg>
        <pc:cxnChg chg="add mod topLvl">
          <ac:chgData name="Fabio Cosme" userId="b9aee802-7c78-4663-b00c-62faf399ea7f" providerId="ADAL" clId="{419D3C5C-9737-46D4-AED0-70F9092422A5}" dt="2025-04-22T17:56:39.021" v="9221" actId="164"/>
          <ac:cxnSpMkLst>
            <pc:docMk/>
            <pc:sldMk cId="2735953173" sldId="260"/>
            <ac:cxnSpMk id="2069" creationId="{68B4DF45-7648-EB0B-5CA9-D31A855A51D1}"/>
          </ac:cxnSpMkLst>
        </pc:cxnChg>
        <pc:cxnChg chg="add mod topLvl">
          <ac:chgData name="Fabio Cosme" userId="b9aee802-7c78-4663-b00c-62faf399ea7f" providerId="ADAL" clId="{419D3C5C-9737-46D4-AED0-70F9092422A5}" dt="2025-04-22T17:56:39.021" v="9221" actId="164"/>
          <ac:cxnSpMkLst>
            <pc:docMk/>
            <pc:sldMk cId="2735953173" sldId="260"/>
            <ac:cxnSpMk id="2070" creationId="{0292CD92-801B-417D-4EFB-3298FABA44E8}"/>
          </ac:cxnSpMkLst>
        </pc:cxnChg>
        <pc:cxnChg chg="add mod topLvl">
          <ac:chgData name="Fabio Cosme" userId="b9aee802-7c78-4663-b00c-62faf399ea7f" providerId="ADAL" clId="{419D3C5C-9737-46D4-AED0-70F9092422A5}" dt="2025-04-22T17:56:39.021" v="9221" actId="164"/>
          <ac:cxnSpMkLst>
            <pc:docMk/>
            <pc:sldMk cId="2735953173" sldId="260"/>
            <ac:cxnSpMk id="2071" creationId="{BC2D5495-8B3F-8E6E-B690-88449E6FB5FE}"/>
          </ac:cxnSpMkLst>
        </pc:cxnChg>
        <pc:cxnChg chg="add mod topLvl">
          <ac:chgData name="Fabio Cosme" userId="b9aee802-7c78-4663-b00c-62faf399ea7f" providerId="ADAL" clId="{419D3C5C-9737-46D4-AED0-70F9092422A5}" dt="2025-04-22T17:56:39.021" v="9221" actId="164"/>
          <ac:cxnSpMkLst>
            <pc:docMk/>
            <pc:sldMk cId="2735953173" sldId="260"/>
            <ac:cxnSpMk id="2072" creationId="{113ED872-7F7E-B1C3-31ED-9BAC1EEE1131}"/>
          </ac:cxnSpMkLst>
        </pc:cxnChg>
        <pc:cxnChg chg="add del mod">
          <ac:chgData name="Fabio Cosme" userId="b9aee802-7c78-4663-b00c-62faf399ea7f" providerId="ADAL" clId="{419D3C5C-9737-46D4-AED0-70F9092422A5}" dt="2025-04-04T14:59:07.738" v="6357" actId="478"/>
          <ac:cxnSpMkLst>
            <pc:docMk/>
            <pc:sldMk cId="2735953173" sldId="260"/>
            <ac:cxnSpMk id="2073" creationId="{B8360831-11FC-4FDC-04E2-EC858BE0E581}"/>
          </ac:cxnSpMkLst>
        </pc:cxnChg>
        <pc:cxnChg chg="add mod topLvl">
          <ac:chgData name="Fabio Cosme" userId="b9aee802-7c78-4663-b00c-62faf399ea7f" providerId="ADAL" clId="{419D3C5C-9737-46D4-AED0-70F9092422A5}" dt="2025-04-22T17:56:39.021" v="9221" actId="164"/>
          <ac:cxnSpMkLst>
            <pc:docMk/>
            <pc:sldMk cId="2735953173" sldId="260"/>
            <ac:cxnSpMk id="2074" creationId="{652C434D-1BAE-95FD-3AF3-85960F3C5855}"/>
          </ac:cxnSpMkLst>
        </pc:cxnChg>
        <pc:cxnChg chg="add mod topLvl">
          <ac:chgData name="Fabio Cosme" userId="b9aee802-7c78-4663-b00c-62faf399ea7f" providerId="ADAL" clId="{419D3C5C-9737-46D4-AED0-70F9092422A5}" dt="2025-04-22T17:56:39.021" v="9221" actId="164"/>
          <ac:cxnSpMkLst>
            <pc:docMk/>
            <pc:sldMk cId="2735953173" sldId="260"/>
            <ac:cxnSpMk id="2075" creationId="{6A53C60C-2275-FFCD-F019-F47336C22715}"/>
          </ac:cxnSpMkLst>
        </pc:cxnChg>
        <pc:cxnChg chg="add del mod">
          <ac:chgData name="Fabio Cosme" userId="b9aee802-7c78-4663-b00c-62faf399ea7f" providerId="ADAL" clId="{419D3C5C-9737-46D4-AED0-70F9092422A5}" dt="2025-04-04T14:59:06.648" v="6356" actId="478"/>
          <ac:cxnSpMkLst>
            <pc:docMk/>
            <pc:sldMk cId="2735953173" sldId="260"/>
            <ac:cxnSpMk id="2076" creationId="{E1B0CB3F-8C94-FCFC-BB4B-7B2BE46E06D4}"/>
          </ac:cxnSpMkLst>
        </pc:cxnChg>
        <pc:cxnChg chg="add mod topLvl">
          <ac:chgData name="Fabio Cosme" userId="b9aee802-7c78-4663-b00c-62faf399ea7f" providerId="ADAL" clId="{419D3C5C-9737-46D4-AED0-70F9092422A5}" dt="2025-04-22T17:56:39.021" v="9221" actId="164"/>
          <ac:cxnSpMkLst>
            <pc:docMk/>
            <pc:sldMk cId="2735953173" sldId="260"/>
            <ac:cxnSpMk id="2077" creationId="{D14316F8-E306-25F6-7CC7-F93F4B5892E4}"/>
          </ac:cxnSpMkLst>
        </pc:cxnChg>
        <pc:cxnChg chg="add mod topLvl">
          <ac:chgData name="Fabio Cosme" userId="b9aee802-7c78-4663-b00c-62faf399ea7f" providerId="ADAL" clId="{419D3C5C-9737-46D4-AED0-70F9092422A5}" dt="2025-04-22T17:56:39.021" v="9221" actId="164"/>
          <ac:cxnSpMkLst>
            <pc:docMk/>
            <pc:sldMk cId="2735953173" sldId="260"/>
            <ac:cxnSpMk id="2078" creationId="{944BC231-F12E-6E29-10D0-59EC0AA9D337}"/>
          </ac:cxnSpMkLst>
        </pc:cxnChg>
        <pc:cxnChg chg="add mod topLvl">
          <ac:chgData name="Fabio Cosme" userId="b9aee802-7c78-4663-b00c-62faf399ea7f" providerId="ADAL" clId="{419D3C5C-9737-46D4-AED0-70F9092422A5}" dt="2025-04-22T17:56:39.021" v="9221" actId="164"/>
          <ac:cxnSpMkLst>
            <pc:docMk/>
            <pc:sldMk cId="2735953173" sldId="260"/>
            <ac:cxnSpMk id="2079" creationId="{6E220283-9571-C2A1-0AA6-C687838C451F}"/>
          </ac:cxnSpMkLst>
        </pc:cxnChg>
        <pc:cxnChg chg="add del mod">
          <ac:chgData name="Fabio Cosme" userId="b9aee802-7c78-4663-b00c-62faf399ea7f" providerId="ADAL" clId="{419D3C5C-9737-46D4-AED0-70F9092422A5}" dt="2025-04-04T14:59:05.048" v="6355" actId="478"/>
          <ac:cxnSpMkLst>
            <pc:docMk/>
            <pc:sldMk cId="2735953173" sldId="260"/>
            <ac:cxnSpMk id="2080" creationId="{4193871A-4172-F475-32C3-E0E126398F01}"/>
          </ac:cxnSpMkLst>
        </pc:cxnChg>
        <pc:cxnChg chg="add mod topLvl">
          <ac:chgData name="Fabio Cosme" userId="b9aee802-7c78-4663-b00c-62faf399ea7f" providerId="ADAL" clId="{419D3C5C-9737-46D4-AED0-70F9092422A5}" dt="2025-04-22T17:56:39.021" v="9221" actId="164"/>
          <ac:cxnSpMkLst>
            <pc:docMk/>
            <pc:sldMk cId="2735953173" sldId="260"/>
            <ac:cxnSpMk id="2081" creationId="{2BC7FFD2-EF9D-EF31-E6B8-BF4A9A21DCE0}"/>
          </ac:cxnSpMkLst>
        </pc:cxnChg>
        <pc:cxnChg chg="add del mod">
          <ac:chgData name="Fabio Cosme" userId="b9aee802-7c78-4663-b00c-62faf399ea7f" providerId="ADAL" clId="{419D3C5C-9737-46D4-AED0-70F9092422A5}" dt="2025-04-04T14:59:04.078" v="6354" actId="478"/>
          <ac:cxnSpMkLst>
            <pc:docMk/>
            <pc:sldMk cId="2735953173" sldId="260"/>
            <ac:cxnSpMk id="2082" creationId="{155D2B1B-FB2E-C37A-088A-8AA73CE24E87}"/>
          </ac:cxnSpMkLst>
        </pc:cxnChg>
        <pc:cxnChg chg="add mod topLvl">
          <ac:chgData name="Fabio Cosme" userId="b9aee802-7c78-4663-b00c-62faf399ea7f" providerId="ADAL" clId="{419D3C5C-9737-46D4-AED0-70F9092422A5}" dt="2025-04-22T17:56:39.021" v="9221" actId="164"/>
          <ac:cxnSpMkLst>
            <pc:docMk/>
            <pc:sldMk cId="2735953173" sldId="260"/>
            <ac:cxnSpMk id="2083" creationId="{F51CAE25-3FD8-78D9-0300-517D8830E2B7}"/>
          </ac:cxnSpMkLst>
        </pc:cxnChg>
        <pc:cxnChg chg="add mod topLvl">
          <ac:chgData name="Fabio Cosme" userId="b9aee802-7c78-4663-b00c-62faf399ea7f" providerId="ADAL" clId="{419D3C5C-9737-46D4-AED0-70F9092422A5}" dt="2025-04-22T17:56:39.021" v="9221" actId="164"/>
          <ac:cxnSpMkLst>
            <pc:docMk/>
            <pc:sldMk cId="2735953173" sldId="260"/>
            <ac:cxnSpMk id="2084" creationId="{EADF0872-BB37-5A9E-742C-65FF0A23B5CC}"/>
          </ac:cxnSpMkLst>
        </pc:cxnChg>
        <pc:cxnChg chg="add del mod">
          <ac:chgData name="Fabio Cosme" userId="b9aee802-7c78-4663-b00c-62faf399ea7f" providerId="ADAL" clId="{419D3C5C-9737-46D4-AED0-70F9092422A5}" dt="2025-04-04T14:59:02.889" v="6353" actId="478"/>
          <ac:cxnSpMkLst>
            <pc:docMk/>
            <pc:sldMk cId="2735953173" sldId="260"/>
            <ac:cxnSpMk id="2085" creationId="{1B1510BD-E12A-EAA6-E61B-0A065D48312A}"/>
          </ac:cxnSpMkLst>
        </pc:cxnChg>
        <pc:cxnChg chg="add mod topLvl">
          <ac:chgData name="Fabio Cosme" userId="b9aee802-7c78-4663-b00c-62faf399ea7f" providerId="ADAL" clId="{419D3C5C-9737-46D4-AED0-70F9092422A5}" dt="2025-04-22T17:56:39.021" v="9221" actId="164"/>
          <ac:cxnSpMkLst>
            <pc:docMk/>
            <pc:sldMk cId="2735953173" sldId="260"/>
            <ac:cxnSpMk id="2086" creationId="{C6E9A0B2-D6F7-BEA1-28C0-B413869A666E}"/>
          </ac:cxnSpMkLst>
        </pc:cxnChg>
        <pc:cxnChg chg="add mod topLvl">
          <ac:chgData name="Fabio Cosme" userId="b9aee802-7c78-4663-b00c-62faf399ea7f" providerId="ADAL" clId="{419D3C5C-9737-46D4-AED0-70F9092422A5}" dt="2025-04-22T17:56:39.021" v="9221" actId="164"/>
          <ac:cxnSpMkLst>
            <pc:docMk/>
            <pc:sldMk cId="2735953173" sldId="260"/>
            <ac:cxnSpMk id="2087" creationId="{F4BB8050-3CDE-3869-2947-A08D48870CD5}"/>
          </ac:cxnSpMkLst>
        </pc:cxnChg>
        <pc:cxnChg chg="add mod topLvl">
          <ac:chgData name="Fabio Cosme" userId="b9aee802-7c78-4663-b00c-62faf399ea7f" providerId="ADAL" clId="{419D3C5C-9737-46D4-AED0-70F9092422A5}" dt="2025-04-22T17:56:39.021" v="9221" actId="164"/>
          <ac:cxnSpMkLst>
            <pc:docMk/>
            <pc:sldMk cId="2735953173" sldId="260"/>
            <ac:cxnSpMk id="2088" creationId="{F5260A8B-4502-FE41-BED0-060ACECE65C6}"/>
          </ac:cxnSpMkLst>
        </pc:cxnChg>
        <pc:cxnChg chg="add mod topLvl">
          <ac:chgData name="Fabio Cosme" userId="b9aee802-7c78-4663-b00c-62faf399ea7f" providerId="ADAL" clId="{419D3C5C-9737-46D4-AED0-70F9092422A5}" dt="2025-04-22T17:56:39.021" v="9221" actId="164"/>
          <ac:cxnSpMkLst>
            <pc:docMk/>
            <pc:sldMk cId="2735953173" sldId="260"/>
            <ac:cxnSpMk id="2089" creationId="{6C555A1D-D162-A731-4681-6219049AD26A}"/>
          </ac:cxnSpMkLst>
        </pc:cxnChg>
        <pc:cxnChg chg="add del mod">
          <ac:chgData name="Fabio Cosme" userId="b9aee802-7c78-4663-b00c-62faf399ea7f" providerId="ADAL" clId="{419D3C5C-9737-46D4-AED0-70F9092422A5}" dt="2025-04-04T14:59:01.663" v="6352" actId="478"/>
          <ac:cxnSpMkLst>
            <pc:docMk/>
            <pc:sldMk cId="2735953173" sldId="260"/>
            <ac:cxnSpMk id="2090" creationId="{63887413-46C8-4AFF-7DDE-0316CACBAAFA}"/>
          </ac:cxnSpMkLst>
        </pc:cxnChg>
        <pc:cxnChg chg="add mod topLvl">
          <ac:chgData name="Fabio Cosme" userId="b9aee802-7c78-4663-b00c-62faf399ea7f" providerId="ADAL" clId="{419D3C5C-9737-46D4-AED0-70F9092422A5}" dt="2025-04-22T17:56:39.021" v="9221" actId="164"/>
          <ac:cxnSpMkLst>
            <pc:docMk/>
            <pc:sldMk cId="2735953173" sldId="260"/>
            <ac:cxnSpMk id="2091" creationId="{1B5465C9-5515-12F0-ED71-1EC667904864}"/>
          </ac:cxnSpMkLst>
        </pc:cxnChg>
        <pc:cxnChg chg="add mod topLvl">
          <ac:chgData name="Fabio Cosme" userId="b9aee802-7c78-4663-b00c-62faf399ea7f" providerId="ADAL" clId="{419D3C5C-9737-46D4-AED0-70F9092422A5}" dt="2025-04-22T17:56:39.021" v="9221" actId="164"/>
          <ac:cxnSpMkLst>
            <pc:docMk/>
            <pc:sldMk cId="2735953173" sldId="260"/>
            <ac:cxnSpMk id="2092" creationId="{82F0BADB-C5D2-596C-6CD6-87E560F0836B}"/>
          </ac:cxnSpMkLst>
        </pc:cxnChg>
        <pc:cxnChg chg="add del mod">
          <ac:chgData name="Fabio Cosme" userId="b9aee802-7c78-4663-b00c-62faf399ea7f" providerId="ADAL" clId="{419D3C5C-9737-46D4-AED0-70F9092422A5}" dt="2025-04-04T14:59:00.378" v="6351" actId="478"/>
          <ac:cxnSpMkLst>
            <pc:docMk/>
            <pc:sldMk cId="2735953173" sldId="260"/>
            <ac:cxnSpMk id="2093" creationId="{76DC8936-AB3C-472B-C935-B19F4624CF39}"/>
          </ac:cxnSpMkLst>
        </pc:cxnChg>
        <pc:cxnChg chg="add mod topLvl">
          <ac:chgData name="Fabio Cosme" userId="b9aee802-7c78-4663-b00c-62faf399ea7f" providerId="ADAL" clId="{419D3C5C-9737-46D4-AED0-70F9092422A5}" dt="2025-04-22T17:56:39.021" v="9221" actId="164"/>
          <ac:cxnSpMkLst>
            <pc:docMk/>
            <pc:sldMk cId="2735953173" sldId="260"/>
            <ac:cxnSpMk id="2094" creationId="{C9E38D93-C253-51A7-1905-8030D1F703D6}"/>
          </ac:cxnSpMkLst>
        </pc:cxnChg>
        <pc:cxnChg chg="add mod topLvl">
          <ac:chgData name="Fabio Cosme" userId="b9aee802-7c78-4663-b00c-62faf399ea7f" providerId="ADAL" clId="{419D3C5C-9737-46D4-AED0-70F9092422A5}" dt="2025-04-22T17:56:39.021" v="9221" actId="164"/>
          <ac:cxnSpMkLst>
            <pc:docMk/>
            <pc:sldMk cId="2735953173" sldId="260"/>
            <ac:cxnSpMk id="2095" creationId="{EBEF7861-EC18-BF1A-31B8-1AA0B128E02B}"/>
          </ac:cxnSpMkLst>
        </pc:cxnChg>
      </pc:sldChg>
      <pc:sldChg chg="modSp add del mod modNotesTx">
        <pc:chgData name="Fabio Cosme" userId="b9aee802-7c78-4663-b00c-62faf399ea7f" providerId="ADAL" clId="{419D3C5C-9737-46D4-AED0-70F9092422A5}" dt="2025-04-04T14:05:13.815" v="5466" actId="47"/>
        <pc:sldMkLst>
          <pc:docMk/>
          <pc:sldMk cId="1366895021" sldId="261"/>
        </pc:sldMkLst>
        <pc:spChg chg="mod">
          <ac:chgData name="Fabio Cosme" userId="b9aee802-7c78-4663-b00c-62faf399ea7f" providerId="ADAL" clId="{419D3C5C-9737-46D4-AED0-70F9092422A5}" dt="2025-04-04T14:03:23.365" v="5455" actId="20577"/>
          <ac:spMkLst>
            <pc:docMk/>
            <pc:sldMk cId="1366895021" sldId="261"/>
            <ac:spMk id="10" creationId="{B4D5D94A-CE31-7C26-B9C6-316A697FCBDD}"/>
          </ac:spMkLst>
        </pc:spChg>
        <pc:spChg chg="mod">
          <ac:chgData name="Fabio Cosme" userId="b9aee802-7c78-4663-b00c-62faf399ea7f" providerId="ADAL" clId="{419D3C5C-9737-46D4-AED0-70F9092422A5}" dt="2025-04-04T14:04:40.749" v="5462" actId="20577"/>
          <ac:spMkLst>
            <pc:docMk/>
            <pc:sldMk cId="1366895021" sldId="261"/>
            <ac:spMk id="12" creationId="{5F03CC41-42C5-2E40-4417-3779CB605D15}"/>
          </ac:spMkLst>
        </pc:spChg>
      </pc:sldChg>
      <pc:sldChg chg="new del modNotesTx">
        <pc:chgData name="Fabio Cosme" userId="b9aee802-7c78-4663-b00c-62faf399ea7f" providerId="ADAL" clId="{419D3C5C-9737-46D4-AED0-70F9092422A5}" dt="2025-04-04T14:03:01.990" v="5441" actId="47"/>
        <pc:sldMkLst>
          <pc:docMk/>
          <pc:sldMk cId="3579471236" sldId="261"/>
        </pc:sldMkLst>
      </pc:sldChg>
      <pc:sldChg chg="addSp delSp modSp add del mod modNotes modNotesTx">
        <pc:chgData name="Fabio Cosme" userId="b9aee802-7c78-4663-b00c-62faf399ea7f" providerId="ADAL" clId="{419D3C5C-9737-46D4-AED0-70F9092422A5}" dt="2025-04-22T17:55:30.825" v="9206" actId="47"/>
        <pc:sldMkLst>
          <pc:docMk/>
          <pc:sldMk cId="3848601728" sldId="261"/>
        </pc:sldMkLst>
        <pc:spChg chg="add del mod">
          <ac:chgData name="Fabio Cosme" userId="b9aee802-7c78-4663-b00c-62faf399ea7f" providerId="ADAL" clId="{419D3C5C-9737-46D4-AED0-70F9092422A5}" dt="2025-04-04T14:07:30.915" v="5681" actId="478"/>
          <ac:spMkLst>
            <pc:docMk/>
            <pc:sldMk cId="3848601728" sldId="261"/>
            <ac:spMk id="2" creationId="{4DC6AD45-8E36-E639-B00C-44C62AAD40DB}"/>
          </ac:spMkLst>
        </pc:spChg>
        <pc:spChg chg="add del mod">
          <ac:chgData name="Fabio Cosme" userId="b9aee802-7c78-4663-b00c-62faf399ea7f" providerId="ADAL" clId="{419D3C5C-9737-46D4-AED0-70F9092422A5}" dt="2025-04-04T14:13:22.166" v="5903" actId="478"/>
          <ac:spMkLst>
            <pc:docMk/>
            <pc:sldMk cId="3848601728" sldId="261"/>
            <ac:spMk id="6" creationId="{E7F4AD74-959A-E203-F029-39D1DDD8C4E8}"/>
          </ac:spMkLst>
        </pc:spChg>
        <pc:spChg chg="mod">
          <ac:chgData name="Fabio Cosme" userId="b9aee802-7c78-4663-b00c-62faf399ea7f" providerId="ADAL" clId="{419D3C5C-9737-46D4-AED0-70F9092422A5}" dt="2025-04-04T14:05:33.245" v="5479" actId="20577"/>
          <ac:spMkLst>
            <pc:docMk/>
            <pc:sldMk cId="3848601728" sldId="261"/>
            <ac:spMk id="10" creationId="{37FBCF29-595A-72F1-8161-D11F91AD3F51}"/>
          </ac:spMkLst>
        </pc:spChg>
        <pc:spChg chg="mod">
          <ac:chgData name="Fabio Cosme" userId="b9aee802-7c78-4663-b00c-62faf399ea7f" providerId="ADAL" clId="{419D3C5C-9737-46D4-AED0-70F9092422A5}" dt="2025-04-04T15:46:21.127" v="6779" actId="20577"/>
          <ac:spMkLst>
            <pc:docMk/>
            <pc:sldMk cId="3848601728" sldId="261"/>
            <ac:spMk id="12" creationId="{BDF69FBA-3987-2EEC-C50A-6432B3EC6AB1}"/>
          </ac:spMkLst>
        </pc:spChg>
        <pc:spChg chg="add mod">
          <ac:chgData name="Fabio Cosme" userId="b9aee802-7c78-4663-b00c-62faf399ea7f" providerId="ADAL" clId="{419D3C5C-9737-46D4-AED0-70F9092422A5}" dt="2025-04-04T16:37:29.250" v="7394" actId="207"/>
          <ac:spMkLst>
            <pc:docMk/>
            <pc:sldMk cId="3848601728" sldId="261"/>
            <ac:spMk id="18" creationId="{839A466E-FDFF-EFC6-46A6-E03EA5389F83}"/>
          </ac:spMkLst>
        </pc:spChg>
        <pc:spChg chg="add mod">
          <ac:chgData name="Fabio Cosme" userId="b9aee802-7c78-4663-b00c-62faf399ea7f" providerId="ADAL" clId="{419D3C5C-9737-46D4-AED0-70F9092422A5}" dt="2025-04-04T16:37:18.551" v="7393" actId="207"/>
          <ac:spMkLst>
            <pc:docMk/>
            <pc:sldMk cId="3848601728" sldId="261"/>
            <ac:spMk id="19" creationId="{EB472AD0-D9FE-FAC2-5BF2-B87092525ED5}"/>
          </ac:spMkLst>
        </pc:spChg>
        <pc:picChg chg="del">
          <ac:chgData name="Fabio Cosme" userId="b9aee802-7c78-4663-b00c-62faf399ea7f" providerId="ADAL" clId="{419D3C5C-9737-46D4-AED0-70F9092422A5}" dt="2025-04-04T14:05:48.731" v="5509" actId="478"/>
          <ac:picMkLst>
            <pc:docMk/>
            <pc:sldMk cId="3848601728" sldId="261"/>
            <ac:picMk id="15" creationId="{7319D6AD-F508-25E6-FC94-18B7A00D9D67}"/>
          </ac:picMkLst>
        </pc:picChg>
        <pc:picChg chg="add del mod">
          <ac:chgData name="Fabio Cosme" userId="b9aee802-7c78-4663-b00c-62faf399ea7f" providerId="ADAL" clId="{419D3C5C-9737-46D4-AED0-70F9092422A5}" dt="2025-04-07T10:44:13.464" v="7639" actId="478"/>
          <ac:picMkLst>
            <pc:docMk/>
            <pc:sldMk cId="3848601728" sldId="261"/>
            <ac:picMk id="1026" creationId="{F0E4C526-D920-E24C-D384-8BA274260E10}"/>
          </ac:picMkLst>
        </pc:picChg>
        <pc:picChg chg="add del mod">
          <ac:chgData name="Fabio Cosme" userId="b9aee802-7c78-4663-b00c-62faf399ea7f" providerId="ADAL" clId="{419D3C5C-9737-46D4-AED0-70F9092422A5}" dt="2025-04-05T19:31:42.717" v="7413" actId="478"/>
          <ac:picMkLst>
            <pc:docMk/>
            <pc:sldMk cId="3848601728" sldId="261"/>
            <ac:picMk id="3074" creationId="{7D2F6DA3-AAA6-C9D1-E2C3-F5901AE80698}"/>
          </ac:picMkLst>
        </pc:picChg>
        <pc:cxnChg chg="add del mod">
          <ac:chgData name="Fabio Cosme" userId="b9aee802-7c78-4663-b00c-62faf399ea7f" providerId="ADAL" clId="{419D3C5C-9737-46D4-AED0-70F9092422A5}" dt="2025-04-04T14:36:19.708" v="6066" actId="21"/>
          <ac:cxnSpMkLst>
            <pc:docMk/>
            <pc:sldMk cId="3848601728" sldId="261"/>
            <ac:cxnSpMk id="4" creationId="{5195D080-3F03-18AA-F3B4-A2943D06F051}"/>
          </ac:cxnSpMkLst>
        </pc:cxnChg>
        <pc:cxnChg chg="add del mod">
          <ac:chgData name="Fabio Cosme" userId="b9aee802-7c78-4663-b00c-62faf399ea7f" providerId="ADAL" clId="{419D3C5C-9737-46D4-AED0-70F9092422A5}" dt="2025-04-04T14:08:54.937" v="5696" actId="478"/>
          <ac:cxnSpMkLst>
            <pc:docMk/>
            <pc:sldMk cId="3848601728" sldId="261"/>
            <ac:cxnSpMk id="5" creationId="{E7AD2F05-557B-53C2-4473-011134AD5E8F}"/>
          </ac:cxnSpMkLst>
        </pc:cxnChg>
        <pc:cxnChg chg="add del mod">
          <ac:chgData name="Fabio Cosme" userId="b9aee802-7c78-4663-b00c-62faf399ea7f" providerId="ADAL" clId="{419D3C5C-9737-46D4-AED0-70F9092422A5}" dt="2025-04-04T14:36:19.708" v="6066" actId="21"/>
          <ac:cxnSpMkLst>
            <pc:docMk/>
            <pc:sldMk cId="3848601728" sldId="261"/>
            <ac:cxnSpMk id="11" creationId="{189459BC-8A0C-47AF-0519-2C14933C7CF8}"/>
          </ac:cxnSpMkLst>
        </pc:cxnChg>
      </pc:sldChg>
      <pc:sldChg chg="add del">
        <pc:chgData name="Fabio Cosme" userId="b9aee802-7c78-4663-b00c-62faf399ea7f" providerId="ADAL" clId="{419D3C5C-9737-46D4-AED0-70F9092422A5}" dt="2025-04-04T14:03:00.385" v="5440" actId="47"/>
        <pc:sldMkLst>
          <pc:docMk/>
          <pc:sldMk cId="1550540747" sldId="262"/>
        </pc:sldMkLst>
      </pc:sldChg>
      <pc:sldChg chg="modSp add del mod modNotesTx">
        <pc:chgData name="Fabio Cosme" userId="b9aee802-7c78-4663-b00c-62faf399ea7f" providerId="ADAL" clId="{419D3C5C-9737-46D4-AED0-70F9092422A5}" dt="2025-04-22T17:55:38.377" v="9210" actId="47"/>
        <pc:sldMkLst>
          <pc:docMk/>
          <pc:sldMk cId="3696947426" sldId="262"/>
        </pc:sldMkLst>
        <pc:spChg chg="mod">
          <ac:chgData name="Fabio Cosme" userId="b9aee802-7c78-4663-b00c-62faf399ea7f" providerId="ADAL" clId="{419D3C5C-9737-46D4-AED0-70F9092422A5}" dt="2025-04-22T14:39:51.986" v="7741" actId="207"/>
          <ac:spMkLst>
            <pc:docMk/>
            <pc:sldMk cId="3696947426" sldId="262"/>
            <ac:spMk id="7" creationId="{F704415C-D828-D0AC-A1B9-65AFC90ACD42}"/>
          </ac:spMkLst>
        </pc:spChg>
      </pc:sldChg>
      <pc:sldChg chg="modSp add del mod modNotesTx">
        <pc:chgData name="Fabio Cosme" userId="b9aee802-7c78-4663-b00c-62faf399ea7f" providerId="ADAL" clId="{419D3C5C-9737-46D4-AED0-70F9092422A5}" dt="2025-04-22T17:55:34.756" v="9209" actId="47"/>
        <pc:sldMkLst>
          <pc:docMk/>
          <pc:sldMk cId="2015874436" sldId="263"/>
        </pc:sldMkLst>
        <pc:spChg chg="mod">
          <ac:chgData name="Fabio Cosme" userId="b9aee802-7c78-4663-b00c-62faf399ea7f" providerId="ADAL" clId="{419D3C5C-9737-46D4-AED0-70F9092422A5}" dt="2025-04-07T10:28:57.591" v="7523" actId="207"/>
          <ac:spMkLst>
            <pc:docMk/>
            <pc:sldMk cId="2015874436" sldId="263"/>
            <ac:spMk id="7" creationId="{7B543928-03A0-732F-51BD-BC8332D6C4DD}"/>
          </ac:spMkLst>
        </pc:spChg>
      </pc:sldChg>
      <pc:sldChg chg="modSp add del mod modNotesTx">
        <pc:chgData name="Fabio Cosme" userId="b9aee802-7c78-4663-b00c-62faf399ea7f" providerId="ADAL" clId="{419D3C5C-9737-46D4-AED0-70F9092422A5}" dt="2025-04-22T17:55:33.705" v="9208" actId="47"/>
        <pc:sldMkLst>
          <pc:docMk/>
          <pc:sldMk cId="805929161" sldId="264"/>
        </pc:sldMkLst>
        <pc:spChg chg="mod">
          <ac:chgData name="Fabio Cosme" userId="b9aee802-7c78-4663-b00c-62faf399ea7f" providerId="ADAL" clId="{419D3C5C-9737-46D4-AED0-70F9092422A5}" dt="2025-04-07T10:29:58.611" v="7561" actId="20577"/>
          <ac:spMkLst>
            <pc:docMk/>
            <pc:sldMk cId="805929161" sldId="264"/>
            <ac:spMk id="7" creationId="{7407B810-0B5F-AE24-A7BA-CD44255389D7}"/>
          </ac:spMkLst>
        </pc:spChg>
      </pc:sldChg>
      <pc:sldChg chg="modSp add del mod">
        <pc:chgData name="Fabio Cosme" userId="b9aee802-7c78-4663-b00c-62faf399ea7f" providerId="ADAL" clId="{419D3C5C-9737-46D4-AED0-70F9092422A5}" dt="2025-04-22T17:55:31.384" v="9207" actId="47"/>
        <pc:sldMkLst>
          <pc:docMk/>
          <pc:sldMk cId="537313592" sldId="265"/>
        </pc:sldMkLst>
        <pc:spChg chg="mod">
          <ac:chgData name="Fabio Cosme" userId="b9aee802-7c78-4663-b00c-62faf399ea7f" providerId="ADAL" clId="{419D3C5C-9737-46D4-AED0-70F9092422A5}" dt="2025-04-07T10:34:25.291" v="7637" actId="207"/>
          <ac:spMkLst>
            <pc:docMk/>
            <pc:sldMk cId="537313592" sldId="265"/>
            <ac:spMk id="7" creationId="{3DCCC677-CED0-C42B-8AAF-B270CE7EC6EB}"/>
          </ac:spMkLst>
        </pc:spChg>
      </pc:sldChg>
      <pc:sldChg chg="modSp add del mod ord modNotesTx">
        <pc:chgData name="Fabio Cosme" userId="b9aee802-7c78-4663-b00c-62faf399ea7f" providerId="ADAL" clId="{419D3C5C-9737-46D4-AED0-70F9092422A5}" dt="2025-05-02T11:54:27.954" v="19771" actId="47"/>
        <pc:sldMkLst>
          <pc:docMk/>
          <pc:sldMk cId="211743289" sldId="266"/>
        </pc:sldMkLst>
        <pc:spChg chg="mod">
          <ac:chgData name="Fabio Cosme" userId="b9aee802-7c78-4663-b00c-62faf399ea7f" providerId="ADAL" clId="{419D3C5C-9737-46D4-AED0-70F9092422A5}" dt="2025-04-25T21:24:31.675" v="9338" actId="1076"/>
          <ac:spMkLst>
            <pc:docMk/>
            <pc:sldMk cId="211743289" sldId="266"/>
            <ac:spMk id="7" creationId="{C8FF73F8-18CA-8036-92FE-0203B1500ACB}"/>
          </ac:spMkLst>
        </pc:spChg>
      </pc:sldChg>
      <pc:sldChg chg="new del">
        <pc:chgData name="Fabio Cosme" userId="b9aee802-7c78-4663-b00c-62faf399ea7f" providerId="ADAL" clId="{419D3C5C-9737-46D4-AED0-70F9092422A5}" dt="2025-04-22T14:31:10.209" v="7645" actId="47"/>
        <pc:sldMkLst>
          <pc:docMk/>
          <pc:sldMk cId="1281221014" sldId="266"/>
        </pc:sldMkLst>
      </pc:sldChg>
      <pc:sldChg chg="addSp delSp modSp add mod ord modTransition modAnim modNotesTx">
        <pc:chgData name="Fabio Cosme" userId="b9aee802-7c78-4663-b00c-62faf399ea7f" providerId="ADAL" clId="{419D3C5C-9737-46D4-AED0-70F9092422A5}" dt="2025-05-04T16:36:16.849" v="25716" actId="113"/>
        <pc:sldMkLst>
          <pc:docMk/>
          <pc:sldMk cId="1982243331" sldId="267"/>
        </pc:sldMkLst>
        <pc:spChg chg="add del mod">
          <ac:chgData name="Fabio Cosme" userId="b9aee802-7c78-4663-b00c-62faf399ea7f" providerId="ADAL" clId="{419D3C5C-9737-46D4-AED0-70F9092422A5}" dt="2025-04-22T14:46:29.341" v="7953" actId="478"/>
          <ac:spMkLst>
            <pc:docMk/>
            <pc:sldMk cId="1982243331" sldId="267"/>
            <ac:spMk id="2" creationId="{E96072CD-E176-757A-323E-E95F3FB3FD3A}"/>
          </ac:spMkLst>
        </pc:spChg>
        <pc:spChg chg="mod">
          <ac:chgData name="Fabio Cosme" userId="b9aee802-7c78-4663-b00c-62faf399ea7f" providerId="ADAL" clId="{419D3C5C-9737-46D4-AED0-70F9092422A5}" dt="2025-05-02T14:07:11.555" v="20242" actId="207"/>
          <ac:spMkLst>
            <pc:docMk/>
            <pc:sldMk cId="1982243331" sldId="267"/>
            <ac:spMk id="10" creationId="{C546EBB7-3082-1EFA-1795-1D0CB7272501}"/>
          </ac:spMkLst>
        </pc:spChg>
        <pc:spChg chg="mod">
          <ac:chgData name="Fabio Cosme" userId="b9aee802-7c78-4663-b00c-62faf399ea7f" providerId="ADAL" clId="{419D3C5C-9737-46D4-AED0-70F9092422A5}" dt="2025-05-04T16:36:16.849" v="25716" actId="113"/>
          <ac:spMkLst>
            <pc:docMk/>
            <pc:sldMk cId="1982243331" sldId="267"/>
            <ac:spMk id="12" creationId="{8F32AB09-BF9A-3109-9118-9F205856813D}"/>
          </ac:spMkLst>
        </pc:spChg>
        <pc:spChg chg="add del mod">
          <ac:chgData name="Fabio Cosme" userId="b9aee802-7c78-4663-b00c-62faf399ea7f" providerId="ADAL" clId="{419D3C5C-9737-46D4-AED0-70F9092422A5}" dt="2025-05-02T11:43:16.761" v="19696" actId="478"/>
          <ac:spMkLst>
            <pc:docMk/>
            <pc:sldMk cId="1982243331" sldId="267"/>
            <ac:spMk id="16" creationId="{158BA716-DF35-6440-6821-1C3063D64C04}"/>
          </ac:spMkLst>
        </pc:spChg>
        <pc:spChg chg="add del mod ord">
          <ac:chgData name="Fabio Cosme" userId="b9aee802-7c78-4663-b00c-62faf399ea7f" providerId="ADAL" clId="{419D3C5C-9737-46D4-AED0-70F9092422A5}" dt="2025-05-02T11:45:25.746" v="19713" actId="478"/>
          <ac:spMkLst>
            <pc:docMk/>
            <pc:sldMk cId="1982243331" sldId="267"/>
            <ac:spMk id="17" creationId="{7EF27472-94D6-066D-2F57-0793647D16EB}"/>
          </ac:spMkLst>
        </pc:spChg>
        <pc:picChg chg="add del mod">
          <ac:chgData name="Fabio Cosme" userId="b9aee802-7c78-4663-b00c-62faf399ea7f" providerId="ADAL" clId="{419D3C5C-9737-46D4-AED0-70F9092422A5}" dt="2025-05-02T11:39:04.196" v="19661" actId="478"/>
          <ac:picMkLst>
            <pc:docMk/>
            <pc:sldMk cId="1982243331" sldId="267"/>
            <ac:picMk id="3" creationId="{4A416817-25DD-6DFC-29EE-C2AB55E6BC35}"/>
          </ac:picMkLst>
        </pc:picChg>
        <pc:picChg chg="add del mod">
          <ac:chgData name="Fabio Cosme" userId="b9aee802-7c78-4663-b00c-62faf399ea7f" providerId="ADAL" clId="{419D3C5C-9737-46D4-AED0-70F9092422A5}" dt="2025-05-02T11:40:01.124" v="19668" actId="478"/>
          <ac:picMkLst>
            <pc:docMk/>
            <pc:sldMk cId="1982243331" sldId="267"/>
            <ac:picMk id="5" creationId="{D4B94A93-D3E9-3906-A59E-7DBE972273FF}"/>
          </ac:picMkLst>
        </pc:picChg>
        <pc:picChg chg="add del mod">
          <ac:chgData name="Fabio Cosme" userId="b9aee802-7c78-4663-b00c-62faf399ea7f" providerId="ADAL" clId="{419D3C5C-9737-46D4-AED0-70F9092422A5}" dt="2025-05-02T11:40:21.660" v="19676" actId="478"/>
          <ac:picMkLst>
            <pc:docMk/>
            <pc:sldMk cId="1982243331" sldId="267"/>
            <ac:picMk id="7" creationId="{38E95516-22A5-7097-AA9F-EE639B74BC6F}"/>
          </ac:picMkLst>
        </pc:picChg>
        <pc:picChg chg="add del mod">
          <ac:chgData name="Fabio Cosme" userId="b9aee802-7c78-4663-b00c-62faf399ea7f" providerId="ADAL" clId="{419D3C5C-9737-46D4-AED0-70F9092422A5}" dt="2025-05-02T11:42:11.050" v="19685" actId="478"/>
          <ac:picMkLst>
            <pc:docMk/>
            <pc:sldMk cId="1982243331" sldId="267"/>
            <ac:picMk id="9" creationId="{DD5312D0-F2AA-23F9-0221-75DC28F7CD87}"/>
          </ac:picMkLst>
        </pc:picChg>
        <pc:picChg chg="add del mod">
          <ac:chgData name="Fabio Cosme" userId="b9aee802-7c78-4663-b00c-62faf399ea7f" providerId="ADAL" clId="{419D3C5C-9737-46D4-AED0-70F9092422A5}" dt="2025-05-02T11:41:51.437" v="19684" actId="478"/>
          <ac:picMkLst>
            <pc:docMk/>
            <pc:sldMk cId="1982243331" sldId="267"/>
            <ac:picMk id="13" creationId="{CD0F843C-E100-F78F-9CAD-97CB46D94C62}"/>
          </ac:picMkLst>
        </pc:picChg>
        <pc:picChg chg="del">
          <ac:chgData name="Fabio Cosme" userId="b9aee802-7c78-4663-b00c-62faf399ea7f" providerId="ADAL" clId="{419D3C5C-9737-46D4-AED0-70F9092422A5}" dt="2025-04-22T14:42:05.211" v="7758" actId="478"/>
          <ac:picMkLst>
            <pc:docMk/>
            <pc:sldMk cId="1982243331" sldId="267"/>
            <ac:picMk id="15" creationId="{6FFAF438-1732-54CC-6F71-947501A86EC0}"/>
          </ac:picMkLst>
        </pc:picChg>
        <pc:picChg chg="add del mod">
          <ac:chgData name="Fabio Cosme" userId="b9aee802-7c78-4663-b00c-62faf399ea7f" providerId="ADAL" clId="{419D3C5C-9737-46D4-AED0-70F9092422A5}" dt="2025-05-02T11:44:57.055" v="19706" actId="478"/>
          <ac:picMkLst>
            <pc:docMk/>
            <pc:sldMk cId="1982243331" sldId="267"/>
            <ac:picMk id="15" creationId="{7410BD3B-BD9B-AE82-C0CA-D299139D7C37}"/>
          </ac:picMkLst>
        </pc:picChg>
        <pc:picChg chg="add del mod">
          <ac:chgData name="Fabio Cosme" userId="b9aee802-7c78-4663-b00c-62faf399ea7f" providerId="ADAL" clId="{419D3C5C-9737-46D4-AED0-70F9092422A5}" dt="2025-05-02T11:50:07.917" v="19715" actId="478"/>
          <ac:picMkLst>
            <pc:docMk/>
            <pc:sldMk cId="1982243331" sldId="267"/>
            <ac:picMk id="19" creationId="{51A01596-BC1A-2EDE-69B9-F3C8B8B02BC2}"/>
          </ac:picMkLst>
        </pc:picChg>
        <pc:picChg chg="add mod">
          <ac:chgData name="Fabio Cosme" userId="b9aee802-7c78-4663-b00c-62faf399ea7f" providerId="ADAL" clId="{419D3C5C-9737-46D4-AED0-70F9092422A5}" dt="2025-05-02T11:50:20.374" v="19720" actId="1076"/>
          <ac:picMkLst>
            <pc:docMk/>
            <pc:sldMk cId="1982243331" sldId="267"/>
            <ac:picMk id="21" creationId="{115B92CC-4BDB-26C2-4C19-CDBB26B8BE04}"/>
          </ac:picMkLst>
        </pc:picChg>
        <pc:picChg chg="del">
          <ac:chgData name="Fabio Cosme" userId="b9aee802-7c78-4663-b00c-62faf399ea7f" providerId="ADAL" clId="{419D3C5C-9737-46D4-AED0-70F9092422A5}" dt="2025-04-22T14:42:06.686" v="7759" actId="478"/>
          <ac:picMkLst>
            <pc:docMk/>
            <pc:sldMk cId="1982243331" sldId="267"/>
            <ac:picMk id="2050" creationId="{92EA36E1-BA74-2A61-FF51-3759575754FA}"/>
          </ac:picMkLst>
        </pc:picChg>
        <pc:cxnChg chg="del">
          <ac:chgData name="Fabio Cosme" userId="b9aee802-7c78-4663-b00c-62faf399ea7f" providerId="ADAL" clId="{419D3C5C-9737-46D4-AED0-70F9092422A5}" dt="2025-04-22T14:41:46.309" v="7756" actId="478"/>
          <ac:cxnSpMkLst>
            <pc:docMk/>
            <pc:sldMk cId="1982243331" sldId="267"/>
            <ac:cxnSpMk id="20" creationId="{84DC9F63-76D4-2BFE-7D9F-254992D03083}"/>
          </ac:cxnSpMkLst>
        </pc:cxnChg>
        <pc:cxnChg chg="del">
          <ac:chgData name="Fabio Cosme" userId="b9aee802-7c78-4663-b00c-62faf399ea7f" providerId="ADAL" clId="{419D3C5C-9737-46D4-AED0-70F9092422A5}" dt="2025-04-22T14:41:46.309" v="7756" actId="478"/>
          <ac:cxnSpMkLst>
            <pc:docMk/>
            <pc:sldMk cId="1982243331" sldId="267"/>
            <ac:cxnSpMk id="22" creationId="{7928D0A4-7F5F-74AB-524F-58DD37E12654}"/>
          </ac:cxnSpMkLst>
        </pc:cxnChg>
        <pc:cxnChg chg="del">
          <ac:chgData name="Fabio Cosme" userId="b9aee802-7c78-4663-b00c-62faf399ea7f" providerId="ADAL" clId="{419D3C5C-9737-46D4-AED0-70F9092422A5}" dt="2025-04-22T14:41:46.309" v="7756" actId="478"/>
          <ac:cxnSpMkLst>
            <pc:docMk/>
            <pc:sldMk cId="1982243331" sldId="267"/>
            <ac:cxnSpMk id="2057" creationId="{7A6B2B3D-FBC9-B15F-4E0A-8DF948D8A769}"/>
          </ac:cxnSpMkLst>
        </pc:cxnChg>
        <pc:cxnChg chg="del">
          <ac:chgData name="Fabio Cosme" userId="b9aee802-7c78-4663-b00c-62faf399ea7f" providerId="ADAL" clId="{419D3C5C-9737-46D4-AED0-70F9092422A5}" dt="2025-04-22T14:41:46.309" v="7756" actId="478"/>
          <ac:cxnSpMkLst>
            <pc:docMk/>
            <pc:sldMk cId="1982243331" sldId="267"/>
            <ac:cxnSpMk id="2058" creationId="{0C6441F9-413E-4A72-6CC2-97522E06AE2B}"/>
          </ac:cxnSpMkLst>
        </pc:cxnChg>
        <pc:cxnChg chg="del">
          <ac:chgData name="Fabio Cosme" userId="b9aee802-7c78-4663-b00c-62faf399ea7f" providerId="ADAL" clId="{419D3C5C-9737-46D4-AED0-70F9092422A5}" dt="2025-04-22T14:41:46.309" v="7756" actId="478"/>
          <ac:cxnSpMkLst>
            <pc:docMk/>
            <pc:sldMk cId="1982243331" sldId="267"/>
            <ac:cxnSpMk id="2064" creationId="{7A36BE3A-8DB6-A750-5DC7-385392D70632}"/>
          </ac:cxnSpMkLst>
        </pc:cxnChg>
        <pc:cxnChg chg="del">
          <ac:chgData name="Fabio Cosme" userId="b9aee802-7c78-4663-b00c-62faf399ea7f" providerId="ADAL" clId="{419D3C5C-9737-46D4-AED0-70F9092422A5}" dt="2025-04-22T14:41:46.309" v="7756" actId="478"/>
          <ac:cxnSpMkLst>
            <pc:docMk/>
            <pc:sldMk cId="1982243331" sldId="267"/>
            <ac:cxnSpMk id="2066" creationId="{ECE23A0F-2D8F-6AB9-06BE-CD9CB910D5BF}"/>
          </ac:cxnSpMkLst>
        </pc:cxnChg>
        <pc:cxnChg chg="del">
          <ac:chgData name="Fabio Cosme" userId="b9aee802-7c78-4663-b00c-62faf399ea7f" providerId="ADAL" clId="{419D3C5C-9737-46D4-AED0-70F9092422A5}" dt="2025-04-22T14:41:46.309" v="7756" actId="478"/>
          <ac:cxnSpMkLst>
            <pc:docMk/>
            <pc:sldMk cId="1982243331" sldId="267"/>
            <ac:cxnSpMk id="2069" creationId="{EF454271-20F7-4BD7-F4A3-C3BBFF3A8477}"/>
          </ac:cxnSpMkLst>
        </pc:cxnChg>
        <pc:cxnChg chg="del">
          <ac:chgData name="Fabio Cosme" userId="b9aee802-7c78-4663-b00c-62faf399ea7f" providerId="ADAL" clId="{419D3C5C-9737-46D4-AED0-70F9092422A5}" dt="2025-04-22T14:41:46.309" v="7756" actId="478"/>
          <ac:cxnSpMkLst>
            <pc:docMk/>
            <pc:sldMk cId="1982243331" sldId="267"/>
            <ac:cxnSpMk id="2070" creationId="{7A2B2785-3F58-3778-A323-055D5F3CBE48}"/>
          </ac:cxnSpMkLst>
        </pc:cxnChg>
        <pc:cxnChg chg="del">
          <ac:chgData name="Fabio Cosme" userId="b9aee802-7c78-4663-b00c-62faf399ea7f" providerId="ADAL" clId="{419D3C5C-9737-46D4-AED0-70F9092422A5}" dt="2025-04-22T14:41:46.309" v="7756" actId="478"/>
          <ac:cxnSpMkLst>
            <pc:docMk/>
            <pc:sldMk cId="1982243331" sldId="267"/>
            <ac:cxnSpMk id="2071" creationId="{4B8309AE-C88D-C921-48F2-22D42E1830ED}"/>
          </ac:cxnSpMkLst>
        </pc:cxnChg>
        <pc:cxnChg chg="del">
          <ac:chgData name="Fabio Cosme" userId="b9aee802-7c78-4663-b00c-62faf399ea7f" providerId="ADAL" clId="{419D3C5C-9737-46D4-AED0-70F9092422A5}" dt="2025-04-22T14:41:46.309" v="7756" actId="478"/>
          <ac:cxnSpMkLst>
            <pc:docMk/>
            <pc:sldMk cId="1982243331" sldId="267"/>
            <ac:cxnSpMk id="2072" creationId="{DF4673D6-F87C-6FF7-6BDD-5DAF9776FC5A}"/>
          </ac:cxnSpMkLst>
        </pc:cxnChg>
        <pc:cxnChg chg="del">
          <ac:chgData name="Fabio Cosme" userId="b9aee802-7c78-4663-b00c-62faf399ea7f" providerId="ADAL" clId="{419D3C5C-9737-46D4-AED0-70F9092422A5}" dt="2025-04-22T14:41:46.309" v="7756" actId="478"/>
          <ac:cxnSpMkLst>
            <pc:docMk/>
            <pc:sldMk cId="1982243331" sldId="267"/>
            <ac:cxnSpMk id="2074" creationId="{6520A92C-78D7-0B26-E1BC-55DD89D6EC63}"/>
          </ac:cxnSpMkLst>
        </pc:cxnChg>
        <pc:cxnChg chg="del">
          <ac:chgData name="Fabio Cosme" userId="b9aee802-7c78-4663-b00c-62faf399ea7f" providerId="ADAL" clId="{419D3C5C-9737-46D4-AED0-70F9092422A5}" dt="2025-04-22T14:41:46.309" v="7756" actId="478"/>
          <ac:cxnSpMkLst>
            <pc:docMk/>
            <pc:sldMk cId="1982243331" sldId="267"/>
            <ac:cxnSpMk id="2075" creationId="{F637D290-7C3B-3EC9-5974-F37641C9C731}"/>
          </ac:cxnSpMkLst>
        </pc:cxnChg>
        <pc:cxnChg chg="del">
          <ac:chgData name="Fabio Cosme" userId="b9aee802-7c78-4663-b00c-62faf399ea7f" providerId="ADAL" clId="{419D3C5C-9737-46D4-AED0-70F9092422A5}" dt="2025-04-22T14:41:46.309" v="7756" actId="478"/>
          <ac:cxnSpMkLst>
            <pc:docMk/>
            <pc:sldMk cId="1982243331" sldId="267"/>
            <ac:cxnSpMk id="2077" creationId="{D929EB5F-1614-9FE7-E40D-7FFE035570B0}"/>
          </ac:cxnSpMkLst>
        </pc:cxnChg>
        <pc:cxnChg chg="del">
          <ac:chgData name="Fabio Cosme" userId="b9aee802-7c78-4663-b00c-62faf399ea7f" providerId="ADAL" clId="{419D3C5C-9737-46D4-AED0-70F9092422A5}" dt="2025-04-22T14:41:46.309" v="7756" actId="478"/>
          <ac:cxnSpMkLst>
            <pc:docMk/>
            <pc:sldMk cId="1982243331" sldId="267"/>
            <ac:cxnSpMk id="2078" creationId="{C271B4E4-0338-8346-166E-5BC45BB33572}"/>
          </ac:cxnSpMkLst>
        </pc:cxnChg>
        <pc:cxnChg chg="del">
          <ac:chgData name="Fabio Cosme" userId="b9aee802-7c78-4663-b00c-62faf399ea7f" providerId="ADAL" clId="{419D3C5C-9737-46D4-AED0-70F9092422A5}" dt="2025-04-22T14:41:46.309" v="7756" actId="478"/>
          <ac:cxnSpMkLst>
            <pc:docMk/>
            <pc:sldMk cId="1982243331" sldId="267"/>
            <ac:cxnSpMk id="2079" creationId="{9EC6D089-4C4D-8C7C-FE96-B356DF7006A7}"/>
          </ac:cxnSpMkLst>
        </pc:cxnChg>
        <pc:cxnChg chg="del">
          <ac:chgData name="Fabio Cosme" userId="b9aee802-7c78-4663-b00c-62faf399ea7f" providerId="ADAL" clId="{419D3C5C-9737-46D4-AED0-70F9092422A5}" dt="2025-04-22T14:41:46.309" v="7756" actId="478"/>
          <ac:cxnSpMkLst>
            <pc:docMk/>
            <pc:sldMk cId="1982243331" sldId="267"/>
            <ac:cxnSpMk id="2081" creationId="{69E9909C-9EA5-42D0-78A7-711938CB7468}"/>
          </ac:cxnSpMkLst>
        </pc:cxnChg>
        <pc:cxnChg chg="del">
          <ac:chgData name="Fabio Cosme" userId="b9aee802-7c78-4663-b00c-62faf399ea7f" providerId="ADAL" clId="{419D3C5C-9737-46D4-AED0-70F9092422A5}" dt="2025-04-22T14:41:46.309" v="7756" actId="478"/>
          <ac:cxnSpMkLst>
            <pc:docMk/>
            <pc:sldMk cId="1982243331" sldId="267"/>
            <ac:cxnSpMk id="2083" creationId="{2659D452-682C-3456-7597-2ECD816C7DB7}"/>
          </ac:cxnSpMkLst>
        </pc:cxnChg>
        <pc:cxnChg chg="del">
          <ac:chgData name="Fabio Cosme" userId="b9aee802-7c78-4663-b00c-62faf399ea7f" providerId="ADAL" clId="{419D3C5C-9737-46D4-AED0-70F9092422A5}" dt="2025-04-22T14:41:46.309" v="7756" actId="478"/>
          <ac:cxnSpMkLst>
            <pc:docMk/>
            <pc:sldMk cId="1982243331" sldId="267"/>
            <ac:cxnSpMk id="2084" creationId="{8DC9085C-D6C9-6E7F-840C-6F428ED79DD9}"/>
          </ac:cxnSpMkLst>
        </pc:cxnChg>
        <pc:cxnChg chg="del">
          <ac:chgData name="Fabio Cosme" userId="b9aee802-7c78-4663-b00c-62faf399ea7f" providerId="ADAL" clId="{419D3C5C-9737-46D4-AED0-70F9092422A5}" dt="2025-04-22T14:41:46.309" v="7756" actId="478"/>
          <ac:cxnSpMkLst>
            <pc:docMk/>
            <pc:sldMk cId="1982243331" sldId="267"/>
            <ac:cxnSpMk id="2086" creationId="{8BC3A9FC-B7BA-0D03-61EC-EE87D413CD34}"/>
          </ac:cxnSpMkLst>
        </pc:cxnChg>
        <pc:cxnChg chg="del">
          <ac:chgData name="Fabio Cosme" userId="b9aee802-7c78-4663-b00c-62faf399ea7f" providerId="ADAL" clId="{419D3C5C-9737-46D4-AED0-70F9092422A5}" dt="2025-04-22T14:41:46.309" v="7756" actId="478"/>
          <ac:cxnSpMkLst>
            <pc:docMk/>
            <pc:sldMk cId="1982243331" sldId="267"/>
            <ac:cxnSpMk id="2087" creationId="{DCFD2F8F-8D22-B8A8-8FF0-E9C5E731CAFA}"/>
          </ac:cxnSpMkLst>
        </pc:cxnChg>
        <pc:cxnChg chg="del">
          <ac:chgData name="Fabio Cosme" userId="b9aee802-7c78-4663-b00c-62faf399ea7f" providerId="ADAL" clId="{419D3C5C-9737-46D4-AED0-70F9092422A5}" dt="2025-04-22T14:41:46.309" v="7756" actId="478"/>
          <ac:cxnSpMkLst>
            <pc:docMk/>
            <pc:sldMk cId="1982243331" sldId="267"/>
            <ac:cxnSpMk id="2088" creationId="{9516841F-9521-61F2-D018-C46C2289CA26}"/>
          </ac:cxnSpMkLst>
        </pc:cxnChg>
        <pc:cxnChg chg="del">
          <ac:chgData name="Fabio Cosme" userId="b9aee802-7c78-4663-b00c-62faf399ea7f" providerId="ADAL" clId="{419D3C5C-9737-46D4-AED0-70F9092422A5}" dt="2025-04-22T14:41:46.309" v="7756" actId="478"/>
          <ac:cxnSpMkLst>
            <pc:docMk/>
            <pc:sldMk cId="1982243331" sldId="267"/>
            <ac:cxnSpMk id="2089" creationId="{29691413-9C2D-6082-A4C2-23C3EF0ED0B4}"/>
          </ac:cxnSpMkLst>
        </pc:cxnChg>
        <pc:cxnChg chg="del">
          <ac:chgData name="Fabio Cosme" userId="b9aee802-7c78-4663-b00c-62faf399ea7f" providerId="ADAL" clId="{419D3C5C-9737-46D4-AED0-70F9092422A5}" dt="2025-04-22T14:41:46.309" v="7756" actId="478"/>
          <ac:cxnSpMkLst>
            <pc:docMk/>
            <pc:sldMk cId="1982243331" sldId="267"/>
            <ac:cxnSpMk id="2091" creationId="{79C74E01-494A-180C-47C2-EADE46FA7A68}"/>
          </ac:cxnSpMkLst>
        </pc:cxnChg>
        <pc:cxnChg chg="del">
          <ac:chgData name="Fabio Cosme" userId="b9aee802-7c78-4663-b00c-62faf399ea7f" providerId="ADAL" clId="{419D3C5C-9737-46D4-AED0-70F9092422A5}" dt="2025-04-22T14:41:46.309" v="7756" actId="478"/>
          <ac:cxnSpMkLst>
            <pc:docMk/>
            <pc:sldMk cId="1982243331" sldId="267"/>
            <ac:cxnSpMk id="2092" creationId="{4E742B85-DCF9-D43C-E9AD-569B6917CBEF}"/>
          </ac:cxnSpMkLst>
        </pc:cxnChg>
        <pc:cxnChg chg="del">
          <ac:chgData name="Fabio Cosme" userId="b9aee802-7c78-4663-b00c-62faf399ea7f" providerId="ADAL" clId="{419D3C5C-9737-46D4-AED0-70F9092422A5}" dt="2025-04-22T14:41:46.309" v="7756" actId="478"/>
          <ac:cxnSpMkLst>
            <pc:docMk/>
            <pc:sldMk cId="1982243331" sldId="267"/>
            <ac:cxnSpMk id="2094" creationId="{5846DB14-C943-F8F1-5F60-AA8A7214DAAA}"/>
          </ac:cxnSpMkLst>
        </pc:cxnChg>
        <pc:cxnChg chg="del">
          <ac:chgData name="Fabio Cosme" userId="b9aee802-7c78-4663-b00c-62faf399ea7f" providerId="ADAL" clId="{419D3C5C-9737-46D4-AED0-70F9092422A5}" dt="2025-04-22T14:41:46.309" v="7756" actId="478"/>
          <ac:cxnSpMkLst>
            <pc:docMk/>
            <pc:sldMk cId="1982243331" sldId="267"/>
            <ac:cxnSpMk id="2095" creationId="{509F4DD5-942D-207D-F26D-E0731117245E}"/>
          </ac:cxnSpMkLst>
        </pc:cxnChg>
      </pc:sldChg>
      <pc:sldChg chg="addSp delSp modSp add mod ord modTransition setBg modNotesTx">
        <pc:chgData name="Fabio Cosme" userId="b9aee802-7c78-4663-b00c-62faf399ea7f" providerId="ADAL" clId="{419D3C5C-9737-46D4-AED0-70F9092422A5}" dt="2025-05-02T16:42:30.206" v="20756" actId="255"/>
        <pc:sldMkLst>
          <pc:docMk/>
          <pc:sldMk cId="1754067380" sldId="268"/>
        </pc:sldMkLst>
        <pc:spChg chg="add mod topLvl">
          <ac:chgData name="Fabio Cosme" userId="b9aee802-7c78-4663-b00c-62faf399ea7f" providerId="ADAL" clId="{419D3C5C-9737-46D4-AED0-70F9092422A5}" dt="2025-05-02T11:56:40.559" v="19784" actId="1076"/>
          <ac:spMkLst>
            <pc:docMk/>
            <pc:sldMk cId="1754067380" sldId="268"/>
            <ac:spMk id="3" creationId="{8D9370FD-241D-8A2E-F381-D0A7F85AAB85}"/>
          </ac:spMkLst>
        </pc:spChg>
        <pc:spChg chg="add mod">
          <ac:chgData name="Fabio Cosme" userId="b9aee802-7c78-4663-b00c-62faf399ea7f" providerId="ADAL" clId="{419D3C5C-9737-46D4-AED0-70F9092422A5}" dt="2025-05-02T13:11:39.526" v="19868" actId="1076"/>
          <ac:spMkLst>
            <pc:docMk/>
            <pc:sldMk cId="1754067380" sldId="268"/>
            <ac:spMk id="4" creationId="{1369E251-070A-CE31-C4E4-6D118BF0DE37}"/>
          </ac:spMkLst>
        </pc:spChg>
        <pc:spChg chg="add mod">
          <ac:chgData name="Fabio Cosme" userId="b9aee802-7c78-4663-b00c-62faf399ea7f" providerId="ADAL" clId="{419D3C5C-9737-46D4-AED0-70F9092422A5}" dt="2025-05-02T11:56:40.559" v="19784" actId="1076"/>
          <ac:spMkLst>
            <pc:docMk/>
            <pc:sldMk cId="1754067380" sldId="268"/>
            <ac:spMk id="5" creationId="{9EDE4ED1-E283-E090-919B-6C9BF6635E20}"/>
          </ac:spMkLst>
        </pc:spChg>
        <pc:spChg chg="add mod">
          <ac:chgData name="Fabio Cosme" userId="b9aee802-7c78-4663-b00c-62faf399ea7f" providerId="ADAL" clId="{419D3C5C-9737-46D4-AED0-70F9092422A5}" dt="2025-05-02T13:11:43.270" v="19869" actId="1076"/>
          <ac:spMkLst>
            <pc:docMk/>
            <pc:sldMk cId="1754067380" sldId="268"/>
            <ac:spMk id="7" creationId="{8AC9618A-919B-358D-8842-B8AA2CFBB770}"/>
          </ac:spMkLst>
        </pc:spChg>
        <pc:spChg chg="mod">
          <ac:chgData name="Fabio Cosme" userId="b9aee802-7c78-4663-b00c-62faf399ea7f" providerId="ADAL" clId="{419D3C5C-9737-46D4-AED0-70F9092422A5}" dt="2025-05-02T14:07:20.010" v="20243" actId="207"/>
          <ac:spMkLst>
            <pc:docMk/>
            <pc:sldMk cId="1754067380" sldId="268"/>
            <ac:spMk id="10" creationId="{23E3A40E-DA41-49C8-8F48-12D551B2DCDA}"/>
          </ac:spMkLst>
        </pc:spChg>
        <pc:spChg chg="mod ord">
          <ac:chgData name="Fabio Cosme" userId="b9aee802-7c78-4663-b00c-62faf399ea7f" providerId="ADAL" clId="{419D3C5C-9737-46D4-AED0-70F9092422A5}" dt="2025-05-02T15:54:03.147" v="20407" actId="20577"/>
          <ac:spMkLst>
            <pc:docMk/>
            <pc:sldMk cId="1754067380" sldId="268"/>
            <ac:spMk id="12" creationId="{B847076A-F240-B70E-8C77-2C2B38302AC7}"/>
          </ac:spMkLst>
        </pc:spChg>
        <pc:spChg chg="add del">
          <ac:chgData name="Fabio Cosme" userId="b9aee802-7c78-4663-b00c-62faf399ea7f" providerId="ADAL" clId="{419D3C5C-9737-46D4-AED0-70F9092422A5}" dt="2025-04-22T14:56:31.048" v="8442" actId="26606"/>
          <ac:spMkLst>
            <pc:docMk/>
            <pc:sldMk cId="1754067380" sldId="268"/>
            <ac:spMk id="1028" creationId="{327D73B4-9F5C-4A64-A179-51B9500CB8B5}"/>
          </ac:spMkLst>
        </pc:spChg>
        <pc:spChg chg="add del">
          <ac:chgData name="Fabio Cosme" userId="b9aee802-7c78-4663-b00c-62faf399ea7f" providerId="ADAL" clId="{419D3C5C-9737-46D4-AED0-70F9092422A5}" dt="2025-04-22T14:56:31.048" v="8442" actId="26606"/>
          <ac:spMkLst>
            <pc:docMk/>
            <pc:sldMk cId="1754067380" sldId="268"/>
            <ac:spMk id="1029" creationId="{C1F06963-6374-4B48-844F-071A9BAAAE02}"/>
          </ac:spMkLst>
        </pc:spChg>
        <pc:spChg chg="add del">
          <ac:chgData name="Fabio Cosme" userId="b9aee802-7c78-4663-b00c-62faf399ea7f" providerId="ADAL" clId="{419D3C5C-9737-46D4-AED0-70F9092422A5}" dt="2025-04-22T14:56:31.048" v="8442" actId="26606"/>
          <ac:spMkLst>
            <pc:docMk/>
            <pc:sldMk cId="1754067380" sldId="268"/>
            <ac:spMk id="1030" creationId="{6CB927A4-E432-4310-9CD5-E89FF5063179}"/>
          </ac:spMkLst>
        </pc:spChg>
        <pc:spChg chg="add del">
          <ac:chgData name="Fabio Cosme" userId="b9aee802-7c78-4663-b00c-62faf399ea7f" providerId="ADAL" clId="{419D3C5C-9737-46D4-AED0-70F9092422A5}" dt="2025-04-22T14:56:14.609" v="8440" actId="26606"/>
          <ac:spMkLst>
            <pc:docMk/>
            <pc:sldMk cId="1754067380" sldId="268"/>
            <ac:spMk id="1031" creationId="{327D73B4-9F5C-4A64-A179-51B9500CB8B5}"/>
          </ac:spMkLst>
        </pc:spChg>
        <pc:spChg chg="add del">
          <ac:chgData name="Fabio Cosme" userId="b9aee802-7c78-4663-b00c-62faf399ea7f" providerId="ADAL" clId="{419D3C5C-9737-46D4-AED0-70F9092422A5}" dt="2025-04-22T14:56:31.048" v="8442" actId="26606"/>
          <ac:spMkLst>
            <pc:docMk/>
            <pc:sldMk cId="1754067380" sldId="268"/>
            <ac:spMk id="1032" creationId="{1453BF6C-B012-48B7-B4E8-6D7AC7C27D02}"/>
          </ac:spMkLst>
        </pc:spChg>
        <pc:spChg chg="add del">
          <ac:chgData name="Fabio Cosme" userId="b9aee802-7c78-4663-b00c-62faf399ea7f" providerId="ADAL" clId="{419D3C5C-9737-46D4-AED0-70F9092422A5}" dt="2025-04-22T14:56:14.609" v="8440" actId="26606"/>
          <ac:spMkLst>
            <pc:docMk/>
            <pc:sldMk cId="1754067380" sldId="268"/>
            <ac:spMk id="1033" creationId="{C1F06963-6374-4B48-844F-071A9BAAAE02}"/>
          </ac:spMkLst>
        </pc:spChg>
        <pc:spChg chg="add del">
          <ac:chgData name="Fabio Cosme" userId="b9aee802-7c78-4663-b00c-62faf399ea7f" providerId="ADAL" clId="{419D3C5C-9737-46D4-AED0-70F9092422A5}" dt="2025-04-22T14:56:31.048" v="8442" actId="26606"/>
          <ac:spMkLst>
            <pc:docMk/>
            <pc:sldMk cId="1754067380" sldId="268"/>
            <ac:spMk id="1034" creationId="{E3020543-B24B-4EC4-8FFC-8DD88EEA91A8}"/>
          </ac:spMkLst>
        </pc:spChg>
        <pc:spChg chg="add del">
          <ac:chgData name="Fabio Cosme" userId="b9aee802-7c78-4663-b00c-62faf399ea7f" providerId="ADAL" clId="{419D3C5C-9737-46D4-AED0-70F9092422A5}" dt="2025-04-22T14:56:14.609" v="8440" actId="26606"/>
          <ac:spMkLst>
            <pc:docMk/>
            <pc:sldMk cId="1754067380" sldId="268"/>
            <ac:spMk id="1035" creationId="{6CB927A4-E432-4310-9CD5-E89FF5063179}"/>
          </ac:spMkLst>
        </pc:spChg>
        <pc:spChg chg="add del">
          <ac:chgData name="Fabio Cosme" userId="b9aee802-7c78-4663-b00c-62faf399ea7f" providerId="ADAL" clId="{419D3C5C-9737-46D4-AED0-70F9092422A5}" dt="2025-04-22T14:56:14.609" v="8440" actId="26606"/>
          <ac:spMkLst>
            <pc:docMk/>
            <pc:sldMk cId="1754067380" sldId="268"/>
            <ac:spMk id="1037" creationId="{1453BF6C-B012-48B7-B4E8-6D7AC7C27D02}"/>
          </ac:spMkLst>
        </pc:spChg>
        <pc:spChg chg="add del">
          <ac:chgData name="Fabio Cosme" userId="b9aee802-7c78-4663-b00c-62faf399ea7f" providerId="ADAL" clId="{419D3C5C-9737-46D4-AED0-70F9092422A5}" dt="2025-04-22T14:56:14.609" v="8440" actId="26606"/>
          <ac:spMkLst>
            <pc:docMk/>
            <pc:sldMk cId="1754067380" sldId="268"/>
            <ac:spMk id="1039" creationId="{E3020543-B24B-4EC4-8FFC-8DD88EEA91A8}"/>
          </ac:spMkLst>
        </pc:spChg>
        <pc:grpChg chg="add del mod">
          <ac:chgData name="Fabio Cosme" userId="b9aee802-7c78-4663-b00c-62faf399ea7f" providerId="ADAL" clId="{419D3C5C-9737-46D4-AED0-70F9092422A5}" dt="2025-04-22T15:48:14.291" v="8796" actId="165"/>
          <ac:grpSpMkLst>
            <pc:docMk/>
            <pc:sldMk cId="1754067380" sldId="268"/>
            <ac:grpSpMk id="4" creationId="{56A19F5D-2339-9097-161C-C30B418068D9}"/>
          </ac:grpSpMkLst>
        </pc:grpChg>
        <pc:grpChg chg="add del mod">
          <ac:chgData name="Fabio Cosme" userId="b9aee802-7c78-4663-b00c-62faf399ea7f" providerId="ADAL" clId="{419D3C5C-9737-46D4-AED0-70F9092422A5}" dt="2025-05-02T11:59:40.228" v="19792" actId="478"/>
          <ac:grpSpMkLst>
            <pc:docMk/>
            <pc:sldMk cId="1754067380" sldId="268"/>
            <ac:grpSpMk id="6" creationId="{5EAE74CB-F41D-BFF4-F904-2B769B57CE64}"/>
          </ac:grpSpMkLst>
        </pc:grpChg>
        <pc:picChg chg="add mod topLvl">
          <ac:chgData name="Fabio Cosme" userId="b9aee802-7c78-4663-b00c-62faf399ea7f" providerId="ADAL" clId="{419D3C5C-9737-46D4-AED0-70F9092422A5}" dt="2025-05-02T11:56:40.559" v="19784" actId="1076"/>
          <ac:picMkLst>
            <pc:docMk/>
            <pc:sldMk cId="1754067380" sldId="268"/>
            <ac:picMk id="2" creationId="{A694121E-573F-0352-E30A-95CFC8C7D04D}"/>
          </ac:picMkLst>
        </pc:picChg>
        <pc:picChg chg="add del mod">
          <ac:chgData name="Fabio Cosme" userId="b9aee802-7c78-4663-b00c-62faf399ea7f" providerId="ADAL" clId="{419D3C5C-9737-46D4-AED0-70F9092422A5}" dt="2025-04-22T14:56:40.468" v="8445" actId="478"/>
          <ac:picMkLst>
            <pc:docMk/>
            <pc:sldMk cId="1754067380" sldId="268"/>
            <ac:picMk id="1026" creationId="{C6FFF418-2190-546C-4F1E-B641B450A2FE}"/>
          </ac:picMkLst>
        </pc:picChg>
        <pc:picChg chg="add mod">
          <ac:chgData name="Fabio Cosme" userId="b9aee802-7c78-4663-b00c-62faf399ea7f" providerId="ADAL" clId="{419D3C5C-9737-46D4-AED0-70F9092422A5}" dt="2025-05-02T13:11:49.720" v="19871" actId="1076"/>
          <ac:picMkLst>
            <pc:docMk/>
            <pc:sldMk cId="1754067380" sldId="268"/>
            <ac:picMk id="1026" creationId="{C8B5C035-9820-27AB-AA0A-C6CE162400D6}"/>
          </ac:picMkLst>
        </pc:picChg>
        <pc:cxnChg chg="add del">
          <ac:chgData name="Fabio Cosme" userId="b9aee802-7c78-4663-b00c-62faf399ea7f" providerId="ADAL" clId="{419D3C5C-9737-46D4-AED0-70F9092422A5}" dt="2025-04-22T14:56:31.048" v="8442" actId="26606"/>
          <ac:cxnSpMkLst>
            <pc:docMk/>
            <pc:sldMk cId="1754067380" sldId="268"/>
            <ac:cxnSpMk id="1036" creationId="{C49DA8F6-BCC1-4447-B54C-57856834B94B}"/>
          </ac:cxnSpMkLst>
        </pc:cxnChg>
        <pc:cxnChg chg="add del">
          <ac:chgData name="Fabio Cosme" userId="b9aee802-7c78-4663-b00c-62faf399ea7f" providerId="ADAL" clId="{419D3C5C-9737-46D4-AED0-70F9092422A5}" dt="2025-04-22T14:56:14.609" v="8440" actId="26606"/>
          <ac:cxnSpMkLst>
            <pc:docMk/>
            <pc:sldMk cId="1754067380" sldId="268"/>
            <ac:cxnSpMk id="1041" creationId="{C49DA8F6-BCC1-4447-B54C-57856834B94B}"/>
          </ac:cxnSpMkLst>
        </pc:cxnChg>
      </pc:sldChg>
      <pc:sldChg chg="addSp delSp modSp add del mod setBg">
        <pc:chgData name="Fabio Cosme" userId="b9aee802-7c78-4663-b00c-62faf399ea7f" providerId="ADAL" clId="{419D3C5C-9737-46D4-AED0-70F9092422A5}" dt="2025-04-22T18:24:59.714" v="9310" actId="2696"/>
        <pc:sldMkLst>
          <pc:docMk/>
          <pc:sldMk cId="1349245795" sldId="269"/>
        </pc:sldMkLst>
        <pc:spChg chg="add del mod">
          <ac:chgData name="Fabio Cosme" userId="b9aee802-7c78-4663-b00c-62faf399ea7f" providerId="ADAL" clId="{419D3C5C-9737-46D4-AED0-70F9092422A5}" dt="2025-04-22T18:12:32.698" v="9244" actId="478"/>
          <ac:spMkLst>
            <pc:docMk/>
            <pc:sldMk cId="1349245795" sldId="269"/>
            <ac:spMk id="3" creationId="{C1366139-7424-9899-A34F-64A422EE8437}"/>
          </ac:spMkLst>
        </pc:spChg>
        <pc:spChg chg="add del mod">
          <ac:chgData name="Fabio Cosme" userId="b9aee802-7c78-4663-b00c-62faf399ea7f" providerId="ADAL" clId="{419D3C5C-9737-46D4-AED0-70F9092422A5}" dt="2025-04-22T18:18:46.140" v="9264" actId="478"/>
          <ac:spMkLst>
            <pc:docMk/>
            <pc:sldMk cId="1349245795" sldId="269"/>
            <ac:spMk id="5" creationId="{8FB09542-4351-4D6D-838E-843E55B406DD}"/>
          </ac:spMkLst>
        </pc:spChg>
        <pc:spChg chg="add del mod">
          <ac:chgData name="Fabio Cosme" userId="b9aee802-7c78-4663-b00c-62faf399ea7f" providerId="ADAL" clId="{419D3C5C-9737-46D4-AED0-70F9092422A5}" dt="2025-04-22T18:22:25.942" v="9302" actId="478"/>
          <ac:spMkLst>
            <pc:docMk/>
            <pc:sldMk cId="1349245795" sldId="269"/>
            <ac:spMk id="7" creationId="{76274F3B-F803-528F-2C80-E32059CB89EB}"/>
          </ac:spMkLst>
        </pc:spChg>
        <pc:spChg chg="add del mod">
          <ac:chgData name="Fabio Cosme" userId="b9aee802-7c78-4663-b00c-62faf399ea7f" providerId="ADAL" clId="{419D3C5C-9737-46D4-AED0-70F9092422A5}" dt="2025-04-22T18:22:22.257" v="9301" actId="478"/>
          <ac:spMkLst>
            <pc:docMk/>
            <pc:sldMk cId="1349245795" sldId="269"/>
            <ac:spMk id="10" creationId="{45A717AA-D255-7393-2F5D-E2ABB22850E3}"/>
          </ac:spMkLst>
        </pc:spChg>
        <pc:spChg chg="del mod">
          <ac:chgData name="Fabio Cosme" userId="b9aee802-7c78-4663-b00c-62faf399ea7f" providerId="ADAL" clId="{419D3C5C-9737-46D4-AED0-70F9092422A5}" dt="2025-04-22T18:12:30.753" v="9243" actId="478"/>
          <ac:spMkLst>
            <pc:docMk/>
            <pc:sldMk cId="1349245795" sldId="269"/>
            <ac:spMk id="12" creationId="{156A9C75-B4E8-3B7D-C24E-007B81BB7775}"/>
          </ac:spMkLst>
        </pc:spChg>
        <pc:spChg chg="add del">
          <ac:chgData name="Fabio Cosme" userId="b9aee802-7c78-4663-b00c-62faf399ea7f" providerId="ADAL" clId="{419D3C5C-9737-46D4-AED0-70F9092422A5}" dt="2025-04-22T18:22:55.285" v="9306" actId="26606"/>
          <ac:spMkLst>
            <pc:docMk/>
            <pc:sldMk cId="1349245795" sldId="269"/>
            <ac:spMk id="1041" creationId="{42A4FC2C-047E-45A5-965D-8E1E3BF09BC6}"/>
          </ac:spMkLst>
        </pc:spChg>
        <pc:spChg chg="add del">
          <ac:chgData name="Fabio Cosme" userId="b9aee802-7c78-4663-b00c-62faf399ea7f" providerId="ADAL" clId="{419D3C5C-9737-46D4-AED0-70F9092422A5}" dt="2025-04-22T18:23:00.838" v="9308" actId="26606"/>
          <ac:spMkLst>
            <pc:docMk/>
            <pc:sldMk cId="1349245795" sldId="269"/>
            <ac:spMk id="1043" creationId="{83C98ABE-055B-441F-B07E-44F97F083C39}"/>
          </ac:spMkLst>
        </pc:spChg>
        <pc:spChg chg="add del">
          <ac:chgData name="Fabio Cosme" userId="b9aee802-7c78-4663-b00c-62faf399ea7f" providerId="ADAL" clId="{419D3C5C-9737-46D4-AED0-70F9092422A5}" dt="2025-04-22T18:23:00.838" v="9308" actId="26606"/>
          <ac:spMkLst>
            <pc:docMk/>
            <pc:sldMk cId="1349245795" sldId="269"/>
            <ac:spMk id="1044" creationId="{F3060C83-F051-4F0E-ABAD-AA0DFC48B218}"/>
          </ac:spMkLst>
        </pc:spChg>
        <pc:spChg chg="add del">
          <ac:chgData name="Fabio Cosme" userId="b9aee802-7c78-4663-b00c-62faf399ea7f" providerId="ADAL" clId="{419D3C5C-9737-46D4-AED0-70F9092422A5}" dt="2025-04-22T18:23:00.838" v="9308" actId="26606"/>
          <ac:spMkLst>
            <pc:docMk/>
            <pc:sldMk cId="1349245795" sldId="269"/>
            <ac:spMk id="1045" creationId="{29FDB030-9B49-4CED-8CCD-4D99382388AC}"/>
          </ac:spMkLst>
        </pc:spChg>
        <pc:spChg chg="add del">
          <ac:chgData name="Fabio Cosme" userId="b9aee802-7c78-4663-b00c-62faf399ea7f" providerId="ADAL" clId="{419D3C5C-9737-46D4-AED0-70F9092422A5}" dt="2025-04-22T18:23:00.838" v="9308" actId="26606"/>
          <ac:spMkLst>
            <pc:docMk/>
            <pc:sldMk cId="1349245795" sldId="269"/>
            <ac:spMk id="1047" creationId="{3783CA14-24A1-485C-8B30-D6A5D87987AD}"/>
          </ac:spMkLst>
        </pc:spChg>
        <pc:spChg chg="add del">
          <ac:chgData name="Fabio Cosme" userId="b9aee802-7c78-4663-b00c-62faf399ea7f" providerId="ADAL" clId="{419D3C5C-9737-46D4-AED0-70F9092422A5}" dt="2025-04-22T18:23:00.838" v="9308" actId="26606"/>
          <ac:spMkLst>
            <pc:docMk/>
            <pc:sldMk cId="1349245795" sldId="269"/>
            <ac:spMk id="1049" creationId="{9A97C86A-04D6-40F7-AE84-31AB43E6A846}"/>
          </ac:spMkLst>
        </pc:spChg>
        <pc:spChg chg="add del">
          <ac:chgData name="Fabio Cosme" userId="b9aee802-7c78-4663-b00c-62faf399ea7f" providerId="ADAL" clId="{419D3C5C-9737-46D4-AED0-70F9092422A5}" dt="2025-04-22T18:23:00.838" v="9308" actId="26606"/>
          <ac:spMkLst>
            <pc:docMk/>
            <pc:sldMk cId="1349245795" sldId="269"/>
            <ac:spMk id="1051" creationId="{FF9F2414-84E8-453E-B1F3-389FDE8192D9}"/>
          </ac:spMkLst>
        </pc:spChg>
        <pc:spChg chg="add del">
          <ac:chgData name="Fabio Cosme" userId="b9aee802-7c78-4663-b00c-62faf399ea7f" providerId="ADAL" clId="{419D3C5C-9737-46D4-AED0-70F9092422A5}" dt="2025-04-22T18:23:00.838" v="9308" actId="26606"/>
          <ac:spMkLst>
            <pc:docMk/>
            <pc:sldMk cId="1349245795" sldId="269"/>
            <ac:spMk id="1053" creationId="{3ECA69A1-7536-43AC-85EF-C7106179F5ED}"/>
          </ac:spMkLst>
        </pc:spChg>
        <pc:picChg chg="add del mod">
          <ac:chgData name="Fabio Cosme" userId="b9aee802-7c78-4663-b00c-62faf399ea7f" providerId="ADAL" clId="{419D3C5C-9737-46D4-AED0-70F9092422A5}" dt="2025-04-22T18:13:04.486" v="9251" actId="478"/>
          <ac:picMkLst>
            <pc:docMk/>
            <pc:sldMk cId="1349245795" sldId="269"/>
            <ac:picMk id="1026" creationId="{4D944B43-8F3C-40C2-8F67-C823DD81578D}"/>
          </ac:picMkLst>
        </pc:picChg>
        <pc:picChg chg="add mod">
          <ac:chgData name="Fabio Cosme" userId="b9aee802-7c78-4663-b00c-62faf399ea7f" providerId="ADAL" clId="{419D3C5C-9737-46D4-AED0-70F9092422A5}" dt="2025-04-22T18:17:46.573" v="9254" actId="1076"/>
          <ac:picMkLst>
            <pc:docMk/>
            <pc:sldMk cId="1349245795" sldId="269"/>
            <ac:picMk id="1028" creationId="{02D25DEE-5FFB-41E1-3164-F592750B3B8D}"/>
          </ac:picMkLst>
        </pc:picChg>
        <pc:picChg chg="add del mod">
          <ac:chgData name="Fabio Cosme" userId="b9aee802-7c78-4663-b00c-62faf399ea7f" providerId="ADAL" clId="{419D3C5C-9737-46D4-AED0-70F9092422A5}" dt="2025-04-22T18:20:04.536" v="9296" actId="478"/>
          <ac:picMkLst>
            <pc:docMk/>
            <pc:sldMk cId="1349245795" sldId="269"/>
            <ac:picMk id="1030" creationId="{6972CFE4-FC60-C12E-921C-44847C424F16}"/>
          </ac:picMkLst>
        </pc:picChg>
        <pc:picChg chg="add">
          <ac:chgData name="Fabio Cosme" userId="b9aee802-7c78-4663-b00c-62faf399ea7f" providerId="ADAL" clId="{419D3C5C-9737-46D4-AED0-70F9092422A5}" dt="2025-04-22T18:21:50.792" v="9297"/>
          <ac:picMkLst>
            <pc:docMk/>
            <pc:sldMk cId="1349245795" sldId="269"/>
            <ac:picMk id="1032" creationId="{BFB55450-90CF-127C-6828-4FD663FB9D2A}"/>
          </ac:picMkLst>
        </pc:picChg>
        <pc:picChg chg="add">
          <ac:chgData name="Fabio Cosme" userId="b9aee802-7c78-4663-b00c-62faf399ea7f" providerId="ADAL" clId="{419D3C5C-9737-46D4-AED0-70F9092422A5}" dt="2025-04-22T18:21:56.535" v="9298"/>
          <ac:picMkLst>
            <pc:docMk/>
            <pc:sldMk cId="1349245795" sldId="269"/>
            <ac:picMk id="1034" creationId="{8B415D96-873F-297B-063B-330E37FFF708}"/>
          </ac:picMkLst>
        </pc:picChg>
        <pc:picChg chg="add del mod">
          <ac:chgData name="Fabio Cosme" userId="b9aee802-7c78-4663-b00c-62faf399ea7f" providerId="ADAL" clId="{419D3C5C-9737-46D4-AED0-70F9092422A5}" dt="2025-04-22T18:23:32.394" v="9309" actId="478"/>
          <ac:picMkLst>
            <pc:docMk/>
            <pc:sldMk cId="1349245795" sldId="269"/>
            <ac:picMk id="1036" creationId="{9E83196F-90B5-3EE1-7E6A-6A58AEEC262F}"/>
          </ac:picMkLst>
        </pc:picChg>
      </pc:sldChg>
      <pc:sldChg chg="addSp delSp modSp add del mod">
        <pc:chgData name="Fabio Cosme" userId="b9aee802-7c78-4663-b00c-62faf399ea7f" providerId="ADAL" clId="{419D3C5C-9737-46D4-AED0-70F9092422A5}" dt="2025-04-25T21:25:40.285" v="9340" actId="47"/>
        <pc:sldMkLst>
          <pc:docMk/>
          <pc:sldMk cId="1525121866" sldId="269"/>
        </pc:sldMkLst>
        <pc:spChg chg="add del mod">
          <ac:chgData name="Fabio Cosme" userId="b9aee802-7c78-4663-b00c-62faf399ea7f" providerId="ADAL" clId="{419D3C5C-9737-46D4-AED0-70F9092422A5}" dt="2025-04-22T18:25:15.742" v="9314" actId="478"/>
          <ac:spMkLst>
            <pc:docMk/>
            <pc:sldMk cId="1525121866" sldId="269"/>
            <ac:spMk id="3" creationId="{BA013F3F-BC88-9DEB-560E-B5AF8E171AD6}"/>
          </ac:spMkLst>
        </pc:spChg>
        <pc:spChg chg="del">
          <ac:chgData name="Fabio Cosme" userId="b9aee802-7c78-4663-b00c-62faf399ea7f" providerId="ADAL" clId="{419D3C5C-9737-46D4-AED0-70F9092422A5}" dt="2025-04-22T18:25:13.938" v="9313" actId="478"/>
          <ac:spMkLst>
            <pc:docMk/>
            <pc:sldMk cId="1525121866" sldId="269"/>
            <ac:spMk id="10" creationId="{A53BCA5F-7E43-8800-E0F9-044B8D519135}"/>
          </ac:spMkLst>
        </pc:spChg>
        <pc:spChg chg="mod">
          <ac:chgData name="Fabio Cosme" userId="b9aee802-7c78-4663-b00c-62faf399ea7f" providerId="ADAL" clId="{419D3C5C-9737-46D4-AED0-70F9092422A5}" dt="2025-04-22T18:25:12.448" v="9312" actId="6549"/>
          <ac:spMkLst>
            <pc:docMk/>
            <pc:sldMk cId="1525121866" sldId="269"/>
            <ac:spMk id="12" creationId="{4EFB694F-E7C6-C946-8E29-429291B837BF}"/>
          </ac:spMkLst>
        </pc:spChg>
      </pc:sldChg>
      <pc:sldChg chg="new del">
        <pc:chgData name="Fabio Cosme" userId="b9aee802-7c78-4663-b00c-62faf399ea7f" providerId="ADAL" clId="{419D3C5C-9737-46D4-AED0-70F9092422A5}" dt="2025-04-25T21:27:39.895" v="9345" actId="47"/>
        <pc:sldMkLst>
          <pc:docMk/>
          <pc:sldMk cId="2706892490" sldId="269"/>
        </pc:sldMkLst>
      </pc:sldChg>
      <pc:sldChg chg="addSp modSp add del mod setBg">
        <pc:chgData name="Fabio Cosme" userId="b9aee802-7c78-4663-b00c-62faf399ea7f" providerId="ADAL" clId="{419D3C5C-9737-46D4-AED0-70F9092422A5}" dt="2025-04-22T16:29:46.067" v="8891" actId="2696"/>
        <pc:sldMkLst>
          <pc:docMk/>
          <pc:sldMk cId="3202120624" sldId="269"/>
        </pc:sldMkLst>
        <pc:spChg chg="mod">
          <ac:chgData name="Fabio Cosme" userId="b9aee802-7c78-4663-b00c-62faf399ea7f" providerId="ADAL" clId="{419D3C5C-9737-46D4-AED0-70F9092422A5}" dt="2025-04-22T14:56:35.738" v="8444" actId="26606"/>
          <ac:spMkLst>
            <pc:docMk/>
            <pc:sldMk cId="3202120624" sldId="269"/>
            <ac:spMk id="10" creationId="{DFA425B8-030C-7413-78CD-B1098F0A3E2E}"/>
          </ac:spMkLst>
        </pc:spChg>
        <pc:spChg chg="mod ord">
          <ac:chgData name="Fabio Cosme" userId="b9aee802-7c78-4663-b00c-62faf399ea7f" providerId="ADAL" clId="{419D3C5C-9737-46D4-AED0-70F9092422A5}" dt="2025-04-22T14:56:35.738" v="8444" actId="26606"/>
          <ac:spMkLst>
            <pc:docMk/>
            <pc:sldMk cId="3202120624" sldId="269"/>
            <ac:spMk id="12" creationId="{4984D166-A643-F77A-ECD1-07245D441CAE}"/>
          </ac:spMkLst>
        </pc:spChg>
        <pc:spChg chg="add">
          <ac:chgData name="Fabio Cosme" userId="b9aee802-7c78-4663-b00c-62faf399ea7f" providerId="ADAL" clId="{419D3C5C-9737-46D4-AED0-70F9092422A5}" dt="2025-04-22T14:56:35.738" v="8444" actId="26606"/>
          <ac:spMkLst>
            <pc:docMk/>
            <pc:sldMk cId="3202120624" sldId="269"/>
            <ac:spMk id="1031" creationId="{327D73B4-9F5C-4A64-A179-51B9500CB8B5}"/>
          </ac:spMkLst>
        </pc:spChg>
        <pc:spChg chg="add">
          <ac:chgData name="Fabio Cosme" userId="b9aee802-7c78-4663-b00c-62faf399ea7f" providerId="ADAL" clId="{419D3C5C-9737-46D4-AED0-70F9092422A5}" dt="2025-04-22T14:56:35.738" v="8444" actId="26606"/>
          <ac:spMkLst>
            <pc:docMk/>
            <pc:sldMk cId="3202120624" sldId="269"/>
            <ac:spMk id="1033" creationId="{C1F06963-6374-4B48-844F-071A9BAAAE02}"/>
          </ac:spMkLst>
        </pc:spChg>
        <pc:spChg chg="add">
          <ac:chgData name="Fabio Cosme" userId="b9aee802-7c78-4663-b00c-62faf399ea7f" providerId="ADAL" clId="{419D3C5C-9737-46D4-AED0-70F9092422A5}" dt="2025-04-22T14:56:35.738" v="8444" actId="26606"/>
          <ac:spMkLst>
            <pc:docMk/>
            <pc:sldMk cId="3202120624" sldId="269"/>
            <ac:spMk id="1035" creationId="{6CB927A4-E432-4310-9CD5-E89FF5063179}"/>
          </ac:spMkLst>
        </pc:spChg>
        <pc:spChg chg="add">
          <ac:chgData name="Fabio Cosme" userId="b9aee802-7c78-4663-b00c-62faf399ea7f" providerId="ADAL" clId="{419D3C5C-9737-46D4-AED0-70F9092422A5}" dt="2025-04-22T14:56:35.738" v="8444" actId="26606"/>
          <ac:spMkLst>
            <pc:docMk/>
            <pc:sldMk cId="3202120624" sldId="269"/>
            <ac:spMk id="1037" creationId="{1453BF6C-B012-48B7-B4E8-6D7AC7C27D02}"/>
          </ac:spMkLst>
        </pc:spChg>
        <pc:spChg chg="add">
          <ac:chgData name="Fabio Cosme" userId="b9aee802-7c78-4663-b00c-62faf399ea7f" providerId="ADAL" clId="{419D3C5C-9737-46D4-AED0-70F9092422A5}" dt="2025-04-22T14:56:35.738" v="8444" actId="26606"/>
          <ac:spMkLst>
            <pc:docMk/>
            <pc:sldMk cId="3202120624" sldId="269"/>
            <ac:spMk id="1039" creationId="{E3020543-B24B-4EC4-8FFC-8DD88EEA91A8}"/>
          </ac:spMkLst>
        </pc:spChg>
        <pc:picChg chg="mod">
          <ac:chgData name="Fabio Cosme" userId="b9aee802-7c78-4663-b00c-62faf399ea7f" providerId="ADAL" clId="{419D3C5C-9737-46D4-AED0-70F9092422A5}" dt="2025-04-22T14:56:46.099" v="8447" actId="1076"/>
          <ac:picMkLst>
            <pc:docMk/>
            <pc:sldMk cId="3202120624" sldId="269"/>
            <ac:picMk id="1026" creationId="{6BE1C4BD-CC0D-A474-1A88-1226F73F3F0B}"/>
          </ac:picMkLst>
        </pc:picChg>
        <pc:cxnChg chg="add">
          <ac:chgData name="Fabio Cosme" userId="b9aee802-7c78-4663-b00c-62faf399ea7f" providerId="ADAL" clId="{419D3C5C-9737-46D4-AED0-70F9092422A5}" dt="2025-04-22T14:56:35.738" v="8444" actId="26606"/>
          <ac:cxnSpMkLst>
            <pc:docMk/>
            <pc:sldMk cId="3202120624" sldId="269"/>
            <ac:cxnSpMk id="1041" creationId="{C49DA8F6-BCC1-4447-B54C-57856834B94B}"/>
          </ac:cxnSpMkLst>
        </pc:cxnChg>
      </pc:sldChg>
      <pc:sldChg chg="modSp add mod ord modTransition modNotesTx">
        <pc:chgData name="Fabio Cosme" userId="b9aee802-7c78-4663-b00c-62faf399ea7f" providerId="ADAL" clId="{419D3C5C-9737-46D4-AED0-70F9092422A5}" dt="2025-05-05T08:37:29.707" v="28245"/>
        <pc:sldMkLst>
          <pc:docMk/>
          <pc:sldMk cId="3239327334" sldId="270"/>
        </pc:sldMkLst>
        <pc:spChg chg="mod">
          <ac:chgData name="Fabio Cosme" userId="b9aee802-7c78-4663-b00c-62faf399ea7f" providerId="ADAL" clId="{419D3C5C-9737-46D4-AED0-70F9092422A5}" dt="2025-05-02T14:07:28.010" v="20244" actId="207"/>
          <ac:spMkLst>
            <pc:docMk/>
            <pc:sldMk cId="3239327334" sldId="270"/>
            <ac:spMk id="7" creationId="{49DF978E-6C21-4825-2161-4EAB6BD66D67}"/>
          </ac:spMkLst>
        </pc:spChg>
      </pc:sldChg>
      <pc:sldChg chg="addSp delSp modSp add del mod modAnim">
        <pc:chgData name="Fabio Cosme" userId="b9aee802-7c78-4663-b00c-62faf399ea7f" providerId="ADAL" clId="{419D3C5C-9737-46D4-AED0-70F9092422A5}" dt="2025-04-25T21:24:41.865" v="9339" actId="2696"/>
        <pc:sldMkLst>
          <pc:docMk/>
          <pc:sldMk cId="4001690893" sldId="270"/>
        </pc:sldMkLst>
        <pc:spChg chg="add del mod">
          <ac:chgData name="Fabio Cosme" userId="b9aee802-7c78-4663-b00c-62faf399ea7f" providerId="ADAL" clId="{419D3C5C-9737-46D4-AED0-70F9092422A5}" dt="2025-04-24T18:35:35.918" v="9329" actId="931"/>
          <ac:spMkLst>
            <pc:docMk/>
            <pc:sldMk cId="4001690893" sldId="270"/>
            <ac:spMk id="3" creationId="{8CFA7F68-5D6F-B913-EFFC-0765C27595C9}"/>
          </ac:spMkLst>
        </pc:spChg>
        <pc:spChg chg="add mod">
          <ac:chgData name="Fabio Cosme" userId="b9aee802-7c78-4663-b00c-62faf399ea7f" providerId="ADAL" clId="{419D3C5C-9737-46D4-AED0-70F9092422A5}" dt="2025-04-24T18:37:00.115" v="9335" actId="478"/>
          <ac:spMkLst>
            <pc:docMk/>
            <pc:sldMk cId="4001690893" sldId="270"/>
            <ac:spMk id="7" creationId="{4C418CC4-2C9B-54D9-9F28-7409677DA2B5}"/>
          </ac:spMkLst>
        </pc:spChg>
        <pc:picChg chg="add del mod">
          <ac:chgData name="Fabio Cosme" userId="b9aee802-7c78-4663-b00c-62faf399ea7f" providerId="ADAL" clId="{419D3C5C-9737-46D4-AED0-70F9092422A5}" dt="2025-04-24T18:37:00.115" v="9335" actId="478"/>
          <ac:picMkLst>
            <pc:docMk/>
            <pc:sldMk cId="4001690893" sldId="270"/>
            <ac:picMk id="5" creationId="{9ED20387-3826-F0BF-7D3A-C7131C190541}"/>
          </ac:picMkLst>
        </pc:picChg>
        <pc:picChg chg="del mod">
          <ac:chgData name="Fabio Cosme" userId="b9aee802-7c78-4663-b00c-62faf399ea7f" providerId="ADAL" clId="{419D3C5C-9737-46D4-AED0-70F9092422A5}" dt="2025-04-24T18:25:13.121" v="9319" actId="478"/>
          <ac:picMkLst>
            <pc:docMk/>
            <pc:sldMk cId="4001690893" sldId="270"/>
            <ac:picMk id="15" creationId="{D25C14B0-2E77-D409-A816-A19F532C33CE}"/>
          </ac:picMkLst>
        </pc:picChg>
        <pc:picChg chg="del mod">
          <ac:chgData name="Fabio Cosme" userId="b9aee802-7c78-4663-b00c-62faf399ea7f" providerId="ADAL" clId="{419D3C5C-9737-46D4-AED0-70F9092422A5}" dt="2025-04-24T18:25:14.470" v="9321" actId="478"/>
          <ac:picMkLst>
            <pc:docMk/>
            <pc:sldMk cId="4001690893" sldId="270"/>
            <ac:picMk id="2050" creationId="{E11714FA-ACC9-81AA-0ED9-6B01F231BDD2}"/>
          </ac:picMkLst>
        </pc:picChg>
      </pc:sldChg>
      <pc:sldChg chg="new del">
        <pc:chgData name="Fabio Cosme" userId="b9aee802-7c78-4663-b00c-62faf399ea7f" providerId="ADAL" clId="{419D3C5C-9737-46D4-AED0-70F9092422A5}" dt="2025-04-30T16:56:53.891" v="9383" actId="47"/>
        <pc:sldMkLst>
          <pc:docMk/>
          <pc:sldMk cId="2241294322" sldId="271"/>
        </pc:sldMkLst>
      </pc:sldChg>
      <pc:sldChg chg="addSp delSp modSp add del mod ord modTransition setBg addAnim delAnim modAnim modNotesTx">
        <pc:chgData name="Fabio Cosme" userId="b9aee802-7c78-4663-b00c-62faf399ea7f" providerId="ADAL" clId="{419D3C5C-9737-46D4-AED0-70F9092422A5}" dt="2025-05-05T19:51:30.297" v="29825" actId="2696"/>
        <pc:sldMkLst>
          <pc:docMk/>
          <pc:sldMk cId="2543889514" sldId="271"/>
        </pc:sldMkLst>
        <pc:spChg chg="add del mod">
          <ac:chgData name="Fabio Cosme" userId="b9aee802-7c78-4663-b00c-62faf399ea7f" providerId="ADAL" clId="{419D3C5C-9737-46D4-AED0-70F9092422A5}" dt="2025-05-05T19:48:21.857" v="29818" actId="478"/>
          <ac:spMkLst>
            <pc:docMk/>
            <pc:sldMk cId="2543889514" sldId="271"/>
            <ac:spMk id="2" creationId="{25050B78-2F15-3297-CAB1-62D3674F3F44}"/>
          </ac:spMkLst>
        </pc:spChg>
        <pc:spChg chg="add del mod">
          <ac:chgData name="Fabio Cosme" userId="b9aee802-7c78-4663-b00c-62faf399ea7f" providerId="ADAL" clId="{419D3C5C-9737-46D4-AED0-70F9092422A5}" dt="2025-05-01T10:20:13.911" v="14498" actId="478"/>
          <ac:spMkLst>
            <pc:docMk/>
            <pc:sldMk cId="2543889514" sldId="271"/>
            <ac:spMk id="3" creationId="{969E0C30-F68C-88F9-4B3D-98686CB2B304}"/>
          </ac:spMkLst>
        </pc:spChg>
        <pc:spChg chg="add del mod">
          <ac:chgData name="Fabio Cosme" userId="b9aee802-7c78-4663-b00c-62faf399ea7f" providerId="ADAL" clId="{419D3C5C-9737-46D4-AED0-70F9092422A5}" dt="2025-05-01T10:22:04.780" v="14501" actId="478"/>
          <ac:spMkLst>
            <pc:docMk/>
            <pc:sldMk cId="2543889514" sldId="271"/>
            <ac:spMk id="4" creationId="{BFFB7CE3-58FF-5AA7-0244-B40CDA42BDCC}"/>
          </ac:spMkLst>
        </pc:spChg>
        <pc:spChg chg="add del mod topLvl">
          <ac:chgData name="Fabio Cosme" userId="b9aee802-7c78-4663-b00c-62faf399ea7f" providerId="ADAL" clId="{419D3C5C-9737-46D4-AED0-70F9092422A5}" dt="2025-05-01T10:29:32.080" v="14536"/>
          <ac:spMkLst>
            <pc:docMk/>
            <pc:sldMk cId="2543889514" sldId="271"/>
            <ac:spMk id="5" creationId="{7512A7AD-0992-4CF9-5D35-107BB3C79ECF}"/>
          </ac:spMkLst>
        </pc:spChg>
        <pc:spChg chg="add del mod topLvl">
          <ac:chgData name="Fabio Cosme" userId="b9aee802-7c78-4663-b00c-62faf399ea7f" providerId="ADAL" clId="{419D3C5C-9737-46D4-AED0-70F9092422A5}" dt="2025-05-01T10:29:32.080" v="14536"/>
          <ac:spMkLst>
            <pc:docMk/>
            <pc:sldMk cId="2543889514" sldId="271"/>
            <ac:spMk id="6" creationId="{C41C8746-C86E-868F-559C-4AECB1357549}"/>
          </ac:spMkLst>
        </pc:spChg>
        <pc:spChg chg="add del mod">
          <ac:chgData name="Fabio Cosme" userId="b9aee802-7c78-4663-b00c-62faf399ea7f" providerId="ADAL" clId="{419D3C5C-9737-46D4-AED0-70F9092422A5}" dt="2025-04-30T16:58:00.044" v="9396" actId="478"/>
          <ac:spMkLst>
            <pc:docMk/>
            <pc:sldMk cId="2543889514" sldId="271"/>
            <ac:spMk id="7" creationId="{034CB72F-4D33-A0BE-6286-EB94BA01BCC4}"/>
          </ac:spMkLst>
        </pc:spChg>
        <pc:spChg chg="add del mod topLvl">
          <ac:chgData name="Fabio Cosme" userId="b9aee802-7c78-4663-b00c-62faf399ea7f" providerId="ADAL" clId="{419D3C5C-9737-46D4-AED0-70F9092422A5}" dt="2025-05-01T10:29:32.080" v="14536"/>
          <ac:spMkLst>
            <pc:docMk/>
            <pc:sldMk cId="2543889514" sldId="271"/>
            <ac:spMk id="7" creationId="{8DDB2552-56FB-906A-452A-4B9679FB9978}"/>
          </ac:spMkLst>
        </pc:spChg>
        <pc:spChg chg="add del mod">
          <ac:chgData name="Fabio Cosme" userId="b9aee802-7c78-4663-b00c-62faf399ea7f" providerId="ADAL" clId="{419D3C5C-9737-46D4-AED0-70F9092422A5}" dt="2025-04-30T17:04:23.631" v="9469" actId="478"/>
          <ac:spMkLst>
            <pc:docMk/>
            <pc:sldMk cId="2543889514" sldId="271"/>
            <ac:spMk id="8" creationId="{597A1134-990E-8702-C082-DDA092995B6C}"/>
          </ac:spMkLst>
        </pc:spChg>
        <pc:spChg chg="add del mod topLvl">
          <ac:chgData name="Fabio Cosme" userId="b9aee802-7c78-4663-b00c-62faf399ea7f" providerId="ADAL" clId="{419D3C5C-9737-46D4-AED0-70F9092422A5}" dt="2025-05-01T10:29:32.080" v="14536"/>
          <ac:spMkLst>
            <pc:docMk/>
            <pc:sldMk cId="2543889514" sldId="271"/>
            <ac:spMk id="8" creationId="{69849CF0-F28F-31A4-3116-CD20AC418E65}"/>
          </ac:spMkLst>
        </pc:spChg>
        <pc:spChg chg="add del mod">
          <ac:chgData name="Fabio Cosme" userId="b9aee802-7c78-4663-b00c-62faf399ea7f" providerId="ADAL" clId="{419D3C5C-9737-46D4-AED0-70F9092422A5}" dt="2025-04-30T17:04:23.631" v="9469" actId="478"/>
          <ac:spMkLst>
            <pc:docMk/>
            <pc:sldMk cId="2543889514" sldId="271"/>
            <ac:spMk id="9" creationId="{E1E76C33-FD45-6C4C-0CC0-9906FB80BFEA}"/>
          </ac:spMkLst>
        </pc:spChg>
        <pc:spChg chg="add del mod">
          <ac:chgData name="Fabio Cosme" userId="b9aee802-7c78-4663-b00c-62faf399ea7f" providerId="ADAL" clId="{419D3C5C-9737-46D4-AED0-70F9092422A5}" dt="2025-05-01T10:20:11.825" v="14497" actId="478"/>
          <ac:spMkLst>
            <pc:docMk/>
            <pc:sldMk cId="2543889514" sldId="271"/>
            <ac:spMk id="10" creationId="{B4D34D95-F2E4-C0B7-6386-DDC3A793CFA6}"/>
          </ac:spMkLst>
        </pc:spChg>
        <pc:spChg chg="del">
          <ac:chgData name="Fabio Cosme" userId="b9aee802-7c78-4663-b00c-62faf399ea7f" providerId="ADAL" clId="{419D3C5C-9737-46D4-AED0-70F9092422A5}" dt="2025-04-30T16:57:48.164" v="9394" actId="478"/>
          <ac:spMkLst>
            <pc:docMk/>
            <pc:sldMk cId="2543889514" sldId="271"/>
            <ac:spMk id="12" creationId="{06F130EB-5A9D-AAB2-DCD5-7B41B0F802A4}"/>
          </ac:spMkLst>
        </pc:spChg>
        <pc:spChg chg="del mod">
          <ac:chgData name="Fabio Cosme" userId="b9aee802-7c78-4663-b00c-62faf399ea7f" providerId="ADAL" clId="{419D3C5C-9737-46D4-AED0-70F9092422A5}" dt="2025-05-01T10:29:59.020" v="14551" actId="478"/>
          <ac:spMkLst>
            <pc:docMk/>
            <pc:sldMk cId="2543889514" sldId="271"/>
            <ac:spMk id="12" creationId="{2367DBBE-4CAE-9C61-5095-35E6F846DA67}"/>
          </ac:spMkLst>
        </pc:spChg>
        <pc:spChg chg="mod">
          <ac:chgData name="Fabio Cosme" userId="b9aee802-7c78-4663-b00c-62faf399ea7f" providerId="ADAL" clId="{419D3C5C-9737-46D4-AED0-70F9092422A5}" dt="2025-05-01T11:43:15.032" v="15589" actId="207"/>
          <ac:spMkLst>
            <pc:docMk/>
            <pc:sldMk cId="2543889514" sldId="271"/>
            <ac:spMk id="13" creationId="{6603B6C8-E6FB-7C57-6047-0DB5F6CD8264}"/>
          </ac:spMkLst>
        </pc:spChg>
        <pc:spChg chg="add del mod">
          <ac:chgData name="Fabio Cosme" userId="b9aee802-7c78-4663-b00c-62faf399ea7f" providerId="ADAL" clId="{419D3C5C-9737-46D4-AED0-70F9092422A5}" dt="2025-04-30T17:16:16.263" v="9695" actId="478"/>
          <ac:spMkLst>
            <pc:docMk/>
            <pc:sldMk cId="2543889514" sldId="271"/>
            <ac:spMk id="13" creationId="{EC9F2171-AE0B-4209-936D-D56B2A71FCAE}"/>
          </ac:spMkLst>
        </pc:spChg>
        <pc:spChg chg="del mod">
          <ac:chgData name="Fabio Cosme" userId="b9aee802-7c78-4663-b00c-62faf399ea7f" providerId="ADAL" clId="{419D3C5C-9737-46D4-AED0-70F9092422A5}" dt="2025-05-01T10:29:56.444" v="14548" actId="478"/>
          <ac:spMkLst>
            <pc:docMk/>
            <pc:sldMk cId="2543889514" sldId="271"/>
            <ac:spMk id="14" creationId="{1DA7A657-B097-834A-533E-86CCD60E244F}"/>
          </ac:spMkLst>
        </pc:spChg>
        <pc:spChg chg="mod">
          <ac:chgData name="Fabio Cosme" userId="b9aee802-7c78-4663-b00c-62faf399ea7f" providerId="ADAL" clId="{419D3C5C-9737-46D4-AED0-70F9092422A5}" dt="2025-05-01T21:38:40.225" v="16698" actId="1076"/>
          <ac:spMkLst>
            <pc:docMk/>
            <pc:sldMk cId="2543889514" sldId="271"/>
            <ac:spMk id="15" creationId="{0A7FDC60-3A41-8991-5918-0BCFB01C5264}"/>
          </ac:spMkLst>
        </pc:spChg>
        <pc:spChg chg="del mod">
          <ac:chgData name="Fabio Cosme" userId="b9aee802-7c78-4663-b00c-62faf399ea7f" providerId="ADAL" clId="{419D3C5C-9737-46D4-AED0-70F9092422A5}" dt="2025-05-01T10:29:48.676" v="14541" actId="478"/>
          <ac:spMkLst>
            <pc:docMk/>
            <pc:sldMk cId="2543889514" sldId="271"/>
            <ac:spMk id="16" creationId="{169324F7-B51F-E965-0E41-0A22B5BB98A6}"/>
          </ac:spMkLst>
        </pc:spChg>
        <pc:spChg chg="del mod">
          <ac:chgData name="Fabio Cosme" userId="b9aee802-7c78-4663-b00c-62faf399ea7f" providerId="ADAL" clId="{419D3C5C-9737-46D4-AED0-70F9092422A5}" dt="2025-05-01T10:29:54.444" v="14545" actId="478"/>
          <ac:spMkLst>
            <pc:docMk/>
            <pc:sldMk cId="2543889514" sldId="271"/>
            <ac:spMk id="17" creationId="{F427D565-CC9E-C626-0A11-5F300880A77E}"/>
          </ac:spMkLst>
        </pc:spChg>
        <pc:spChg chg="del mod">
          <ac:chgData name="Fabio Cosme" userId="b9aee802-7c78-4663-b00c-62faf399ea7f" providerId="ADAL" clId="{419D3C5C-9737-46D4-AED0-70F9092422A5}" dt="2025-05-01T10:29:55.972" v="14547" actId="478"/>
          <ac:spMkLst>
            <pc:docMk/>
            <pc:sldMk cId="2543889514" sldId="271"/>
            <ac:spMk id="18" creationId="{C7926BB9-4430-F437-214C-0EBB3DFAA4A5}"/>
          </ac:spMkLst>
        </pc:spChg>
        <pc:spChg chg="del mod">
          <ac:chgData name="Fabio Cosme" userId="b9aee802-7c78-4663-b00c-62faf399ea7f" providerId="ADAL" clId="{419D3C5C-9737-46D4-AED0-70F9092422A5}" dt="2025-05-01T10:29:50.924" v="14542" actId="478"/>
          <ac:spMkLst>
            <pc:docMk/>
            <pc:sldMk cId="2543889514" sldId="271"/>
            <ac:spMk id="19" creationId="{FBCB2566-D900-2E68-3D84-BC161D345691}"/>
          </ac:spMkLst>
        </pc:spChg>
        <pc:spChg chg="del mod">
          <ac:chgData name="Fabio Cosme" userId="b9aee802-7c78-4663-b00c-62faf399ea7f" providerId="ADAL" clId="{419D3C5C-9737-46D4-AED0-70F9092422A5}" dt="2025-05-01T10:29:55.372" v="14546" actId="478"/>
          <ac:spMkLst>
            <pc:docMk/>
            <pc:sldMk cId="2543889514" sldId="271"/>
            <ac:spMk id="20" creationId="{03222AE2-26CB-2E48-141F-0837BEF56513}"/>
          </ac:spMkLst>
        </pc:spChg>
        <pc:spChg chg="mod">
          <ac:chgData name="Fabio Cosme" userId="b9aee802-7c78-4663-b00c-62faf399ea7f" providerId="ADAL" clId="{419D3C5C-9737-46D4-AED0-70F9092422A5}" dt="2025-05-01T22:35:28.578" v="17704" actId="207"/>
          <ac:spMkLst>
            <pc:docMk/>
            <pc:sldMk cId="2543889514" sldId="271"/>
            <ac:spMk id="21" creationId="{66B09AB5-A435-A525-8324-14386CCAF572}"/>
          </ac:spMkLst>
        </pc:spChg>
        <pc:spChg chg="mod">
          <ac:chgData name="Fabio Cosme" userId="b9aee802-7c78-4663-b00c-62faf399ea7f" providerId="ADAL" clId="{419D3C5C-9737-46D4-AED0-70F9092422A5}" dt="2025-05-01T10:56:25.178" v="14803" actId="164"/>
          <ac:spMkLst>
            <pc:docMk/>
            <pc:sldMk cId="2543889514" sldId="271"/>
            <ac:spMk id="22" creationId="{10DE6FD9-F19E-F3C3-FA3C-AA3AF9B7B318}"/>
          </ac:spMkLst>
        </pc:spChg>
        <pc:spChg chg="del mod">
          <ac:chgData name="Fabio Cosme" userId="b9aee802-7c78-4663-b00c-62faf399ea7f" providerId="ADAL" clId="{419D3C5C-9737-46D4-AED0-70F9092422A5}" dt="2025-05-01T10:29:57.291" v="14549" actId="478"/>
          <ac:spMkLst>
            <pc:docMk/>
            <pc:sldMk cId="2543889514" sldId="271"/>
            <ac:spMk id="23" creationId="{54EF9DC8-6BF4-24D6-8AC2-09904929D48B}"/>
          </ac:spMkLst>
        </pc:spChg>
        <pc:spChg chg="del mod">
          <ac:chgData name="Fabio Cosme" userId="b9aee802-7c78-4663-b00c-62faf399ea7f" providerId="ADAL" clId="{419D3C5C-9737-46D4-AED0-70F9092422A5}" dt="2025-05-01T10:29:59.852" v="14552" actId="478"/>
          <ac:spMkLst>
            <pc:docMk/>
            <pc:sldMk cId="2543889514" sldId="271"/>
            <ac:spMk id="24" creationId="{618AAC62-16EC-9340-8CCA-A339CF3D990D}"/>
          </ac:spMkLst>
        </pc:spChg>
        <pc:spChg chg="del mod">
          <ac:chgData name="Fabio Cosme" userId="b9aee802-7c78-4663-b00c-62faf399ea7f" providerId="ADAL" clId="{419D3C5C-9737-46D4-AED0-70F9092422A5}" dt="2025-05-01T10:29:44.452" v="14540" actId="478"/>
          <ac:spMkLst>
            <pc:docMk/>
            <pc:sldMk cId="2543889514" sldId="271"/>
            <ac:spMk id="25" creationId="{8D85C4EF-CDFA-8CB8-1AB4-993C4AA83959}"/>
          </ac:spMkLst>
        </pc:spChg>
        <pc:spChg chg="del mod">
          <ac:chgData name="Fabio Cosme" userId="b9aee802-7c78-4663-b00c-62faf399ea7f" providerId="ADAL" clId="{419D3C5C-9737-46D4-AED0-70F9092422A5}" dt="2025-05-01T10:29:43.861" v="14539" actId="478"/>
          <ac:spMkLst>
            <pc:docMk/>
            <pc:sldMk cId="2543889514" sldId="271"/>
            <ac:spMk id="26" creationId="{E1047CCA-086F-C7CC-674C-05B9AFFD5334}"/>
          </ac:spMkLst>
        </pc:spChg>
        <pc:spChg chg="del mod">
          <ac:chgData name="Fabio Cosme" userId="b9aee802-7c78-4663-b00c-62faf399ea7f" providerId="ADAL" clId="{419D3C5C-9737-46D4-AED0-70F9092422A5}" dt="2025-05-01T10:29:53.677" v="14544" actId="478"/>
          <ac:spMkLst>
            <pc:docMk/>
            <pc:sldMk cId="2543889514" sldId="271"/>
            <ac:spMk id="27" creationId="{2572DA0B-3BA8-70F8-7276-7F1399F44E2D}"/>
          </ac:spMkLst>
        </pc:spChg>
        <pc:spChg chg="del mod">
          <ac:chgData name="Fabio Cosme" userId="b9aee802-7c78-4663-b00c-62faf399ea7f" providerId="ADAL" clId="{419D3C5C-9737-46D4-AED0-70F9092422A5}" dt="2025-05-01T10:30:01.076" v="14553" actId="478"/>
          <ac:spMkLst>
            <pc:docMk/>
            <pc:sldMk cId="2543889514" sldId="271"/>
            <ac:spMk id="28" creationId="{0BFA71D3-82F1-077E-2C3A-8C013AC99A71}"/>
          </ac:spMkLst>
        </pc:spChg>
        <pc:spChg chg="del mod">
          <ac:chgData name="Fabio Cosme" userId="b9aee802-7c78-4663-b00c-62faf399ea7f" providerId="ADAL" clId="{419D3C5C-9737-46D4-AED0-70F9092422A5}" dt="2025-05-01T10:29:51.772" v="14543" actId="478"/>
          <ac:spMkLst>
            <pc:docMk/>
            <pc:sldMk cId="2543889514" sldId="271"/>
            <ac:spMk id="29" creationId="{46D88773-869E-0EF2-6F47-D83E3FBCAB15}"/>
          </ac:spMkLst>
        </pc:spChg>
        <pc:spChg chg="del mod">
          <ac:chgData name="Fabio Cosme" userId="b9aee802-7c78-4663-b00c-62faf399ea7f" providerId="ADAL" clId="{419D3C5C-9737-46D4-AED0-70F9092422A5}" dt="2025-05-01T10:29:43.252" v="14538" actId="478"/>
          <ac:spMkLst>
            <pc:docMk/>
            <pc:sldMk cId="2543889514" sldId="271"/>
            <ac:spMk id="30" creationId="{29282BED-EA04-6407-C8E2-57958859F697}"/>
          </ac:spMkLst>
        </pc:spChg>
        <pc:spChg chg="del mod">
          <ac:chgData name="Fabio Cosme" userId="b9aee802-7c78-4663-b00c-62faf399ea7f" providerId="ADAL" clId="{419D3C5C-9737-46D4-AED0-70F9092422A5}" dt="2025-05-01T10:29:42.268" v="14537" actId="478"/>
          <ac:spMkLst>
            <pc:docMk/>
            <pc:sldMk cId="2543889514" sldId="271"/>
            <ac:spMk id="31" creationId="{01360AE3-8D96-E339-2339-DC4596B87C18}"/>
          </ac:spMkLst>
        </pc:spChg>
        <pc:spChg chg="del mod">
          <ac:chgData name="Fabio Cosme" userId="b9aee802-7c78-4663-b00c-62faf399ea7f" providerId="ADAL" clId="{419D3C5C-9737-46D4-AED0-70F9092422A5}" dt="2025-05-01T10:29:58.267" v="14550" actId="478"/>
          <ac:spMkLst>
            <pc:docMk/>
            <pc:sldMk cId="2543889514" sldId="271"/>
            <ac:spMk id="32" creationId="{36D5AC22-2F35-EB29-48D3-1D21CDE75674}"/>
          </ac:spMkLst>
        </pc:spChg>
        <pc:spChg chg="add mod">
          <ac:chgData name="Fabio Cosme" userId="b9aee802-7c78-4663-b00c-62faf399ea7f" providerId="ADAL" clId="{419D3C5C-9737-46D4-AED0-70F9092422A5}" dt="2025-05-01T23:11:45.006" v="18113" actId="14861"/>
          <ac:spMkLst>
            <pc:docMk/>
            <pc:sldMk cId="2543889514" sldId="271"/>
            <ac:spMk id="37" creationId="{F2D4C131-2086-00B8-F1E2-B66DB176D979}"/>
          </ac:spMkLst>
        </pc:spChg>
        <pc:spChg chg="add mod">
          <ac:chgData name="Fabio Cosme" userId="b9aee802-7c78-4663-b00c-62faf399ea7f" providerId="ADAL" clId="{419D3C5C-9737-46D4-AED0-70F9092422A5}" dt="2025-05-01T23:11:41.273" v="18112" actId="14861"/>
          <ac:spMkLst>
            <pc:docMk/>
            <pc:sldMk cId="2543889514" sldId="271"/>
            <ac:spMk id="38" creationId="{11318FA8-F79F-E229-8F84-F9FF15813E7E}"/>
          </ac:spMkLst>
        </pc:spChg>
        <pc:spChg chg="add mod">
          <ac:chgData name="Fabio Cosme" userId="b9aee802-7c78-4663-b00c-62faf399ea7f" providerId="ADAL" clId="{419D3C5C-9737-46D4-AED0-70F9092422A5}" dt="2025-05-01T23:11:32.098" v="18110" actId="14861"/>
          <ac:spMkLst>
            <pc:docMk/>
            <pc:sldMk cId="2543889514" sldId="271"/>
            <ac:spMk id="39" creationId="{12A013A4-DA3E-E4CD-4B1D-CC859EBD678D}"/>
          </ac:spMkLst>
        </pc:spChg>
        <pc:spChg chg="add mod">
          <ac:chgData name="Fabio Cosme" userId="b9aee802-7c78-4663-b00c-62faf399ea7f" providerId="ADAL" clId="{419D3C5C-9737-46D4-AED0-70F9092422A5}" dt="2025-05-01T23:11:35.282" v="18111" actId="14861"/>
          <ac:spMkLst>
            <pc:docMk/>
            <pc:sldMk cId="2543889514" sldId="271"/>
            <ac:spMk id="40" creationId="{D8CC79B9-081B-C6C3-A571-DD7AB8D2D163}"/>
          </ac:spMkLst>
        </pc:spChg>
        <pc:spChg chg="add del">
          <ac:chgData name="Fabio Cosme" userId="b9aee802-7c78-4663-b00c-62faf399ea7f" providerId="ADAL" clId="{419D3C5C-9737-46D4-AED0-70F9092422A5}" dt="2025-04-30T16:59:31.055" v="9405" actId="26606"/>
          <ac:spMkLst>
            <pc:docMk/>
            <pc:sldMk cId="2543889514" sldId="271"/>
            <ac:spMk id="1031" creationId="{47942995-B07F-4636-9A06-C6A104B260A8}"/>
          </ac:spMkLst>
        </pc:spChg>
        <pc:spChg chg="add del">
          <ac:chgData name="Fabio Cosme" userId="b9aee802-7c78-4663-b00c-62faf399ea7f" providerId="ADAL" clId="{419D3C5C-9737-46D4-AED0-70F9092422A5}" dt="2025-04-30T16:59:47.372" v="9412" actId="26606"/>
          <ac:spMkLst>
            <pc:docMk/>
            <pc:sldMk cId="2543889514" sldId="271"/>
            <ac:spMk id="1035" creationId="{F227E5B6-9132-43CA-B503-37A18562ADF2}"/>
          </ac:spMkLst>
        </pc:spChg>
        <pc:spChg chg="add del">
          <ac:chgData name="Fabio Cosme" userId="b9aee802-7c78-4663-b00c-62faf399ea7f" providerId="ADAL" clId="{419D3C5C-9737-46D4-AED0-70F9092422A5}" dt="2025-04-30T16:59:47.372" v="9412" actId="26606"/>
          <ac:spMkLst>
            <pc:docMk/>
            <pc:sldMk cId="2543889514" sldId="271"/>
            <ac:spMk id="1037" creationId="{03C2051E-A88D-48E5-BACF-AAED17892722}"/>
          </ac:spMkLst>
        </pc:spChg>
        <pc:spChg chg="add del">
          <ac:chgData name="Fabio Cosme" userId="b9aee802-7c78-4663-b00c-62faf399ea7f" providerId="ADAL" clId="{419D3C5C-9737-46D4-AED0-70F9092422A5}" dt="2025-04-30T16:59:31.055" v="9405" actId="26606"/>
          <ac:spMkLst>
            <pc:docMk/>
            <pc:sldMk cId="2543889514" sldId="271"/>
            <ac:spMk id="1038" creationId="{B81933D1-5615-42C7-9C0B-4EB7105CCE2D}"/>
          </ac:spMkLst>
        </pc:spChg>
        <pc:spChg chg="add del">
          <ac:chgData name="Fabio Cosme" userId="b9aee802-7c78-4663-b00c-62faf399ea7f" providerId="ADAL" clId="{419D3C5C-9737-46D4-AED0-70F9092422A5}" dt="2025-04-30T16:59:47.372" v="9412" actId="26606"/>
          <ac:spMkLst>
            <pc:docMk/>
            <pc:sldMk cId="2543889514" sldId="271"/>
            <ac:spMk id="1039" creationId="{7821A508-2985-4905-874A-527429BAABFA}"/>
          </ac:spMkLst>
        </pc:spChg>
        <pc:spChg chg="add del">
          <ac:chgData name="Fabio Cosme" userId="b9aee802-7c78-4663-b00c-62faf399ea7f" providerId="ADAL" clId="{419D3C5C-9737-46D4-AED0-70F9092422A5}" dt="2025-04-30T16:59:31.055" v="9405" actId="26606"/>
          <ac:spMkLst>
            <pc:docMk/>
            <pc:sldMk cId="2543889514" sldId="271"/>
            <ac:spMk id="1040" creationId="{19C9EAEA-39D0-4B0E-A0EB-51E7B26740B1}"/>
          </ac:spMkLst>
        </pc:spChg>
        <pc:spChg chg="add del">
          <ac:chgData name="Fabio Cosme" userId="b9aee802-7c78-4663-b00c-62faf399ea7f" providerId="ADAL" clId="{419D3C5C-9737-46D4-AED0-70F9092422A5}" dt="2025-04-30T16:59:47.372" v="9412" actId="26606"/>
          <ac:spMkLst>
            <pc:docMk/>
            <pc:sldMk cId="2543889514" sldId="271"/>
            <ac:spMk id="1041" creationId="{D2929CB1-0E3C-4B2D-ADC5-0154FB33BA44}"/>
          </ac:spMkLst>
        </pc:spChg>
        <pc:spChg chg="add del">
          <ac:chgData name="Fabio Cosme" userId="b9aee802-7c78-4663-b00c-62faf399ea7f" providerId="ADAL" clId="{419D3C5C-9737-46D4-AED0-70F9092422A5}" dt="2025-04-30T16:59:33.961" v="9407" actId="26606"/>
          <ac:spMkLst>
            <pc:docMk/>
            <pc:sldMk cId="2543889514" sldId="271"/>
            <ac:spMk id="1042" creationId="{3C54F4CE-85F0-46ED-80DA-9518C9251AD1}"/>
          </ac:spMkLst>
        </pc:spChg>
        <pc:spChg chg="add del">
          <ac:chgData name="Fabio Cosme" userId="b9aee802-7c78-4663-b00c-62faf399ea7f" providerId="ADAL" clId="{419D3C5C-9737-46D4-AED0-70F9092422A5}" dt="2025-04-30T16:59:33.961" v="9407" actId="26606"/>
          <ac:spMkLst>
            <pc:docMk/>
            <pc:sldMk cId="2543889514" sldId="271"/>
            <ac:spMk id="1043" creationId="{DADD1FCA-8ACB-4958-81DD-4CDD6D3E1921}"/>
          </ac:spMkLst>
        </pc:spChg>
        <pc:spChg chg="add del">
          <ac:chgData name="Fabio Cosme" userId="b9aee802-7c78-4663-b00c-62faf399ea7f" providerId="ADAL" clId="{419D3C5C-9737-46D4-AED0-70F9092422A5}" dt="2025-04-30T16:59:41.974" v="9410" actId="26606"/>
          <ac:spMkLst>
            <pc:docMk/>
            <pc:sldMk cId="2543889514" sldId="271"/>
            <ac:spMk id="1045" creationId="{9B7AD9F6-8CE7-4299-8FC6-328F4DCD3FF9}"/>
          </ac:spMkLst>
        </pc:spChg>
        <pc:spChg chg="add del">
          <ac:chgData name="Fabio Cosme" userId="b9aee802-7c78-4663-b00c-62faf399ea7f" providerId="ADAL" clId="{419D3C5C-9737-46D4-AED0-70F9092422A5}" dt="2025-04-30T16:59:41.974" v="9410" actId="26606"/>
          <ac:spMkLst>
            <pc:docMk/>
            <pc:sldMk cId="2543889514" sldId="271"/>
            <ac:spMk id="1046" creationId="{F49775AF-8896-43EE-92C6-83497D6DC56F}"/>
          </ac:spMkLst>
        </pc:spChg>
        <pc:spChg chg="add del">
          <ac:chgData name="Fabio Cosme" userId="b9aee802-7c78-4663-b00c-62faf399ea7f" providerId="ADAL" clId="{419D3C5C-9737-46D4-AED0-70F9092422A5}" dt="2025-04-30T16:59:47.372" v="9412" actId="26606"/>
          <ac:spMkLst>
            <pc:docMk/>
            <pc:sldMk cId="2543889514" sldId="271"/>
            <ac:spMk id="1048" creationId="{362D44EE-C852-4460-B8B5-C4F2BC20510C}"/>
          </ac:spMkLst>
        </pc:spChg>
        <pc:spChg chg="add del">
          <ac:chgData name="Fabio Cosme" userId="b9aee802-7c78-4663-b00c-62faf399ea7f" providerId="ADAL" clId="{419D3C5C-9737-46D4-AED0-70F9092422A5}" dt="2025-04-30T16:59:47.372" v="9412" actId="26606"/>
          <ac:spMkLst>
            <pc:docMk/>
            <pc:sldMk cId="2543889514" sldId="271"/>
            <ac:spMk id="1049" creationId="{658970D8-8D1D-4B5C-894B-E871CC86543D}"/>
          </ac:spMkLst>
        </pc:spChg>
        <pc:spChg chg="add del">
          <ac:chgData name="Fabio Cosme" userId="b9aee802-7c78-4663-b00c-62faf399ea7f" providerId="ADAL" clId="{419D3C5C-9737-46D4-AED0-70F9092422A5}" dt="2025-04-30T16:59:47.372" v="9412" actId="26606"/>
          <ac:spMkLst>
            <pc:docMk/>
            <pc:sldMk cId="2543889514" sldId="271"/>
            <ac:spMk id="1050" creationId="{5F2F0C84-BE8C-4DC2-A6D3-30349A801D5C}"/>
          </ac:spMkLst>
        </pc:spChg>
        <pc:spChg chg="add del">
          <ac:chgData name="Fabio Cosme" userId="b9aee802-7c78-4663-b00c-62faf399ea7f" providerId="ADAL" clId="{419D3C5C-9737-46D4-AED0-70F9092422A5}" dt="2025-04-30T17:00:32.856" v="9421" actId="26606"/>
          <ac:spMkLst>
            <pc:docMk/>
            <pc:sldMk cId="2543889514" sldId="271"/>
            <ac:spMk id="1052" creationId="{9B7AD9F6-8CE7-4299-8FC6-328F4DCD3FF9}"/>
          </ac:spMkLst>
        </pc:spChg>
        <pc:spChg chg="add del">
          <ac:chgData name="Fabio Cosme" userId="b9aee802-7c78-4663-b00c-62faf399ea7f" providerId="ADAL" clId="{419D3C5C-9737-46D4-AED0-70F9092422A5}" dt="2025-04-30T17:00:32.856" v="9421" actId="26606"/>
          <ac:spMkLst>
            <pc:docMk/>
            <pc:sldMk cId="2543889514" sldId="271"/>
            <ac:spMk id="1053" creationId="{F49775AF-8896-43EE-92C6-83497D6DC56F}"/>
          </ac:spMkLst>
        </pc:spChg>
        <pc:grpChg chg="del">
          <ac:chgData name="Fabio Cosme" userId="b9aee802-7c78-4663-b00c-62faf399ea7f" providerId="ADAL" clId="{419D3C5C-9737-46D4-AED0-70F9092422A5}" dt="2025-04-30T16:57:14.848" v="9389" actId="478"/>
          <ac:grpSpMkLst>
            <pc:docMk/>
            <pc:sldMk cId="2543889514" sldId="271"/>
            <ac:grpSpMk id="6" creationId="{4E2B096A-3DD7-8E86-304B-8F337FE056EE}"/>
          </ac:grpSpMkLst>
        </pc:grpChg>
        <pc:grpChg chg="add del mod">
          <ac:chgData name="Fabio Cosme" userId="b9aee802-7c78-4663-b00c-62faf399ea7f" providerId="ADAL" clId="{419D3C5C-9737-46D4-AED0-70F9092422A5}" dt="2025-05-01T10:28:04.957" v="14527" actId="165"/>
          <ac:grpSpMkLst>
            <pc:docMk/>
            <pc:sldMk cId="2543889514" sldId="271"/>
            <ac:grpSpMk id="9" creationId="{BD8EE5FC-77D7-7E5D-0F3C-4D3812DB957C}"/>
          </ac:grpSpMkLst>
        </pc:grpChg>
        <pc:grpChg chg="add del mod">
          <ac:chgData name="Fabio Cosme" userId="b9aee802-7c78-4663-b00c-62faf399ea7f" providerId="ADAL" clId="{419D3C5C-9737-46D4-AED0-70F9092422A5}" dt="2025-05-01T10:28:43.328" v="14531" actId="165"/>
          <ac:grpSpMkLst>
            <pc:docMk/>
            <pc:sldMk cId="2543889514" sldId="271"/>
            <ac:grpSpMk id="11" creationId="{0E6BB05F-0CB4-0BF9-FC57-DC91A2FAD090}"/>
          </ac:grpSpMkLst>
        </pc:grpChg>
        <pc:grpChg chg="add mod">
          <ac:chgData name="Fabio Cosme" userId="b9aee802-7c78-4663-b00c-62faf399ea7f" providerId="ADAL" clId="{419D3C5C-9737-46D4-AED0-70F9092422A5}" dt="2025-05-01T10:50:29.641" v="14715" actId="164"/>
          <ac:grpSpMkLst>
            <pc:docMk/>
            <pc:sldMk cId="2543889514" sldId="271"/>
            <ac:grpSpMk id="33" creationId="{565DA111-89EC-BEF6-612C-6834CD8161E0}"/>
          </ac:grpSpMkLst>
        </pc:grpChg>
        <pc:grpChg chg="add mod">
          <ac:chgData name="Fabio Cosme" userId="b9aee802-7c78-4663-b00c-62faf399ea7f" providerId="ADAL" clId="{419D3C5C-9737-46D4-AED0-70F9092422A5}" dt="2025-05-01T10:50:29.192" v="14714" actId="164"/>
          <ac:grpSpMkLst>
            <pc:docMk/>
            <pc:sldMk cId="2543889514" sldId="271"/>
            <ac:grpSpMk id="34" creationId="{BA9AB44B-9D49-861E-2C00-45749992CFCA}"/>
          </ac:grpSpMkLst>
        </pc:grpChg>
        <pc:grpChg chg="add mod">
          <ac:chgData name="Fabio Cosme" userId="b9aee802-7c78-4663-b00c-62faf399ea7f" providerId="ADAL" clId="{419D3C5C-9737-46D4-AED0-70F9092422A5}" dt="2025-05-01T10:50:28.736" v="14713" actId="164"/>
          <ac:grpSpMkLst>
            <pc:docMk/>
            <pc:sldMk cId="2543889514" sldId="271"/>
            <ac:grpSpMk id="35" creationId="{73A1803E-E74E-DD38-4A3F-70185FB79CEF}"/>
          </ac:grpSpMkLst>
        </pc:grpChg>
        <pc:grpChg chg="add mod">
          <ac:chgData name="Fabio Cosme" userId="b9aee802-7c78-4663-b00c-62faf399ea7f" providerId="ADAL" clId="{419D3C5C-9737-46D4-AED0-70F9092422A5}" dt="2025-05-01T10:50:28.326" v="14712" actId="164"/>
          <ac:grpSpMkLst>
            <pc:docMk/>
            <pc:sldMk cId="2543889514" sldId="271"/>
            <ac:grpSpMk id="36" creationId="{BE3BAA27-12F8-67BE-4A66-E52134A3CF5D}"/>
          </ac:grpSpMkLst>
        </pc:grpChg>
        <pc:grpChg chg="add mod">
          <ac:chgData name="Fabio Cosme" userId="b9aee802-7c78-4663-b00c-62faf399ea7f" providerId="ADAL" clId="{419D3C5C-9737-46D4-AED0-70F9092422A5}" dt="2025-05-01T11:44:02.532" v="15590" actId="1367"/>
          <ac:grpSpMkLst>
            <pc:docMk/>
            <pc:sldMk cId="2543889514" sldId="271"/>
            <ac:grpSpMk id="41" creationId="{E96978AA-BA7F-643C-A95B-EE1A98D2AF49}"/>
          </ac:grpSpMkLst>
        </pc:grpChg>
        <pc:grpChg chg="add mod">
          <ac:chgData name="Fabio Cosme" userId="b9aee802-7c78-4663-b00c-62faf399ea7f" providerId="ADAL" clId="{419D3C5C-9737-46D4-AED0-70F9092422A5}" dt="2025-05-01T11:21:03.461" v="15084" actId="164"/>
          <ac:grpSpMkLst>
            <pc:docMk/>
            <pc:sldMk cId="2543889514" sldId="271"/>
            <ac:grpSpMk id="42" creationId="{42E818AF-E5BA-EFAB-A37A-644D35D4441C}"/>
          </ac:grpSpMkLst>
        </pc:grpChg>
        <pc:grpChg chg="add mod">
          <ac:chgData name="Fabio Cosme" userId="b9aee802-7c78-4663-b00c-62faf399ea7f" providerId="ADAL" clId="{419D3C5C-9737-46D4-AED0-70F9092422A5}" dt="2025-05-01T11:44:37.910" v="15592" actId="1367"/>
          <ac:grpSpMkLst>
            <pc:docMk/>
            <pc:sldMk cId="2543889514" sldId="271"/>
            <ac:grpSpMk id="43" creationId="{25DD8A21-66DE-93A8-240E-7BC75C73B29F}"/>
          </ac:grpSpMkLst>
        </pc:grpChg>
        <pc:grpChg chg="add mod">
          <ac:chgData name="Fabio Cosme" userId="b9aee802-7c78-4663-b00c-62faf399ea7f" providerId="ADAL" clId="{419D3C5C-9737-46D4-AED0-70F9092422A5}" dt="2025-05-01T21:38:40.225" v="16698" actId="1076"/>
          <ac:grpSpMkLst>
            <pc:docMk/>
            <pc:sldMk cId="2543889514" sldId="271"/>
            <ac:grpSpMk id="44" creationId="{FC375B4F-1826-77F2-C08E-CAA53F82D6E1}"/>
          </ac:grpSpMkLst>
        </pc:grpChg>
        <pc:grpChg chg="add mod">
          <ac:chgData name="Fabio Cosme" userId="b9aee802-7c78-4663-b00c-62faf399ea7f" providerId="ADAL" clId="{419D3C5C-9737-46D4-AED0-70F9092422A5}" dt="2025-05-01T11:21:03.461" v="15084" actId="164"/>
          <ac:grpSpMkLst>
            <pc:docMk/>
            <pc:sldMk cId="2543889514" sldId="271"/>
            <ac:grpSpMk id="47" creationId="{22977997-9462-8B82-CDAC-934EC6B5293B}"/>
          </ac:grpSpMkLst>
        </pc:grpChg>
        <pc:grpChg chg="add del">
          <ac:chgData name="Fabio Cosme" userId="b9aee802-7c78-4663-b00c-62faf399ea7f" providerId="ADAL" clId="{419D3C5C-9737-46D4-AED0-70F9092422A5}" dt="2025-04-30T16:59:31.055" v="9405" actId="26606"/>
          <ac:grpSpMkLst>
            <pc:docMk/>
            <pc:sldMk cId="2543889514" sldId="271"/>
            <ac:grpSpMk id="1033" creationId="{032D8612-31EB-44CF-A1D0-14FD4C705424}"/>
          </ac:grpSpMkLst>
        </pc:grpChg>
        <pc:picChg chg="add mod">
          <ac:chgData name="Fabio Cosme" userId="b9aee802-7c78-4663-b00c-62faf399ea7f" providerId="ADAL" clId="{419D3C5C-9737-46D4-AED0-70F9092422A5}" dt="2025-05-01T11:21:03.461" v="15084" actId="164"/>
          <ac:picMkLst>
            <pc:docMk/>
            <pc:sldMk cId="2543889514" sldId="271"/>
            <ac:picMk id="46" creationId="{146F15BE-424F-B94D-18D6-7F33CA8576DC}"/>
          </ac:picMkLst>
        </pc:picChg>
        <pc:picChg chg="add del mod ord">
          <ac:chgData name="Fabio Cosme" userId="b9aee802-7c78-4663-b00c-62faf399ea7f" providerId="ADAL" clId="{419D3C5C-9737-46D4-AED0-70F9092422A5}" dt="2025-04-30T17:13:04.108" v="9659" actId="478"/>
          <ac:picMkLst>
            <pc:docMk/>
            <pc:sldMk cId="2543889514" sldId="271"/>
            <ac:picMk id="1026" creationId="{26FED60D-A45C-0814-4AA9-668E81BF81D1}"/>
          </ac:picMkLst>
        </pc:picChg>
        <pc:picChg chg="add del mod">
          <ac:chgData name="Fabio Cosme" userId="b9aee802-7c78-4663-b00c-62faf399ea7f" providerId="ADAL" clId="{419D3C5C-9737-46D4-AED0-70F9092422A5}" dt="2025-04-30T17:16:30.424" v="9714" actId="478"/>
          <ac:picMkLst>
            <pc:docMk/>
            <pc:sldMk cId="2543889514" sldId="271"/>
            <ac:picMk id="1028" creationId="{BD19F614-7EC6-5C69-E4C7-E097D0FE73D6}"/>
          </ac:picMkLst>
        </pc:picChg>
        <pc:picChg chg="add del mod">
          <ac:chgData name="Fabio Cosme" userId="b9aee802-7c78-4663-b00c-62faf399ea7f" providerId="ADAL" clId="{419D3C5C-9737-46D4-AED0-70F9092422A5}" dt="2025-05-01T10:20:10.051" v="14496" actId="478"/>
          <ac:picMkLst>
            <pc:docMk/>
            <pc:sldMk cId="2543889514" sldId="271"/>
            <ac:picMk id="1030" creationId="{02DE4720-0912-A864-4E97-18C95E880C82}"/>
          </ac:picMkLst>
        </pc:picChg>
        <pc:picChg chg="add mod">
          <ac:chgData name="Fabio Cosme" userId="b9aee802-7c78-4663-b00c-62faf399ea7f" providerId="ADAL" clId="{419D3C5C-9737-46D4-AED0-70F9092422A5}" dt="2025-05-01T10:56:25.178" v="14803" actId="164"/>
          <ac:picMkLst>
            <pc:docMk/>
            <pc:sldMk cId="2543889514" sldId="271"/>
            <ac:picMk id="2050" creationId="{B1B90ADA-3702-C1EB-5781-04C92805C158}"/>
          </ac:picMkLst>
        </pc:picChg>
        <pc:picChg chg="add mod">
          <ac:chgData name="Fabio Cosme" userId="b9aee802-7c78-4663-b00c-62faf399ea7f" providerId="ADAL" clId="{419D3C5C-9737-46D4-AED0-70F9092422A5}" dt="2025-05-01T21:38:40.225" v="16698" actId="1076"/>
          <ac:picMkLst>
            <pc:docMk/>
            <pc:sldMk cId="2543889514" sldId="271"/>
            <ac:picMk id="2052" creationId="{D3CBFAE3-715E-81A9-C905-2B2E789AF171}"/>
          </ac:picMkLst>
        </pc:picChg>
        <pc:picChg chg="add mod">
          <ac:chgData name="Fabio Cosme" userId="b9aee802-7c78-4663-b00c-62faf399ea7f" providerId="ADAL" clId="{419D3C5C-9737-46D4-AED0-70F9092422A5}" dt="2025-05-01T10:44:32.949" v="14688" actId="1076"/>
          <ac:picMkLst>
            <pc:docMk/>
            <pc:sldMk cId="2543889514" sldId="271"/>
            <ac:picMk id="2054" creationId="{40BD0B4B-8113-F7EB-7643-5B358529EE09}"/>
          </ac:picMkLst>
        </pc:picChg>
        <pc:picChg chg="add del mod">
          <ac:chgData name="Fabio Cosme" userId="b9aee802-7c78-4663-b00c-62faf399ea7f" providerId="ADAL" clId="{419D3C5C-9737-46D4-AED0-70F9092422A5}" dt="2025-05-01T10:49:38.796" v="14702" actId="478"/>
          <ac:picMkLst>
            <pc:docMk/>
            <pc:sldMk cId="2543889514" sldId="271"/>
            <ac:picMk id="2056" creationId="{18F0824F-2E0F-437A-D87E-235F8E5CA251}"/>
          </ac:picMkLst>
        </pc:picChg>
        <pc:picChg chg="add mod">
          <ac:chgData name="Fabio Cosme" userId="b9aee802-7c78-4663-b00c-62faf399ea7f" providerId="ADAL" clId="{419D3C5C-9737-46D4-AED0-70F9092422A5}" dt="2025-05-01T21:30:45.490" v="16648" actId="1367"/>
          <ac:picMkLst>
            <pc:docMk/>
            <pc:sldMk cId="2543889514" sldId="271"/>
            <ac:picMk id="2058" creationId="{91038992-EBBB-A1D9-BC60-D9471905DFC4}"/>
          </ac:picMkLst>
        </pc:picChg>
        <pc:picChg chg="add mod">
          <ac:chgData name="Fabio Cosme" userId="b9aee802-7c78-4663-b00c-62faf399ea7f" providerId="ADAL" clId="{419D3C5C-9737-46D4-AED0-70F9092422A5}" dt="2025-05-01T11:44:20.432" v="15591" actId="1367"/>
          <ac:picMkLst>
            <pc:docMk/>
            <pc:sldMk cId="2543889514" sldId="271"/>
            <ac:picMk id="2060" creationId="{33AC169D-F68D-B49B-206E-6A2B1C833F24}"/>
          </ac:picMkLst>
        </pc:picChg>
        <pc:picChg chg="add del mod">
          <ac:chgData name="Fabio Cosme" userId="b9aee802-7c78-4663-b00c-62faf399ea7f" providerId="ADAL" clId="{419D3C5C-9737-46D4-AED0-70F9092422A5}" dt="2025-05-01T11:08:56.779" v="14905" actId="478"/>
          <ac:picMkLst>
            <pc:docMk/>
            <pc:sldMk cId="2543889514" sldId="271"/>
            <ac:picMk id="2062" creationId="{44CD1F0D-922A-F0F5-E37D-91FD7AAD9946}"/>
          </ac:picMkLst>
        </pc:picChg>
      </pc:sldChg>
      <pc:sldChg chg="new del">
        <pc:chgData name="Fabio Cosme" userId="b9aee802-7c78-4663-b00c-62faf399ea7f" providerId="ADAL" clId="{419D3C5C-9737-46D4-AED0-70F9092422A5}" dt="2025-04-30T16:57:03.789" v="9385" actId="47"/>
        <pc:sldMkLst>
          <pc:docMk/>
          <pc:sldMk cId="3856365317" sldId="271"/>
        </pc:sldMkLst>
      </pc:sldChg>
      <pc:sldChg chg="addSp delSp modSp add del mod ord modTransition modNotesTx">
        <pc:chgData name="Fabio Cosme" userId="b9aee802-7c78-4663-b00c-62faf399ea7f" providerId="ADAL" clId="{419D3C5C-9737-46D4-AED0-70F9092422A5}" dt="2025-05-01T21:38:16.186" v="16694" actId="47"/>
        <pc:sldMkLst>
          <pc:docMk/>
          <pc:sldMk cId="3514673261" sldId="272"/>
        </pc:sldMkLst>
        <pc:spChg chg="add del mod">
          <ac:chgData name="Fabio Cosme" userId="b9aee802-7c78-4663-b00c-62faf399ea7f" providerId="ADAL" clId="{419D3C5C-9737-46D4-AED0-70F9092422A5}" dt="2025-05-01T11:15:34.708" v="14939" actId="478"/>
          <ac:spMkLst>
            <pc:docMk/>
            <pc:sldMk cId="3514673261" sldId="272"/>
            <ac:spMk id="3" creationId="{A2F90FF0-BC2D-23B1-1B3B-204DAADAA444}"/>
          </ac:spMkLst>
        </pc:spChg>
        <pc:spChg chg="add del mod">
          <ac:chgData name="Fabio Cosme" userId="b9aee802-7c78-4663-b00c-62faf399ea7f" providerId="ADAL" clId="{419D3C5C-9737-46D4-AED0-70F9092422A5}" dt="2025-04-30T17:17:39.076" v="9743" actId="478"/>
          <ac:spMkLst>
            <pc:docMk/>
            <pc:sldMk cId="3514673261" sldId="272"/>
            <ac:spMk id="3" creationId="{D9FDF59B-D36C-FFA7-C9B7-46E93C91B5E9}"/>
          </ac:spMkLst>
        </pc:spChg>
        <pc:spChg chg="add mod">
          <ac:chgData name="Fabio Cosme" userId="b9aee802-7c78-4663-b00c-62faf399ea7f" providerId="ADAL" clId="{419D3C5C-9737-46D4-AED0-70F9092422A5}" dt="2025-05-01T11:40:42.042" v="15580" actId="1076"/>
          <ac:spMkLst>
            <pc:docMk/>
            <pc:sldMk cId="3514673261" sldId="272"/>
            <ac:spMk id="4" creationId="{E4EB0554-1C15-4878-AA83-2A1A5FC6630F}"/>
          </ac:spMkLst>
        </pc:spChg>
        <pc:spChg chg="add mod">
          <ac:chgData name="Fabio Cosme" userId="b9aee802-7c78-4663-b00c-62faf399ea7f" providerId="ADAL" clId="{419D3C5C-9737-46D4-AED0-70F9092422A5}" dt="2025-04-30T17:56:15.382" v="10296" actId="1076"/>
          <ac:spMkLst>
            <pc:docMk/>
            <pc:sldMk cId="3514673261" sldId="272"/>
            <ac:spMk id="5" creationId="{041D7A49-019E-151B-AADF-F40B87C5B300}"/>
          </ac:spMkLst>
        </pc:spChg>
        <pc:spChg chg="del mod">
          <ac:chgData name="Fabio Cosme" userId="b9aee802-7c78-4663-b00c-62faf399ea7f" providerId="ADAL" clId="{419D3C5C-9737-46D4-AED0-70F9092422A5}" dt="2025-05-01T11:15:33.095" v="14938" actId="478"/>
          <ac:spMkLst>
            <pc:docMk/>
            <pc:sldMk cId="3514673261" sldId="272"/>
            <ac:spMk id="10" creationId="{2FB9C210-BC02-166F-024A-BF2392A56AB2}"/>
          </ac:spMkLst>
        </pc:spChg>
        <pc:spChg chg="add">
          <ac:chgData name="Fabio Cosme" userId="b9aee802-7c78-4663-b00c-62faf399ea7f" providerId="ADAL" clId="{419D3C5C-9737-46D4-AED0-70F9092422A5}" dt="2025-04-30T17:26:53.961" v="9840"/>
          <ac:spMkLst>
            <pc:docMk/>
            <pc:sldMk cId="3514673261" sldId="272"/>
            <ac:spMk id="11" creationId="{4F73DD49-445C-058E-3106-F3715C1E1719}"/>
          </ac:spMkLst>
        </pc:spChg>
        <pc:spChg chg="del">
          <ac:chgData name="Fabio Cosme" userId="b9aee802-7c78-4663-b00c-62faf399ea7f" providerId="ADAL" clId="{419D3C5C-9737-46D4-AED0-70F9092422A5}" dt="2025-04-30T17:17:21.832" v="9727" actId="478"/>
          <ac:spMkLst>
            <pc:docMk/>
            <pc:sldMk cId="3514673261" sldId="272"/>
            <ac:spMk id="12" creationId="{6DC041EA-CB54-8139-94D2-098EC6B96167}"/>
          </ac:spMkLst>
        </pc:spChg>
        <pc:spChg chg="mod">
          <ac:chgData name="Fabio Cosme" userId="b9aee802-7c78-4663-b00c-62faf399ea7f" providerId="ADAL" clId="{419D3C5C-9737-46D4-AED0-70F9092422A5}" dt="2025-05-01T11:20:31.406" v="15080" actId="1076"/>
          <ac:spMkLst>
            <pc:docMk/>
            <pc:sldMk cId="3514673261" sldId="272"/>
            <ac:spMk id="14" creationId="{CA1DC39E-A7CB-3E33-1595-E1692DC4CA16}"/>
          </ac:spMkLst>
        </pc:spChg>
        <pc:spChg chg="add">
          <ac:chgData name="Fabio Cosme" userId="b9aee802-7c78-4663-b00c-62faf399ea7f" providerId="ADAL" clId="{419D3C5C-9737-46D4-AED0-70F9092422A5}" dt="2025-04-30T17:33:59.633" v="9907"/>
          <ac:spMkLst>
            <pc:docMk/>
            <pc:sldMk cId="3514673261" sldId="272"/>
            <ac:spMk id="15" creationId="{6C2B52E6-34EA-0025-C809-B42D50B08833}"/>
          </ac:spMkLst>
        </pc:spChg>
        <pc:spChg chg="mod">
          <ac:chgData name="Fabio Cosme" userId="b9aee802-7c78-4663-b00c-62faf399ea7f" providerId="ADAL" clId="{419D3C5C-9737-46D4-AED0-70F9092422A5}" dt="2025-05-01T11:20:31.406" v="15080" actId="1076"/>
          <ac:spMkLst>
            <pc:docMk/>
            <pc:sldMk cId="3514673261" sldId="272"/>
            <ac:spMk id="16" creationId="{1B5DA4C1-6AD7-F76F-33E1-92EBD4FF635E}"/>
          </ac:spMkLst>
        </pc:spChg>
        <pc:spChg chg="add mod">
          <ac:chgData name="Fabio Cosme" userId="b9aee802-7c78-4663-b00c-62faf399ea7f" providerId="ADAL" clId="{419D3C5C-9737-46D4-AED0-70F9092422A5}" dt="2025-04-30T17:34:16.725" v="9910" actId="14100"/>
          <ac:spMkLst>
            <pc:docMk/>
            <pc:sldMk cId="3514673261" sldId="272"/>
            <ac:spMk id="16" creationId="{4B648880-4A90-EAD2-0D29-DD12C36F7AC9}"/>
          </ac:spMkLst>
        </pc:spChg>
        <pc:spChg chg="mod">
          <ac:chgData name="Fabio Cosme" userId="b9aee802-7c78-4663-b00c-62faf399ea7f" providerId="ADAL" clId="{419D3C5C-9737-46D4-AED0-70F9092422A5}" dt="2025-05-01T11:20:31.406" v="15080" actId="1076"/>
          <ac:spMkLst>
            <pc:docMk/>
            <pc:sldMk cId="3514673261" sldId="272"/>
            <ac:spMk id="18" creationId="{4976B11D-61EE-A422-8A56-42A6056FFF76}"/>
          </ac:spMkLst>
        </pc:spChg>
        <pc:spChg chg="mod">
          <ac:chgData name="Fabio Cosme" userId="b9aee802-7c78-4663-b00c-62faf399ea7f" providerId="ADAL" clId="{419D3C5C-9737-46D4-AED0-70F9092422A5}" dt="2025-05-01T11:20:31.406" v="15080" actId="1076"/>
          <ac:spMkLst>
            <pc:docMk/>
            <pc:sldMk cId="3514673261" sldId="272"/>
            <ac:spMk id="20" creationId="{A8B9161B-814E-1833-0129-18A0D76AB4E0}"/>
          </ac:spMkLst>
        </pc:spChg>
        <pc:spChg chg="mod">
          <ac:chgData name="Fabio Cosme" userId="b9aee802-7c78-4663-b00c-62faf399ea7f" providerId="ADAL" clId="{419D3C5C-9737-46D4-AED0-70F9092422A5}" dt="2025-05-01T11:21:24.421" v="15091" actId="1076"/>
          <ac:spMkLst>
            <pc:docMk/>
            <pc:sldMk cId="3514673261" sldId="272"/>
            <ac:spMk id="29" creationId="{0CAF7D12-9D94-3387-272D-E33070C5A7E1}"/>
          </ac:spMkLst>
        </pc:spChg>
        <pc:spChg chg="mod">
          <ac:chgData name="Fabio Cosme" userId="b9aee802-7c78-4663-b00c-62faf399ea7f" providerId="ADAL" clId="{419D3C5C-9737-46D4-AED0-70F9092422A5}" dt="2025-05-01T11:21:24.421" v="15091" actId="1076"/>
          <ac:spMkLst>
            <pc:docMk/>
            <pc:sldMk cId="3514673261" sldId="272"/>
            <ac:spMk id="31" creationId="{4ABB6997-5052-5ECF-FE4A-BF67DA6DFE9B}"/>
          </ac:spMkLst>
        </pc:spChg>
        <pc:spChg chg="mod">
          <ac:chgData name="Fabio Cosme" userId="b9aee802-7c78-4663-b00c-62faf399ea7f" providerId="ADAL" clId="{419D3C5C-9737-46D4-AED0-70F9092422A5}" dt="2025-05-01T11:21:24.421" v="15091" actId="1076"/>
          <ac:spMkLst>
            <pc:docMk/>
            <pc:sldMk cId="3514673261" sldId="272"/>
            <ac:spMk id="33" creationId="{B4C10D8E-F861-FC7A-FED1-42119FF68E1B}"/>
          </ac:spMkLst>
        </pc:spChg>
        <pc:spChg chg="mod">
          <ac:chgData name="Fabio Cosme" userId="b9aee802-7c78-4663-b00c-62faf399ea7f" providerId="ADAL" clId="{419D3C5C-9737-46D4-AED0-70F9092422A5}" dt="2025-05-01T11:21:24.421" v="15091" actId="1076"/>
          <ac:spMkLst>
            <pc:docMk/>
            <pc:sldMk cId="3514673261" sldId="272"/>
            <ac:spMk id="35" creationId="{96D61A48-5F87-C1AD-1665-2D3B99972409}"/>
          </ac:spMkLst>
        </pc:spChg>
        <pc:spChg chg="mod">
          <ac:chgData name="Fabio Cosme" userId="b9aee802-7c78-4663-b00c-62faf399ea7f" providerId="ADAL" clId="{419D3C5C-9737-46D4-AED0-70F9092422A5}" dt="2025-05-01T11:22:36.808" v="15133" actId="1076"/>
          <ac:spMkLst>
            <pc:docMk/>
            <pc:sldMk cId="3514673261" sldId="272"/>
            <ac:spMk id="44" creationId="{1698D752-AF49-AD73-64BA-8F9F1557A758}"/>
          </ac:spMkLst>
        </pc:spChg>
        <pc:spChg chg="mod">
          <ac:chgData name="Fabio Cosme" userId="b9aee802-7c78-4663-b00c-62faf399ea7f" providerId="ADAL" clId="{419D3C5C-9737-46D4-AED0-70F9092422A5}" dt="2025-05-01T11:22:36.808" v="15133" actId="1076"/>
          <ac:spMkLst>
            <pc:docMk/>
            <pc:sldMk cId="3514673261" sldId="272"/>
            <ac:spMk id="46" creationId="{E07542A8-04C5-815B-F169-09AA2B46F765}"/>
          </ac:spMkLst>
        </pc:spChg>
        <pc:spChg chg="mod">
          <ac:chgData name="Fabio Cosme" userId="b9aee802-7c78-4663-b00c-62faf399ea7f" providerId="ADAL" clId="{419D3C5C-9737-46D4-AED0-70F9092422A5}" dt="2025-05-01T11:22:36.808" v="15133" actId="1076"/>
          <ac:spMkLst>
            <pc:docMk/>
            <pc:sldMk cId="3514673261" sldId="272"/>
            <ac:spMk id="48" creationId="{AA8F6299-D098-1D49-8DBD-404267ED740C}"/>
          </ac:spMkLst>
        </pc:spChg>
        <pc:spChg chg="mod">
          <ac:chgData name="Fabio Cosme" userId="b9aee802-7c78-4663-b00c-62faf399ea7f" providerId="ADAL" clId="{419D3C5C-9737-46D4-AED0-70F9092422A5}" dt="2025-05-01T11:22:36.808" v="15133" actId="1076"/>
          <ac:spMkLst>
            <pc:docMk/>
            <pc:sldMk cId="3514673261" sldId="272"/>
            <ac:spMk id="50" creationId="{2938DB71-6EB2-863F-5715-F360D84F27CF}"/>
          </ac:spMkLst>
        </pc:spChg>
        <pc:spChg chg="mod">
          <ac:chgData name="Fabio Cosme" userId="b9aee802-7c78-4663-b00c-62faf399ea7f" providerId="ADAL" clId="{419D3C5C-9737-46D4-AED0-70F9092422A5}" dt="2025-05-01T11:23:35.462" v="15150" actId="1076"/>
          <ac:spMkLst>
            <pc:docMk/>
            <pc:sldMk cId="3514673261" sldId="272"/>
            <ac:spMk id="59" creationId="{D0BCD9A8-C1E4-A6A5-A368-11BC2E5D2C4B}"/>
          </ac:spMkLst>
        </pc:spChg>
        <pc:spChg chg="mod">
          <ac:chgData name="Fabio Cosme" userId="b9aee802-7c78-4663-b00c-62faf399ea7f" providerId="ADAL" clId="{419D3C5C-9737-46D4-AED0-70F9092422A5}" dt="2025-05-01T11:23:35.462" v="15150" actId="1076"/>
          <ac:spMkLst>
            <pc:docMk/>
            <pc:sldMk cId="3514673261" sldId="272"/>
            <ac:spMk id="61" creationId="{3875186E-06A6-E2F3-7231-F951BEA1B08C}"/>
          </ac:spMkLst>
        </pc:spChg>
        <pc:spChg chg="mod">
          <ac:chgData name="Fabio Cosme" userId="b9aee802-7c78-4663-b00c-62faf399ea7f" providerId="ADAL" clId="{419D3C5C-9737-46D4-AED0-70F9092422A5}" dt="2025-05-01T11:23:35.462" v="15150" actId="1076"/>
          <ac:spMkLst>
            <pc:docMk/>
            <pc:sldMk cId="3514673261" sldId="272"/>
            <ac:spMk id="63" creationId="{99889892-4F6F-8ADB-DE94-9B4D61AEAD49}"/>
          </ac:spMkLst>
        </pc:spChg>
        <pc:spChg chg="mod">
          <ac:chgData name="Fabio Cosme" userId="b9aee802-7c78-4663-b00c-62faf399ea7f" providerId="ADAL" clId="{419D3C5C-9737-46D4-AED0-70F9092422A5}" dt="2025-05-01T11:23:35.462" v="15150" actId="1076"/>
          <ac:spMkLst>
            <pc:docMk/>
            <pc:sldMk cId="3514673261" sldId="272"/>
            <ac:spMk id="2049" creationId="{43010633-3442-85B5-7FE3-20361E3C5FDB}"/>
          </ac:spMkLst>
        </pc:spChg>
        <pc:spChg chg="mod">
          <ac:chgData name="Fabio Cosme" userId="b9aee802-7c78-4663-b00c-62faf399ea7f" providerId="ADAL" clId="{419D3C5C-9737-46D4-AED0-70F9092422A5}" dt="2025-05-01T11:23:58.132" v="15165" actId="14100"/>
          <ac:spMkLst>
            <pc:docMk/>
            <pc:sldMk cId="3514673261" sldId="272"/>
            <ac:spMk id="2059" creationId="{430EAB33-237F-1958-5947-0D3DE7FBC341}"/>
          </ac:spMkLst>
        </pc:spChg>
        <pc:spChg chg="mod">
          <ac:chgData name="Fabio Cosme" userId="b9aee802-7c78-4663-b00c-62faf399ea7f" providerId="ADAL" clId="{419D3C5C-9737-46D4-AED0-70F9092422A5}" dt="2025-05-01T11:23:58.132" v="15165" actId="14100"/>
          <ac:spMkLst>
            <pc:docMk/>
            <pc:sldMk cId="3514673261" sldId="272"/>
            <ac:spMk id="2061" creationId="{C384F712-3FEB-34EE-75D8-3B29438F3F27}"/>
          </ac:spMkLst>
        </pc:spChg>
        <pc:spChg chg="mod">
          <ac:chgData name="Fabio Cosme" userId="b9aee802-7c78-4663-b00c-62faf399ea7f" providerId="ADAL" clId="{419D3C5C-9737-46D4-AED0-70F9092422A5}" dt="2025-05-01T11:23:58.132" v="15165" actId="14100"/>
          <ac:spMkLst>
            <pc:docMk/>
            <pc:sldMk cId="3514673261" sldId="272"/>
            <ac:spMk id="2063" creationId="{2B123358-2A87-1ABA-AAB6-3BCB177831A2}"/>
          </ac:spMkLst>
        </pc:spChg>
        <pc:spChg chg="mod">
          <ac:chgData name="Fabio Cosme" userId="b9aee802-7c78-4663-b00c-62faf399ea7f" providerId="ADAL" clId="{419D3C5C-9737-46D4-AED0-70F9092422A5}" dt="2025-05-01T11:23:58.132" v="15165" actId="14100"/>
          <ac:spMkLst>
            <pc:docMk/>
            <pc:sldMk cId="3514673261" sldId="272"/>
            <ac:spMk id="2065" creationId="{1623D796-D26B-03FF-CD3C-CEF830776F8D}"/>
          </ac:spMkLst>
        </pc:spChg>
        <pc:spChg chg="mod">
          <ac:chgData name="Fabio Cosme" userId="b9aee802-7c78-4663-b00c-62faf399ea7f" providerId="ADAL" clId="{419D3C5C-9737-46D4-AED0-70F9092422A5}" dt="2025-05-01T11:25:49.374" v="15186" actId="1076"/>
          <ac:spMkLst>
            <pc:docMk/>
            <pc:sldMk cId="3514673261" sldId="272"/>
            <ac:spMk id="2073" creationId="{C35FB717-CE0F-0937-A988-38D616B9E345}"/>
          </ac:spMkLst>
        </pc:spChg>
        <pc:spChg chg="mod">
          <ac:chgData name="Fabio Cosme" userId="b9aee802-7c78-4663-b00c-62faf399ea7f" providerId="ADAL" clId="{419D3C5C-9737-46D4-AED0-70F9092422A5}" dt="2025-05-01T11:25:49.374" v="15186" actId="1076"/>
          <ac:spMkLst>
            <pc:docMk/>
            <pc:sldMk cId="3514673261" sldId="272"/>
            <ac:spMk id="2075" creationId="{688FDED8-83B3-2EA0-6D9C-BE6A32CA7222}"/>
          </ac:spMkLst>
        </pc:spChg>
        <pc:spChg chg="mod">
          <ac:chgData name="Fabio Cosme" userId="b9aee802-7c78-4663-b00c-62faf399ea7f" providerId="ADAL" clId="{419D3C5C-9737-46D4-AED0-70F9092422A5}" dt="2025-05-01T11:25:49.374" v="15186" actId="1076"/>
          <ac:spMkLst>
            <pc:docMk/>
            <pc:sldMk cId="3514673261" sldId="272"/>
            <ac:spMk id="2077" creationId="{91EC3020-EB8C-214C-1EE4-C3AB129D0EE1}"/>
          </ac:spMkLst>
        </pc:spChg>
        <pc:spChg chg="mod">
          <ac:chgData name="Fabio Cosme" userId="b9aee802-7c78-4663-b00c-62faf399ea7f" providerId="ADAL" clId="{419D3C5C-9737-46D4-AED0-70F9092422A5}" dt="2025-05-01T11:25:49.374" v="15186" actId="1076"/>
          <ac:spMkLst>
            <pc:docMk/>
            <pc:sldMk cId="3514673261" sldId="272"/>
            <ac:spMk id="2079" creationId="{28042FDF-6B84-60E0-7EC0-47E75CFE97AE}"/>
          </ac:spMkLst>
        </pc:spChg>
        <pc:spChg chg="add mod">
          <ac:chgData name="Fabio Cosme" userId="b9aee802-7c78-4663-b00c-62faf399ea7f" providerId="ADAL" clId="{419D3C5C-9737-46D4-AED0-70F9092422A5}" dt="2025-05-01T11:50:06.095" v="15621" actId="14100"/>
          <ac:spMkLst>
            <pc:docMk/>
            <pc:sldMk cId="3514673261" sldId="272"/>
            <ac:spMk id="2081" creationId="{290759FC-F75D-37DD-CFBC-8C2B0900F553}"/>
          </ac:spMkLst>
        </pc:spChg>
        <pc:grpChg chg="add del mod">
          <ac:chgData name="Fabio Cosme" userId="b9aee802-7c78-4663-b00c-62faf399ea7f" providerId="ADAL" clId="{419D3C5C-9737-46D4-AED0-70F9092422A5}" dt="2025-05-01T11:20:46.307" v="15082" actId="478"/>
          <ac:grpSpMkLst>
            <pc:docMk/>
            <pc:sldMk cId="3514673261" sldId="272"/>
            <ac:grpSpMk id="6" creationId="{24BDEBFD-8C6A-B2CF-8B4C-EE2A07115A2C}"/>
          </ac:grpSpMkLst>
        </pc:grpChg>
        <pc:grpChg chg="mod">
          <ac:chgData name="Fabio Cosme" userId="b9aee802-7c78-4663-b00c-62faf399ea7f" providerId="ADAL" clId="{419D3C5C-9737-46D4-AED0-70F9092422A5}" dt="2025-05-01T11:20:31.406" v="15080" actId="1076"/>
          <ac:grpSpMkLst>
            <pc:docMk/>
            <pc:sldMk cId="3514673261" sldId="272"/>
            <ac:grpSpMk id="7" creationId="{BF9EA233-605A-CBAD-DF92-E482ED8BDB2A}"/>
          </ac:grpSpMkLst>
        </pc:grpChg>
        <pc:grpChg chg="mod">
          <ac:chgData name="Fabio Cosme" userId="b9aee802-7c78-4663-b00c-62faf399ea7f" providerId="ADAL" clId="{419D3C5C-9737-46D4-AED0-70F9092422A5}" dt="2025-05-01T11:20:31.406" v="15080" actId="1076"/>
          <ac:grpSpMkLst>
            <pc:docMk/>
            <pc:sldMk cId="3514673261" sldId="272"/>
            <ac:grpSpMk id="8" creationId="{47219A24-027C-6149-9084-A8DB0EA310C7}"/>
          </ac:grpSpMkLst>
        </pc:grpChg>
        <pc:grpChg chg="mod">
          <ac:chgData name="Fabio Cosme" userId="b9aee802-7c78-4663-b00c-62faf399ea7f" providerId="ADAL" clId="{419D3C5C-9737-46D4-AED0-70F9092422A5}" dt="2025-05-01T11:20:31.406" v="15080" actId="1076"/>
          <ac:grpSpMkLst>
            <pc:docMk/>
            <pc:sldMk cId="3514673261" sldId="272"/>
            <ac:grpSpMk id="9" creationId="{B45D2385-9704-B984-D9B2-BC263E188868}"/>
          </ac:grpSpMkLst>
        </pc:grpChg>
        <pc:grpChg chg="mod">
          <ac:chgData name="Fabio Cosme" userId="b9aee802-7c78-4663-b00c-62faf399ea7f" providerId="ADAL" clId="{419D3C5C-9737-46D4-AED0-70F9092422A5}" dt="2025-05-01T11:20:31.406" v="15080" actId="1076"/>
          <ac:grpSpMkLst>
            <pc:docMk/>
            <pc:sldMk cId="3514673261" sldId="272"/>
            <ac:grpSpMk id="11" creationId="{199DD074-73CA-8761-FA3F-A0FF301B450F}"/>
          </ac:grpSpMkLst>
        </pc:grpChg>
        <pc:grpChg chg="mod">
          <ac:chgData name="Fabio Cosme" userId="b9aee802-7c78-4663-b00c-62faf399ea7f" providerId="ADAL" clId="{419D3C5C-9737-46D4-AED0-70F9092422A5}" dt="2025-05-01T11:20:31.406" v="15080" actId="1076"/>
          <ac:grpSpMkLst>
            <pc:docMk/>
            <pc:sldMk cId="3514673261" sldId="272"/>
            <ac:grpSpMk id="12" creationId="{0A49AE0A-4801-A1FE-B0BA-C638A2EFD5AD}"/>
          </ac:grpSpMkLst>
        </pc:grpChg>
        <pc:grpChg chg="add mod">
          <ac:chgData name="Fabio Cosme" userId="b9aee802-7c78-4663-b00c-62faf399ea7f" providerId="ADAL" clId="{419D3C5C-9737-46D4-AED0-70F9092422A5}" dt="2025-05-01T11:21:24.421" v="15091" actId="1076"/>
          <ac:grpSpMkLst>
            <pc:docMk/>
            <pc:sldMk cId="3514673261" sldId="272"/>
            <ac:grpSpMk id="22" creationId="{CC9100B7-E4B5-D2E2-71F2-C9E19F934B03}"/>
          </ac:grpSpMkLst>
        </pc:grpChg>
        <pc:grpChg chg="mod">
          <ac:chgData name="Fabio Cosme" userId="b9aee802-7c78-4663-b00c-62faf399ea7f" providerId="ADAL" clId="{419D3C5C-9737-46D4-AED0-70F9092422A5}" dt="2025-05-01T11:21:24.421" v="15091" actId="1076"/>
          <ac:grpSpMkLst>
            <pc:docMk/>
            <pc:sldMk cId="3514673261" sldId="272"/>
            <ac:grpSpMk id="23" creationId="{2B4C48E4-B083-1B2B-22B8-F3C82A83B969}"/>
          </ac:grpSpMkLst>
        </pc:grpChg>
        <pc:grpChg chg="mod">
          <ac:chgData name="Fabio Cosme" userId="b9aee802-7c78-4663-b00c-62faf399ea7f" providerId="ADAL" clId="{419D3C5C-9737-46D4-AED0-70F9092422A5}" dt="2025-05-01T11:21:24.421" v="15091" actId="1076"/>
          <ac:grpSpMkLst>
            <pc:docMk/>
            <pc:sldMk cId="3514673261" sldId="272"/>
            <ac:grpSpMk id="24" creationId="{F12D669D-678F-C0A0-3054-9A8194D28FC9}"/>
          </ac:grpSpMkLst>
        </pc:grpChg>
        <pc:grpChg chg="mod">
          <ac:chgData name="Fabio Cosme" userId="b9aee802-7c78-4663-b00c-62faf399ea7f" providerId="ADAL" clId="{419D3C5C-9737-46D4-AED0-70F9092422A5}" dt="2025-05-01T11:21:24.421" v="15091" actId="1076"/>
          <ac:grpSpMkLst>
            <pc:docMk/>
            <pc:sldMk cId="3514673261" sldId="272"/>
            <ac:grpSpMk id="25" creationId="{C1591806-9B1E-B7A1-5072-F0B0E8366392}"/>
          </ac:grpSpMkLst>
        </pc:grpChg>
        <pc:grpChg chg="mod">
          <ac:chgData name="Fabio Cosme" userId="b9aee802-7c78-4663-b00c-62faf399ea7f" providerId="ADAL" clId="{419D3C5C-9737-46D4-AED0-70F9092422A5}" dt="2025-05-01T11:21:24.421" v="15091" actId="1076"/>
          <ac:grpSpMkLst>
            <pc:docMk/>
            <pc:sldMk cId="3514673261" sldId="272"/>
            <ac:grpSpMk id="26" creationId="{2FD47E70-DD51-4750-1C84-D460595DFD12}"/>
          </ac:grpSpMkLst>
        </pc:grpChg>
        <pc:grpChg chg="mod">
          <ac:chgData name="Fabio Cosme" userId="b9aee802-7c78-4663-b00c-62faf399ea7f" providerId="ADAL" clId="{419D3C5C-9737-46D4-AED0-70F9092422A5}" dt="2025-05-01T11:21:24.421" v="15091" actId="1076"/>
          <ac:grpSpMkLst>
            <pc:docMk/>
            <pc:sldMk cId="3514673261" sldId="272"/>
            <ac:grpSpMk id="27" creationId="{61930B0E-7A37-233E-A3D1-8C6C851FAC83}"/>
          </ac:grpSpMkLst>
        </pc:grpChg>
        <pc:grpChg chg="add del mod">
          <ac:chgData name="Fabio Cosme" userId="b9aee802-7c78-4663-b00c-62faf399ea7f" providerId="ADAL" clId="{419D3C5C-9737-46D4-AED0-70F9092422A5}" dt="2025-05-01T11:23:32.396" v="15147" actId="478"/>
          <ac:grpSpMkLst>
            <pc:docMk/>
            <pc:sldMk cId="3514673261" sldId="272"/>
            <ac:grpSpMk id="37" creationId="{0D8E9F98-4534-0F50-0EAD-FB3058E447FD}"/>
          </ac:grpSpMkLst>
        </pc:grpChg>
        <pc:grpChg chg="mod">
          <ac:chgData name="Fabio Cosme" userId="b9aee802-7c78-4663-b00c-62faf399ea7f" providerId="ADAL" clId="{419D3C5C-9737-46D4-AED0-70F9092422A5}" dt="2025-05-01T11:22:36.808" v="15133" actId="1076"/>
          <ac:grpSpMkLst>
            <pc:docMk/>
            <pc:sldMk cId="3514673261" sldId="272"/>
            <ac:grpSpMk id="38" creationId="{EAA8946A-5C09-98AA-583D-AA10FF397E72}"/>
          </ac:grpSpMkLst>
        </pc:grpChg>
        <pc:grpChg chg="mod">
          <ac:chgData name="Fabio Cosme" userId="b9aee802-7c78-4663-b00c-62faf399ea7f" providerId="ADAL" clId="{419D3C5C-9737-46D4-AED0-70F9092422A5}" dt="2025-05-01T11:22:36.808" v="15133" actId="1076"/>
          <ac:grpSpMkLst>
            <pc:docMk/>
            <pc:sldMk cId="3514673261" sldId="272"/>
            <ac:grpSpMk id="39" creationId="{3099D0EE-D321-610D-F7C6-1D9C6D850E0F}"/>
          </ac:grpSpMkLst>
        </pc:grpChg>
        <pc:grpChg chg="mod">
          <ac:chgData name="Fabio Cosme" userId="b9aee802-7c78-4663-b00c-62faf399ea7f" providerId="ADAL" clId="{419D3C5C-9737-46D4-AED0-70F9092422A5}" dt="2025-05-01T11:22:36.808" v="15133" actId="1076"/>
          <ac:grpSpMkLst>
            <pc:docMk/>
            <pc:sldMk cId="3514673261" sldId="272"/>
            <ac:grpSpMk id="40" creationId="{F262B474-58EC-F54E-0D77-DF0D1206B554}"/>
          </ac:grpSpMkLst>
        </pc:grpChg>
        <pc:grpChg chg="mod">
          <ac:chgData name="Fabio Cosme" userId="b9aee802-7c78-4663-b00c-62faf399ea7f" providerId="ADAL" clId="{419D3C5C-9737-46D4-AED0-70F9092422A5}" dt="2025-05-01T11:22:36.808" v="15133" actId="1076"/>
          <ac:grpSpMkLst>
            <pc:docMk/>
            <pc:sldMk cId="3514673261" sldId="272"/>
            <ac:grpSpMk id="41" creationId="{AD515297-C2AF-6B77-42F8-439A8D5A2C81}"/>
          </ac:grpSpMkLst>
        </pc:grpChg>
        <pc:grpChg chg="mod">
          <ac:chgData name="Fabio Cosme" userId="b9aee802-7c78-4663-b00c-62faf399ea7f" providerId="ADAL" clId="{419D3C5C-9737-46D4-AED0-70F9092422A5}" dt="2025-05-01T11:22:36.808" v="15133" actId="1076"/>
          <ac:grpSpMkLst>
            <pc:docMk/>
            <pc:sldMk cId="3514673261" sldId="272"/>
            <ac:grpSpMk id="42" creationId="{4BAA6880-6D7E-2E60-FC54-D80606C67AED}"/>
          </ac:grpSpMkLst>
        </pc:grpChg>
        <pc:grpChg chg="add mod">
          <ac:chgData name="Fabio Cosme" userId="b9aee802-7c78-4663-b00c-62faf399ea7f" providerId="ADAL" clId="{419D3C5C-9737-46D4-AED0-70F9092422A5}" dt="2025-05-01T11:23:35.462" v="15150" actId="1076"/>
          <ac:grpSpMkLst>
            <pc:docMk/>
            <pc:sldMk cId="3514673261" sldId="272"/>
            <ac:grpSpMk id="52" creationId="{3FB0B4B9-1ABB-D801-F712-46B2F7F109FF}"/>
          </ac:grpSpMkLst>
        </pc:grpChg>
        <pc:grpChg chg="mod">
          <ac:chgData name="Fabio Cosme" userId="b9aee802-7c78-4663-b00c-62faf399ea7f" providerId="ADAL" clId="{419D3C5C-9737-46D4-AED0-70F9092422A5}" dt="2025-05-01T11:23:35.462" v="15150" actId="1076"/>
          <ac:grpSpMkLst>
            <pc:docMk/>
            <pc:sldMk cId="3514673261" sldId="272"/>
            <ac:grpSpMk id="53" creationId="{B7D46712-2586-8E3D-13D4-BE4BC44EB7E5}"/>
          </ac:grpSpMkLst>
        </pc:grpChg>
        <pc:grpChg chg="mod">
          <ac:chgData name="Fabio Cosme" userId="b9aee802-7c78-4663-b00c-62faf399ea7f" providerId="ADAL" clId="{419D3C5C-9737-46D4-AED0-70F9092422A5}" dt="2025-05-01T11:23:35.462" v="15150" actId="1076"/>
          <ac:grpSpMkLst>
            <pc:docMk/>
            <pc:sldMk cId="3514673261" sldId="272"/>
            <ac:grpSpMk id="54" creationId="{820FA7B2-FBD6-0A39-1B87-472FD3F6B146}"/>
          </ac:grpSpMkLst>
        </pc:grpChg>
        <pc:grpChg chg="mod">
          <ac:chgData name="Fabio Cosme" userId="b9aee802-7c78-4663-b00c-62faf399ea7f" providerId="ADAL" clId="{419D3C5C-9737-46D4-AED0-70F9092422A5}" dt="2025-05-01T11:23:35.462" v="15150" actId="1076"/>
          <ac:grpSpMkLst>
            <pc:docMk/>
            <pc:sldMk cId="3514673261" sldId="272"/>
            <ac:grpSpMk id="55" creationId="{9C13B819-6641-4B2F-6C5A-C5157F011AC3}"/>
          </ac:grpSpMkLst>
        </pc:grpChg>
        <pc:grpChg chg="mod">
          <ac:chgData name="Fabio Cosme" userId="b9aee802-7c78-4663-b00c-62faf399ea7f" providerId="ADAL" clId="{419D3C5C-9737-46D4-AED0-70F9092422A5}" dt="2025-05-01T11:23:35.462" v="15150" actId="1076"/>
          <ac:grpSpMkLst>
            <pc:docMk/>
            <pc:sldMk cId="3514673261" sldId="272"/>
            <ac:grpSpMk id="56" creationId="{6C2BB9ED-7A8E-3A36-7DB9-F78238C61457}"/>
          </ac:grpSpMkLst>
        </pc:grpChg>
        <pc:grpChg chg="mod">
          <ac:chgData name="Fabio Cosme" userId="b9aee802-7c78-4663-b00c-62faf399ea7f" providerId="ADAL" clId="{419D3C5C-9737-46D4-AED0-70F9092422A5}" dt="2025-05-01T11:23:35.462" v="15150" actId="1076"/>
          <ac:grpSpMkLst>
            <pc:docMk/>
            <pc:sldMk cId="3514673261" sldId="272"/>
            <ac:grpSpMk id="57" creationId="{B40E21AA-1831-F5B4-9754-449831717F1A}"/>
          </ac:grpSpMkLst>
        </pc:grpChg>
        <pc:grpChg chg="add mod">
          <ac:chgData name="Fabio Cosme" userId="b9aee802-7c78-4663-b00c-62faf399ea7f" providerId="ADAL" clId="{419D3C5C-9737-46D4-AED0-70F9092422A5}" dt="2025-05-01T11:23:58.132" v="15165" actId="14100"/>
          <ac:grpSpMkLst>
            <pc:docMk/>
            <pc:sldMk cId="3514673261" sldId="272"/>
            <ac:grpSpMk id="2051" creationId="{8E3D010D-846E-85C8-F27F-18543CCA89FF}"/>
          </ac:grpSpMkLst>
        </pc:grpChg>
        <pc:grpChg chg="mod">
          <ac:chgData name="Fabio Cosme" userId="b9aee802-7c78-4663-b00c-62faf399ea7f" providerId="ADAL" clId="{419D3C5C-9737-46D4-AED0-70F9092422A5}" dt="2025-05-01T11:23:58.132" v="15165" actId="14100"/>
          <ac:grpSpMkLst>
            <pc:docMk/>
            <pc:sldMk cId="3514673261" sldId="272"/>
            <ac:grpSpMk id="2052" creationId="{30F0BB99-6CD9-E7C4-B2DD-327F52230C26}"/>
          </ac:grpSpMkLst>
        </pc:grpChg>
        <pc:grpChg chg="mod">
          <ac:chgData name="Fabio Cosme" userId="b9aee802-7c78-4663-b00c-62faf399ea7f" providerId="ADAL" clId="{419D3C5C-9737-46D4-AED0-70F9092422A5}" dt="2025-05-01T11:23:58.132" v="15165" actId="14100"/>
          <ac:grpSpMkLst>
            <pc:docMk/>
            <pc:sldMk cId="3514673261" sldId="272"/>
            <ac:grpSpMk id="2053" creationId="{95CE3CFF-872C-577F-BFF1-D8604F4FAC8B}"/>
          </ac:grpSpMkLst>
        </pc:grpChg>
        <pc:grpChg chg="mod">
          <ac:chgData name="Fabio Cosme" userId="b9aee802-7c78-4663-b00c-62faf399ea7f" providerId="ADAL" clId="{419D3C5C-9737-46D4-AED0-70F9092422A5}" dt="2025-05-01T11:23:58.132" v="15165" actId="14100"/>
          <ac:grpSpMkLst>
            <pc:docMk/>
            <pc:sldMk cId="3514673261" sldId="272"/>
            <ac:grpSpMk id="2054" creationId="{6E4B89F0-258D-5195-7187-2C985255C440}"/>
          </ac:grpSpMkLst>
        </pc:grpChg>
        <pc:grpChg chg="mod">
          <ac:chgData name="Fabio Cosme" userId="b9aee802-7c78-4663-b00c-62faf399ea7f" providerId="ADAL" clId="{419D3C5C-9737-46D4-AED0-70F9092422A5}" dt="2025-05-01T11:23:58.132" v="15165" actId="14100"/>
          <ac:grpSpMkLst>
            <pc:docMk/>
            <pc:sldMk cId="3514673261" sldId="272"/>
            <ac:grpSpMk id="2055" creationId="{D28CB891-03B5-57E2-B18D-2866F75CCDA6}"/>
          </ac:grpSpMkLst>
        </pc:grpChg>
        <pc:grpChg chg="mod">
          <ac:chgData name="Fabio Cosme" userId="b9aee802-7c78-4663-b00c-62faf399ea7f" providerId="ADAL" clId="{419D3C5C-9737-46D4-AED0-70F9092422A5}" dt="2025-05-01T11:23:58.132" v="15165" actId="14100"/>
          <ac:grpSpMkLst>
            <pc:docMk/>
            <pc:sldMk cId="3514673261" sldId="272"/>
            <ac:grpSpMk id="2057" creationId="{3FBA9DE4-1CF4-ADB8-199B-002A2AB23BB1}"/>
          </ac:grpSpMkLst>
        </pc:grpChg>
        <pc:grpChg chg="add del mod">
          <ac:chgData name="Fabio Cosme" userId="b9aee802-7c78-4663-b00c-62faf399ea7f" providerId="ADAL" clId="{419D3C5C-9737-46D4-AED0-70F9092422A5}" dt="2025-05-01T11:25:52.868" v="15187" actId="478"/>
          <ac:grpSpMkLst>
            <pc:docMk/>
            <pc:sldMk cId="3514673261" sldId="272"/>
            <ac:grpSpMk id="2067" creationId="{111A9A35-B15D-0DDC-DF88-379D8E672B40}"/>
          </ac:grpSpMkLst>
        </pc:grpChg>
        <pc:grpChg chg="mod">
          <ac:chgData name="Fabio Cosme" userId="b9aee802-7c78-4663-b00c-62faf399ea7f" providerId="ADAL" clId="{419D3C5C-9737-46D4-AED0-70F9092422A5}" dt="2025-05-01T11:25:49.374" v="15186" actId="1076"/>
          <ac:grpSpMkLst>
            <pc:docMk/>
            <pc:sldMk cId="3514673261" sldId="272"/>
            <ac:grpSpMk id="2068" creationId="{75A47446-E1E4-6314-97D3-8FD2AC05FBF9}"/>
          </ac:grpSpMkLst>
        </pc:grpChg>
        <pc:grpChg chg="mod">
          <ac:chgData name="Fabio Cosme" userId="b9aee802-7c78-4663-b00c-62faf399ea7f" providerId="ADAL" clId="{419D3C5C-9737-46D4-AED0-70F9092422A5}" dt="2025-05-01T11:25:49.374" v="15186" actId="1076"/>
          <ac:grpSpMkLst>
            <pc:docMk/>
            <pc:sldMk cId="3514673261" sldId="272"/>
            <ac:grpSpMk id="2069" creationId="{80AF795C-FEB4-DE1B-3DD5-2888DB30026B}"/>
          </ac:grpSpMkLst>
        </pc:grpChg>
        <pc:grpChg chg="mod">
          <ac:chgData name="Fabio Cosme" userId="b9aee802-7c78-4663-b00c-62faf399ea7f" providerId="ADAL" clId="{419D3C5C-9737-46D4-AED0-70F9092422A5}" dt="2025-05-01T11:25:49.374" v="15186" actId="1076"/>
          <ac:grpSpMkLst>
            <pc:docMk/>
            <pc:sldMk cId="3514673261" sldId="272"/>
            <ac:grpSpMk id="2070" creationId="{56BB9FEF-427B-BE37-7BA1-F3B3D4CF2A67}"/>
          </ac:grpSpMkLst>
        </pc:grpChg>
        <pc:grpChg chg="mod">
          <ac:chgData name="Fabio Cosme" userId="b9aee802-7c78-4663-b00c-62faf399ea7f" providerId="ADAL" clId="{419D3C5C-9737-46D4-AED0-70F9092422A5}" dt="2025-05-01T11:25:49.374" v="15186" actId="1076"/>
          <ac:grpSpMkLst>
            <pc:docMk/>
            <pc:sldMk cId="3514673261" sldId="272"/>
            <ac:grpSpMk id="2071" creationId="{6491508F-9AC1-0C98-48FD-10D36311B796}"/>
          </ac:grpSpMkLst>
        </pc:grpChg>
        <pc:picChg chg="add del mod">
          <ac:chgData name="Fabio Cosme" userId="b9aee802-7c78-4663-b00c-62faf399ea7f" providerId="ADAL" clId="{419D3C5C-9737-46D4-AED0-70F9092422A5}" dt="2025-04-30T17:35:38.198" v="9922" actId="478"/>
          <ac:picMkLst>
            <pc:docMk/>
            <pc:sldMk cId="3514673261" sldId="272"/>
            <ac:picMk id="7" creationId="{15D504C4-6854-BB19-7467-6E7228FC4777}"/>
          </ac:picMkLst>
        </pc:picChg>
        <pc:picChg chg="add mod">
          <ac:chgData name="Fabio Cosme" userId="b9aee802-7c78-4663-b00c-62faf399ea7f" providerId="ADAL" clId="{419D3C5C-9737-46D4-AED0-70F9092422A5}" dt="2025-04-30T17:26:40.863" v="9839" actId="1076"/>
          <ac:picMkLst>
            <pc:docMk/>
            <pc:sldMk cId="3514673261" sldId="272"/>
            <ac:picMk id="9" creationId="{B030C642-9877-2A88-0CF4-7DB2FE42D5B2}"/>
          </ac:picMkLst>
        </pc:picChg>
        <pc:picChg chg="mod">
          <ac:chgData name="Fabio Cosme" userId="b9aee802-7c78-4663-b00c-62faf399ea7f" providerId="ADAL" clId="{419D3C5C-9737-46D4-AED0-70F9092422A5}" dt="2025-05-01T11:20:31.406" v="15080" actId="1076"/>
          <ac:picMkLst>
            <pc:docMk/>
            <pc:sldMk cId="3514673261" sldId="272"/>
            <ac:picMk id="13" creationId="{348CCBF5-9FB0-398E-C716-3FD49FCE1B36}"/>
          </ac:picMkLst>
        </pc:picChg>
        <pc:picChg chg="add mod">
          <ac:chgData name="Fabio Cosme" userId="b9aee802-7c78-4663-b00c-62faf399ea7f" providerId="ADAL" clId="{419D3C5C-9737-46D4-AED0-70F9092422A5}" dt="2025-04-30T17:27:10.955" v="9845" actId="1076"/>
          <ac:picMkLst>
            <pc:docMk/>
            <pc:sldMk cId="3514673261" sldId="272"/>
            <ac:picMk id="14" creationId="{5C1AC94E-CEF9-4AD0-B81C-889CD4D43AEF}"/>
          </ac:picMkLst>
        </pc:picChg>
        <pc:picChg chg="mod">
          <ac:chgData name="Fabio Cosme" userId="b9aee802-7c78-4663-b00c-62faf399ea7f" providerId="ADAL" clId="{419D3C5C-9737-46D4-AED0-70F9092422A5}" dt="2025-05-01T11:20:31.406" v="15080" actId="1076"/>
          <ac:picMkLst>
            <pc:docMk/>
            <pc:sldMk cId="3514673261" sldId="272"/>
            <ac:picMk id="15" creationId="{0D492C32-9937-CDA4-AEB1-75A3FA06B0E1}"/>
          </ac:picMkLst>
        </pc:picChg>
        <pc:picChg chg="mod">
          <ac:chgData name="Fabio Cosme" userId="b9aee802-7c78-4663-b00c-62faf399ea7f" providerId="ADAL" clId="{419D3C5C-9737-46D4-AED0-70F9092422A5}" dt="2025-05-01T11:20:31.406" v="15080" actId="1076"/>
          <ac:picMkLst>
            <pc:docMk/>
            <pc:sldMk cId="3514673261" sldId="272"/>
            <ac:picMk id="17" creationId="{16E4488A-4567-E7B1-E433-D7591CA06841}"/>
          </ac:picMkLst>
        </pc:picChg>
        <pc:picChg chg="mod">
          <ac:chgData name="Fabio Cosme" userId="b9aee802-7c78-4663-b00c-62faf399ea7f" providerId="ADAL" clId="{419D3C5C-9737-46D4-AED0-70F9092422A5}" dt="2025-05-01T11:20:31.406" v="15080" actId="1076"/>
          <ac:picMkLst>
            <pc:docMk/>
            <pc:sldMk cId="3514673261" sldId="272"/>
            <ac:picMk id="19" creationId="{54CAA5E9-A813-1B32-4EEF-6AF6523F7027}"/>
          </ac:picMkLst>
        </pc:picChg>
        <pc:picChg chg="mod">
          <ac:chgData name="Fabio Cosme" userId="b9aee802-7c78-4663-b00c-62faf399ea7f" providerId="ADAL" clId="{419D3C5C-9737-46D4-AED0-70F9092422A5}" dt="2025-05-01T11:20:31.406" v="15080" actId="1076"/>
          <ac:picMkLst>
            <pc:docMk/>
            <pc:sldMk cId="3514673261" sldId="272"/>
            <ac:picMk id="21" creationId="{9AF580F7-8830-212F-355B-0360BD565F56}"/>
          </ac:picMkLst>
        </pc:picChg>
        <pc:picChg chg="mod">
          <ac:chgData name="Fabio Cosme" userId="b9aee802-7c78-4663-b00c-62faf399ea7f" providerId="ADAL" clId="{419D3C5C-9737-46D4-AED0-70F9092422A5}" dt="2025-05-01T11:21:24.421" v="15091" actId="1076"/>
          <ac:picMkLst>
            <pc:docMk/>
            <pc:sldMk cId="3514673261" sldId="272"/>
            <ac:picMk id="28" creationId="{533228A0-C641-B775-4444-7D2B837FF50C}"/>
          </ac:picMkLst>
        </pc:picChg>
        <pc:picChg chg="mod">
          <ac:chgData name="Fabio Cosme" userId="b9aee802-7c78-4663-b00c-62faf399ea7f" providerId="ADAL" clId="{419D3C5C-9737-46D4-AED0-70F9092422A5}" dt="2025-05-01T11:21:24.421" v="15091" actId="1076"/>
          <ac:picMkLst>
            <pc:docMk/>
            <pc:sldMk cId="3514673261" sldId="272"/>
            <ac:picMk id="30" creationId="{2EBD8C4F-B6B8-867D-0A5A-6BBC235DD7AF}"/>
          </ac:picMkLst>
        </pc:picChg>
        <pc:picChg chg="mod">
          <ac:chgData name="Fabio Cosme" userId="b9aee802-7c78-4663-b00c-62faf399ea7f" providerId="ADAL" clId="{419D3C5C-9737-46D4-AED0-70F9092422A5}" dt="2025-05-01T11:21:24.421" v="15091" actId="1076"/>
          <ac:picMkLst>
            <pc:docMk/>
            <pc:sldMk cId="3514673261" sldId="272"/>
            <ac:picMk id="32" creationId="{8ADDC12C-AB9B-7DE0-8D0B-7966EC7B9BE3}"/>
          </ac:picMkLst>
        </pc:picChg>
        <pc:picChg chg="mod">
          <ac:chgData name="Fabio Cosme" userId="b9aee802-7c78-4663-b00c-62faf399ea7f" providerId="ADAL" clId="{419D3C5C-9737-46D4-AED0-70F9092422A5}" dt="2025-05-01T11:21:24.421" v="15091" actId="1076"/>
          <ac:picMkLst>
            <pc:docMk/>
            <pc:sldMk cId="3514673261" sldId="272"/>
            <ac:picMk id="34" creationId="{912A2D29-C757-4AA7-826A-7F935BECA9FE}"/>
          </ac:picMkLst>
        </pc:picChg>
        <pc:picChg chg="mod">
          <ac:chgData name="Fabio Cosme" userId="b9aee802-7c78-4663-b00c-62faf399ea7f" providerId="ADAL" clId="{419D3C5C-9737-46D4-AED0-70F9092422A5}" dt="2025-05-01T11:21:24.421" v="15091" actId="1076"/>
          <ac:picMkLst>
            <pc:docMk/>
            <pc:sldMk cId="3514673261" sldId="272"/>
            <ac:picMk id="36" creationId="{A2AE32C4-1329-42BF-8125-D8E6D52A0191}"/>
          </ac:picMkLst>
        </pc:picChg>
        <pc:picChg chg="mod">
          <ac:chgData name="Fabio Cosme" userId="b9aee802-7c78-4663-b00c-62faf399ea7f" providerId="ADAL" clId="{419D3C5C-9737-46D4-AED0-70F9092422A5}" dt="2025-05-01T11:22:36.808" v="15133" actId="1076"/>
          <ac:picMkLst>
            <pc:docMk/>
            <pc:sldMk cId="3514673261" sldId="272"/>
            <ac:picMk id="43" creationId="{85E831F1-793C-2D86-866D-6E9F846930F5}"/>
          </ac:picMkLst>
        </pc:picChg>
        <pc:picChg chg="mod">
          <ac:chgData name="Fabio Cosme" userId="b9aee802-7c78-4663-b00c-62faf399ea7f" providerId="ADAL" clId="{419D3C5C-9737-46D4-AED0-70F9092422A5}" dt="2025-05-01T11:22:36.808" v="15133" actId="1076"/>
          <ac:picMkLst>
            <pc:docMk/>
            <pc:sldMk cId="3514673261" sldId="272"/>
            <ac:picMk id="45" creationId="{98BAACE5-C932-9D6A-09BC-BA1F55DE7FD1}"/>
          </ac:picMkLst>
        </pc:picChg>
        <pc:picChg chg="mod">
          <ac:chgData name="Fabio Cosme" userId="b9aee802-7c78-4663-b00c-62faf399ea7f" providerId="ADAL" clId="{419D3C5C-9737-46D4-AED0-70F9092422A5}" dt="2025-05-01T11:22:36.808" v="15133" actId="1076"/>
          <ac:picMkLst>
            <pc:docMk/>
            <pc:sldMk cId="3514673261" sldId="272"/>
            <ac:picMk id="47" creationId="{D172D86A-9842-3FAF-C386-C8FBB3BEA3C6}"/>
          </ac:picMkLst>
        </pc:picChg>
        <pc:picChg chg="mod">
          <ac:chgData name="Fabio Cosme" userId="b9aee802-7c78-4663-b00c-62faf399ea7f" providerId="ADAL" clId="{419D3C5C-9737-46D4-AED0-70F9092422A5}" dt="2025-05-01T11:22:36.808" v="15133" actId="1076"/>
          <ac:picMkLst>
            <pc:docMk/>
            <pc:sldMk cId="3514673261" sldId="272"/>
            <ac:picMk id="49" creationId="{38DD9654-845D-EA69-CD3E-4A5F212D4499}"/>
          </ac:picMkLst>
        </pc:picChg>
        <pc:picChg chg="mod">
          <ac:chgData name="Fabio Cosme" userId="b9aee802-7c78-4663-b00c-62faf399ea7f" providerId="ADAL" clId="{419D3C5C-9737-46D4-AED0-70F9092422A5}" dt="2025-05-01T11:22:36.808" v="15133" actId="1076"/>
          <ac:picMkLst>
            <pc:docMk/>
            <pc:sldMk cId="3514673261" sldId="272"/>
            <ac:picMk id="51" creationId="{A9E30E48-E088-0ECE-17D9-150BE1DC4702}"/>
          </ac:picMkLst>
        </pc:picChg>
        <pc:picChg chg="mod">
          <ac:chgData name="Fabio Cosme" userId="b9aee802-7c78-4663-b00c-62faf399ea7f" providerId="ADAL" clId="{419D3C5C-9737-46D4-AED0-70F9092422A5}" dt="2025-05-01T11:23:35.462" v="15150" actId="1076"/>
          <ac:picMkLst>
            <pc:docMk/>
            <pc:sldMk cId="3514673261" sldId="272"/>
            <ac:picMk id="58" creationId="{0EB0BA49-5970-B9DE-6424-B720A02A59BF}"/>
          </ac:picMkLst>
        </pc:picChg>
        <pc:picChg chg="mod">
          <ac:chgData name="Fabio Cosme" userId="b9aee802-7c78-4663-b00c-62faf399ea7f" providerId="ADAL" clId="{419D3C5C-9737-46D4-AED0-70F9092422A5}" dt="2025-05-01T11:23:35.462" v="15150" actId="1076"/>
          <ac:picMkLst>
            <pc:docMk/>
            <pc:sldMk cId="3514673261" sldId="272"/>
            <ac:picMk id="60" creationId="{662E4EAE-9E2A-CB1D-9B53-DB559F1BC295}"/>
          </ac:picMkLst>
        </pc:picChg>
        <pc:picChg chg="mod">
          <ac:chgData name="Fabio Cosme" userId="b9aee802-7c78-4663-b00c-62faf399ea7f" providerId="ADAL" clId="{419D3C5C-9737-46D4-AED0-70F9092422A5}" dt="2025-05-01T11:23:35.462" v="15150" actId="1076"/>
          <ac:picMkLst>
            <pc:docMk/>
            <pc:sldMk cId="3514673261" sldId="272"/>
            <ac:picMk id="62" creationId="{A68C1800-5039-9E82-4371-D9E501D47023}"/>
          </ac:picMkLst>
        </pc:picChg>
        <pc:picChg chg="mod">
          <ac:chgData name="Fabio Cosme" userId="b9aee802-7c78-4663-b00c-62faf399ea7f" providerId="ADAL" clId="{419D3C5C-9737-46D4-AED0-70F9092422A5}" dt="2025-05-01T11:23:35.462" v="15150" actId="1076"/>
          <ac:picMkLst>
            <pc:docMk/>
            <pc:sldMk cId="3514673261" sldId="272"/>
            <ac:picMk id="2048" creationId="{712C8D0E-C892-8787-0685-071000C7F96E}"/>
          </ac:picMkLst>
        </pc:picChg>
        <pc:picChg chg="mod">
          <ac:chgData name="Fabio Cosme" userId="b9aee802-7c78-4663-b00c-62faf399ea7f" providerId="ADAL" clId="{419D3C5C-9737-46D4-AED0-70F9092422A5}" dt="2025-05-01T11:23:35.462" v="15150" actId="1076"/>
          <ac:picMkLst>
            <pc:docMk/>
            <pc:sldMk cId="3514673261" sldId="272"/>
            <ac:picMk id="2050" creationId="{78C51E5F-45DD-DF16-000F-E28125BAD57F}"/>
          </ac:picMkLst>
        </pc:picChg>
        <pc:picChg chg="add mod">
          <ac:chgData name="Fabio Cosme" userId="b9aee802-7c78-4663-b00c-62faf399ea7f" providerId="ADAL" clId="{419D3C5C-9737-46D4-AED0-70F9092422A5}" dt="2025-05-01T11:45:40.795" v="15598" actId="1076"/>
          <ac:picMkLst>
            <pc:docMk/>
            <pc:sldMk cId="3514673261" sldId="272"/>
            <ac:picMk id="2056" creationId="{7EAB3646-94E1-5B8E-CF31-D9072E8BE118}"/>
          </ac:picMkLst>
        </pc:picChg>
        <pc:picChg chg="mod">
          <ac:chgData name="Fabio Cosme" userId="b9aee802-7c78-4663-b00c-62faf399ea7f" providerId="ADAL" clId="{419D3C5C-9737-46D4-AED0-70F9092422A5}" dt="2025-05-01T11:23:58.132" v="15165" actId="14100"/>
          <ac:picMkLst>
            <pc:docMk/>
            <pc:sldMk cId="3514673261" sldId="272"/>
            <ac:picMk id="2058" creationId="{BFA53BA1-E86A-369A-5C4F-9A3B3E4B2F5B}"/>
          </ac:picMkLst>
        </pc:picChg>
        <pc:picChg chg="mod">
          <ac:chgData name="Fabio Cosme" userId="b9aee802-7c78-4663-b00c-62faf399ea7f" providerId="ADAL" clId="{419D3C5C-9737-46D4-AED0-70F9092422A5}" dt="2025-05-01T11:23:58.132" v="15165" actId="14100"/>
          <ac:picMkLst>
            <pc:docMk/>
            <pc:sldMk cId="3514673261" sldId="272"/>
            <ac:picMk id="2060" creationId="{474EEF0E-9AB1-60A5-E49B-7A5C00AE809D}"/>
          </ac:picMkLst>
        </pc:picChg>
        <pc:picChg chg="mod">
          <ac:chgData name="Fabio Cosme" userId="b9aee802-7c78-4663-b00c-62faf399ea7f" providerId="ADAL" clId="{419D3C5C-9737-46D4-AED0-70F9092422A5}" dt="2025-05-01T11:23:58.132" v="15165" actId="14100"/>
          <ac:picMkLst>
            <pc:docMk/>
            <pc:sldMk cId="3514673261" sldId="272"/>
            <ac:picMk id="2062" creationId="{2FCB24B9-B069-B0F0-A8C7-156C2783C994}"/>
          </ac:picMkLst>
        </pc:picChg>
        <pc:picChg chg="mod">
          <ac:chgData name="Fabio Cosme" userId="b9aee802-7c78-4663-b00c-62faf399ea7f" providerId="ADAL" clId="{419D3C5C-9737-46D4-AED0-70F9092422A5}" dt="2025-05-01T11:23:58.132" v="15165" actId="14100"/>
          <ac:picMkLst>
            <pc:docMk/>
            <pc:sldMk cId="3514673261" sldId="272"/>
            <ac:picMk id="2064" creationId="{EF166131-D48B-7B9F-DEA1-288AC0DDA10B}"/>
          </ac:picMkLst>
        </pc:picChg>
        <pc:picChg chg="mod">
          <ac:chgData name="Fabio Cosme" userId="b9aee802-7c78-4663-b00c-62faf399ea7f" providerId="ADAL" clId="{419D3C5C-9737-46D4-AED0-70F9092422A5}" dt="2025-05-01T11:23:58.132" v="15165" actId="14100"/>
          <ac:picMkLst>
            <pc:docMk/>
            <pc:sldMk cId="3514673261" sldId="272"/>
            <ac:picMk id="2066" creationId="{329F376B-B66E-0DD2-C8B5-77A68657C6E9}"/>
          </ac:picMkLst>
        </pc:picChg>
        <pc:picChg chg="mod">
          <ac:chgData name="Fabio Cosme" userId="b9aee802-7c78-4663-b00c-62faf399ea7f" providerId="ADAL" clId="{419D3C5C-9737-46D4-AED0-70F9092422A5}" dt="2025-05-01T11:25:49.374" v="15186" actId="1076"/>
          <ac:picMkLst>
            <pc:docMk/>
            <pc:sldMk cId="3514673261" sldId="272"/>
            <ac:picMk id="2072" creationId="{329EA93E-8DE3-BC2E-FE33-C8B30736CAA9}"/>
          </ac:picMkLst>
        </pc:picChg>
        <pc:picChg chg="mod">
          <ac:chgData name="Fabio Cosme" userId="b9aee802-7c78-4663-b00c-62faf399ea7f" providerId="ADAL" clId="{419D3C5C-9737-46D4-AED0-70F9092422A5}" dt="2025-05-01T11:25:49.374" v="15186" actId="1076"/>
          <ac:picMkLst>
            <pc:docMk/>
            <pc:sldMk cId="3514673261" sldId="272"/>
            <ac:picMk id="2074" creationId="{42DDC124-51C7-BE3F-15B4-090B20CB240B}"/>
          </ac:picMkLst>
        </pc:picChg>
        <pc:picChg chg="mod">
          <ac:chgData name="Fabio Cosme" userId="b9aee802-7c78-4663-b00c-62faf399ea7f" providerId="ADAL" clId="{419D3C5C-9737-46D4-AED0-70F9092422A5}" dt="2025-05-01T11:25:49.374" v="15186" actId="1076"/>
          <ac:picMkLst>
            <pc:docMk/>
            <pc:sldMk cId="3514673261" sldId="272"/>
            <ac:picMk id="2076" creationId="{8A1D505F-80FD-DBC6-0A84-85E824B4F457}"/>
          </ac:picMkLst>
        </pc:picChg>
        <pc:picChg chg="mod">
          <ac:chgData name="Fabio Cosme" userId="b9aee802-7c78-4663-b00c-62faf399ea7f" providerId="ADAL" clId="{419D3C5C-9737-46D4-AED0-70F9092422A5}" dt="2025-05-01T11:25:49.374" v="15186" actId="1076"/>
          <ac:picMkLst>
            <pc:docMk/>
            <pc:sldMk cId="3514673261" sldId="272"/>
            <ac:picMk id="2078" creationId="{D10B0D87-5A89-EEA5-EF2A-A7442082F0BE}"/>
          </ac:picMkLst>
        </pc:picChg>
        <pc:picChg chg="mod">
          <ac:chgData name="Fabio Cosme" userId="b9aee802-7c78-4663-b00c-62faf399ea7f" providerId="ADAL" clId="{419D3C5C-9737-46D4-AED0-70F9092422A5}" dt="2025-05-01T11:25:49.374" v="15186" actId="1076"/>
          <ac:picMkLst>
            <pc:docMk/>
            <pc:sldMk cId="3514673261" sldId="272"/>
            <ac:picMk id="2080" creationId="{5AC2AD8F-5F78-D094-1852-BAA344D6A86F}"/>
          </ac:picMkLst>
        </pc:picChg>
      </pc:sldChg>
      <pc:sldChg chg="addSp new del">
        <pc:chgData name="Fabio Cosme" userId="b9aee802-7c78-4663-b00c-62faf399ea7f" providerId="ADAL" clId="{419D3C5C-9737-46D4-AED0-70F9092422A5}" dt="2025-04-30T18:06:03.975" v="10544" actId="2696"/>
        <pc:sldMkLst>
          <pc:docMk/>
          <pc:sldMk cId="2643068370" sldId="273"/>
        </pc:sldMkLst>
        <pc:spChg chg="add">
          <ac:chgData name="Fabio Cosme" userId="b9aee802-7c78-4663-b00c-62faf399ea7f" providerId="ADAL" clId="{419D3C5C-9737-46D4-AED0-70F9092422A5}" dt="2025-04-30T17:34:42.130" v="9912"/>
          <ac:spMkLst>
            <pc:docMk/>
            <pc:sldMk cId="2643068370" sldId="273"/>
            <ac:spMk id="7" creationId="{305AB44B-4C72-61A7-D00B-E1DA6E1DF3AB}"/>
          </ac:spMkLst>
        </pc:spChg>
      </pc:sldChg>
      <pc:sldChg chg="addSp delSp modSp add mod modNotesTx">
        <pc:chgData name="Fabio Cosme" userId="b9aee802-7c78-4663-b00c-62faf399ea7f" providerId="ADAL" clId="{419D3C5C-9737-46D4-AED0-70F9092422A5}" dt="2025-05-05T19:48:15.364" v="29815" actId="478"/>
        <pc:sldMkLst>
          <pc:docMk/>
          <pc:sldMk cId="951131529" sldId="274"/>
        </pc:sldMkLst>
        <pc:spChg chg="add mod">
          <ac:chgData name="Fabio Cosme" userId="b9aee802-7c78-4663-b00c-62faf399ea7f" providerId="ADAL" clId="{419D3C5C-9737-46D4-AED0-70F9092422A5}" dt="2025-05-02T16:37:18.607" v="20518"/>
          <ac:spMkLst>
            <pc:docMk/>
            <pc:sldMk cId="951131529" sldId="274"/>
            <ac:spMk id="2" creationId="{16A0CE46-B9B9-536F-B4AA-E9F945D25926}"/>
          </ac:spMkLst>
        </pc:spChg>
        <pc:spChg chg="add del mod">
          <ac:chgData name="Fabio Cosme" userId="b9aee802-7c78-4663-b00c-62faf399ea7f" providerId="ADAL" clId="{419D3C5C-9737-46D4-AED0-70F9092422A5}" dt="2025-05-01T21:23:45.994" v="16552" actId="478"/>
          <ac:spMkLst>
            <pc:docMk/>
            <pc:sldMk cId="951131529" sldId="274"/>
            <ac:spMk id="2" creationId="{E6879758-CEC7-6596-9392-5CD06A1D0680}"/>
          </ac:spMkLst>
        </pc:spChg>
        <pc:spChg chg="add del mod">
          <ac:chgData name="Fabio Cosme" userId="b9aee802-7c78-4663-b00c-62faf399ea7f" providerId="ADAL" clId="{419D3C5C-9737-46D4-AED0-70F9092422A5}" dt="2025-05-05T19:48:15.364" v="29815" actId="478"/>
          <ac:spMkLst>
            <pc:docMk/>
            <pc:sldMk cId="951131529" sldId="274"/>
            <ac:spMk id="3" creationId="{E72E092C-8DD3-54F7-7EC8-5B9E2B09BA70}"/>
          </ac:spMkLst>
        </pc:spChg>
        <pc:spChg chg="add del mod">
          <ac:chgData name="Fabio Cosme" userId="b9aee802-7c78-4663-b00c-62faf399ea7f" providerId="ADAL" clId="{419D3C5C-9737-46D4-AED0-70F9092422A5}" dt="2025-05-01T21:23:48.473" v="16553" actId="478"/>
          <ac:spMkLst>
            <pc:docMk/>
            <pc:sldMk cId="951131529" sldId="274"/>
            <ac:spMk id="4" creationId="{27425CC6-E371-3E5E-6878-0557D988EBC0}"/>
          </ac:spMkLst>
        </pc:spChg>
        <pc:spChg chg="add mod">
          <ac:chgData name="Fabio Cosme" userId="b9aee802-7c78-4663-b00c-62faf399ea7f" providerId="ADAL" clId="{419D3C5C-9737-46D4-AED0-70F9092422A5}" dt="2025-05-04T16:40:36.507" v="25759" actId="12"/>
          <ac:spMkLst>
            <pc:docMk/>
            <pc:sldMk cId="951131529" sldId="274"/>
            <ac:spMk id="6" creationId="{BDD3240D-C6F6-8C96-5C7C-E2A7EEA3CF0F}"/>
          </ac:spMkLst>
        </pc:spChg>
        <pc:spChg chg="del mod">
          <ac:chgData name="Fabio Cosme" userId="b9aee802-7c78-4663-b00c-62faf399ea7f" providerId="ADAL" clId="{419D3C5C-9737-46D4-AED0-70F9092422A5}" dt="2025-05-01T21:38:36.981" v="16696" actId="478"/>
          <ac:spMkLst>
            <pc:docMk/>
            <pc:sldMk cId="951131529" sldId="274"/>
            <ac:spMk id="16" creationId="{408684A3-8D0F-48FB-09F9-517A8194A889}"/>
          </ac:spMkLst>
        </pc:spChg>
        <pc:spChg chg="mod">
          <ac:chgData name="Fabio Cosme" userId="b9aee802-7c78-4663-b00c-62faf399ea7f" providerId="ADAL" clId="{419D3C5C-9737-46D4-AED0-70F9092422A5}" dt="2025-05-01T22:37:25.044" v="17714" actId="1076"/>
          <ac:spMkLst>
            <pc:docMk/>
            <pc:sldMk cId="951131529" sldId="274"/>
            <ac:spMk id="17" creationId="{4EA1796C-5A1B-3EF3-AC80-7F0C82FB3431}"/>
          </ac:spMkLst>
        </pc:spChg>
        <pc:spChg chg="mod">
          <ac:chgData name="Fabio Cosme" userId="b9aee802-7c78-4663-b00c-62faf399ea7f" providerId="ADAL" clId="{419D3C5C-9737-46D4-AED0-70F9092422A5}" dt="2025-05-02T14:24:19.701" v="20318" actId="207"/>
          <ac:spMkLst>
            <pc:docMk/>
            <pc:sldMk cId="951131529" sldId="274"/>
            <ac:spMk id="31" creationId="{1AC26DC0-9917-5F26-1308-ECDEDADEEB64}"/>
          </ac:spMkLst>
        </pc:spChg>
        <pc:grpChg chg="add mod">
          <ac:chgData name="Fabio Cosme" userId="b9aee802-7c78-4663-b00c-62faf399ea7f" providerId="ADAL" clId="{419D3C5C-9737-46D4-AED0-70F9092422A5}" dt="2025-05-01T22:37:25.044" v="17714" actId="1076"/>
          <ac:grpSpMkLst>
            <pc:docMk/>
            <pc:sldMk cId="951131529" sldId="274"/>
            <ac:grpSpMk id="5" creationId="{6C92D96B-E212-0D91-87AA-70B934CB48DD}"/>
          </ac:grpSpMkLst>
        </pc:grpChg>
        <pc:picChg chg="del">
          <ac:chgData name="Fabio Cosme" userId="b9aee802-7c78-4663-b00c-62faf399ea7f" providerId="ADAL" clId="{419D3C5C-9737-46D4-AED0-70F9092422A5}" dt="2025-05-01T21:25:40.720" v="16563" actId="478"/>
          <ac:picMkLst>
            <pc:docMk/>
            <pc:sldMk cId="951131529" sldId="274"/>
            <ac:picMk id="3094" creationId="{7D9E8795-BBB8-B527-BE76-F7646A965D4D}"/>
          </ac:picMkLst>
        </pc:picChg>
        <pc:picChg chg="mod">
          <ac:chgData name="Fabio Cosme" userId="b9aee802-7c78-4663-b00c-62faf399ea7f" providerId="ADAL" clId="{419D3C5C-9737-46D4-AED0-70F9092422A5}" dt="2025-05-01T22:37:25.044" v="17714" actId="1076"/>
          <ac:picMkLst>
            <pc:docMk/>
            <pc:sldMk cId="951131529" sldId="274"/>
            <ac:picMk id="3096" creationId="{0FAF5065-6F53-5F7C-957A-C79C1C3ADA50}"/>
          </ac:picMkLst>
        </pc:picChg>
        <pc:picChg chg="mod">
          <ac:chgData name="Fabio Cosme" userId="b9aee802-7c78-4663-b00c-62faf399ea7f" providerId="ADAL" clId="{419D3C5C-9737-46D4-AED0-70F9092422A5}" dt="2025-05-01T22:37:25.044" v="17714" actId="1076"/>
          <ac:picMkLst>
            <pc:docMk/>
            <pc:sldMk cId="951131529" sldId="274"/>
            <ac:picMk id="3098" creationId="{F954BF95-DF76-1870-84FF-2ACC290AC71D}"/>
          </ac:picMkLst>
        </pc:picChg>
        <pc:picChg chg="mod">
          <ac:chgData name="Fabio Cosme" userId="b9aee802-7c78-4663-b00c-62faf399ea7f" providerId="ADAL" clId="{419D3C5C-9737-46D4-AED0-70F9092422A5}" dt="2025-05-01T22:37:25.044" v="17714" actId="1076"/>
          <ac:picMkLst>
            <pc:docMk/>
            <pc:sldMk cId="951131529" sldId="274"/>
            <ac:picMk id="3100" creationId="{8F3D0346-C261-1E5F-C206-0F809CCF0F00}"/>
          </ac:picMkLst>
        </pc:picChg>
      </pc:sldChg>
      <pc:sldChg chg="addSp delSp modSp add del mod modTransition delAnim modAnim modNotesTx">
        <pc:chgData name="Fabio Cosme" userId="b9aee802-7c78-4663-b00c-62faf399ea7f" providerId="ADAL" clId="{419D3C5C-9737-46D4-AED0-70F9092422A5}" dt="2025-05-01T21:00:00.638" v="16396" actId="47"/>
        <pc:sldMkLst>
          <pc:docMk/>
          <pc:sldMk cId="3426923000" sldId="274"/>
        </pc:sldMkLst>
        <pc:spChg chg="add del mod">
          <ac:chgData name="Fabio Cosme" userId="b9aee802-7c78-4663-b00c-62faf399ea7f" providerId="ADAL" clId="{419D3C5C-9737-46D4-AED0-70F9092422A5}" dt="2025-05-01T11:48:41.569" v="15603" actId="478"/>
          <ac:spMkLst>
            <pc:docMk/>
            <pc:sldMk cId="3426923000" sldId="274"/>
            <ac:spMk id="3" creationId="{22E6D549-4D9A-E027-55CD-8D821A1E80E8}"/>
          </ac:spMkLst>
        </pc:spChg>
        <pc:spChg chg="add del mod">
          <ac:chgData name="Fabio Cosme" userId="b9aee802-7c78-4663-b00c-62faf399ea7f" providerId="ADAL" clId="{419D3C5C-9737-46D4-AED0-70F9092422A5}" dt="2025-04-30T17:47:58.198" v="10234" actId="478"/>
          <ac:spMkLst>
            <pc:docMk/>
            <pc:sldMk cId="3426923000" sldId="274"/>
            <ac:spMk id="3" creationId="{3723F873-99FD-766B-CD8B-F07B003C124E}"/>
          </ac:spMkLst>
        </pc:spChg>
        <pc:spChg chg="del">
          <ac:chgData name="Fabio Cosme" userId="b9aee802-7c78-4663-b00c-62faf399ea7f" providerId="ADAL" clId="{419D3C5C-9737-46D4-AED0-70F9092422A5}" dt="2025-04-30T17:45:17.191" v="10199" actId="478"/>
          <ac:spMkLst>
            <pc:docMk/>
            <pc:sldMk cId="3426923000" sldId="274"/>
            <ac:spMk id="4" creationId="{465F0EDB-B7C9-2140-834D-0A1BBC1016AF}"/>
          </ac:spMkLst>
        </pc:spChg>
        <pc:spChg chg="add del mod">
          <ac:chgData name="Fabio Cosme" userId="b9aee802-7c78-4663-b00c-62faf399ea7f" providerId="ADAL" clId="{419D3C5C-9737-46D4-AED0-70F9092422A5}" dt="2025-05-01T12:22:28.702" v="16060" actId="478"/>
          <ac:spMkLst>
            <pc:docMk/>
            <pc:sldMk cId="3426923000" sldId="274"/>
            <ac:spMk id="4" creationId="{73E0446E-0316-7D2A-4B9D-FD785AFA0507}"/>
          </ac:spMkLst>
        </pc:spChg>
        <pc:spChg chg="del mod">
          <ac:chgData name="Fabio Cosme" userId="b9aee802-7c78-4663-b00c-62faf399ea7f" providerId="ADAL" clId="{419D3C5C-9737-46D4-AED0-70F9092422A5}" dt="2025-04-30T17:45:20" v="10201" actId="478"/>
          <ac:spMkLst>
            <pc:docMk/>
            <pc:sldMk cId="3426923000" sldId="274"/>
            <ac:spMk id="5" creationId="{0C055C93-81F7-091A-555A-489B62721673}"/>
          </ac:spMkLst>
        </pc:spChg>
        <pc:spChg chg="add mod">
          <ac:chgData name="Fabio Cosme" userId="b9aee802-7c78-4663-b00c-62faf399ea7f" providerId="ADAL" clId="{419D3C5C-9737-46D4-AED0-70F9092422A5}" dt="2025-05-01T11:54:14.864" v="15680" actId="1076"/>
          <ac:spMkLst>
            <pc:docMk/>
            <pc:sldMk cId="3426923000" sldId="274"/>
            <ac:spMk id="5" creationId="{B4FE6531-E738-27FB-A8E5-2C215235E4D5}"/>
          </ac:spMkLst>
        </pc:spChg>
        <pc:spChg chg="add mod topLvl">
          <ac:chgData name="Fabio Cosme" userId="b9aee802-7c78-4663-b00c-62faf399ea7f" providerId="ADAL" clId="{419D3C5C-9737-46D4-AED0-70F9092422A5}" dt="2025-05-01T20:52:02.762" v="16319" actId="164"/>
          <ac:spMkLst>
            <pc:docMk/>
            <pc:sldMk cId="3426923000" sldId="274"/>
            <ac:spMk id="6" creationId="{4864BB05-5E7B-F466-778E-147E1CA16EF9}"/>
          </ac:spMkLst>
        </pc:spChg>
        <pc:spChg chg="add del mod">
          <ac:chgData name="Fabio Cosme" userId="b9aee802-7c78-4663-b00c-62faf399ea7f" providerId="ADAL" clId="{419D3C5C-9737-46D4-AED0-70F9092422A5}" dt="2025-04-30T17:56:57.859" v="10307" actId="478"/>
          <ac:spMkLst>
            <pc:docMk/>
            <pc:sldMk cId="3426923000" sldId="274"/>
            <ac:spMk id="6" creationId="{65923CD9-C105-5E8B-3D8E-0F9E5CBA288C}"/>
          </ac:spMkLst>
        </pc:spChg>
        <pc:spChg chg="add del mod">
          <ac:chgData name="Fabio Cosme" userId="b9aee802-7c78-4663-b00c-62faf399ea7f" providerId="ADAL" clId="{419D3C5C-9737-46D4-AED0-70F9092422A5}" dt="2025-04-30T17:57:01.059" v="10309" actId="478"/>
          <ac:spMkLst>
            <pc:docMk/>
            <pc:sldMk cId="3426923000" sldId="274"/>
            <ac:spMk id="7" creationId="{19C8AD39-030F-DCC5-D73D-807EF544DFD5}"/>
          </ac:spMkLst>
        </pc:spChg>
        <pc:spChg chg="add">
          <ac:chgData name="Fabio Cosme" userId="b9aee802-7c78-4663-b00c-62faf399ea7f" providerId="ADAL" clId="{419D3C5C-9737-46D4-AED0-70F9092422A5}" dt="2025-04-30T17:51:12.691" v="10256"/>
          <ac:spMkLst>
            <pc:docMk/>
            <pc:sldMk cId="3426923000" sldId="274"/>
            <ac:spMk id="8" creationId="{F763D1CB-C287-D779-A1C4-F1AC539709BE}"/>
          </ac:spMkLst>
        </pc:spChg>
        <pc:spChg chg="del mod">
          <ac:chgData name="Fabio Cosme" userId="b9aee802-7c78-4663-b00c-62faf399ea7f" providerId="ADAL" clId="{419D3C5C-9737-46D4-AED0-70F9092422A5}" dt="2025-05-01T11:48:39.484" v="15602" actId="478"/>
          <ac:spMkLst>
            <pc:docMk/>
            <pc:sldMk cId="3426923000" sldId="274"/>
            <ac:spMk id="10" creationId="{63B74BBF-7B95-6384-85F3-9D4FF276536C}"/>
          </ac:spMkLst>
        </pc:spChg>
        <pc:spChg chg="add del mod">
          <ac:chgData name="Fabio Cosme" userId="b9aee802-7c78-4663-b00c-62faf399ea7f" providerId="ADAL" clId="{419D3C5C-9737-46D4-AED0-70F9092422A5}" dt="2025-04-30T17:56:59.036" v="10308" actId="478"/>
          <ac:spMkLst>
            <pc:docMk/>
            <pc:sldMk cId="3426923000" sldId="274"/>
            <ac:spMk id="12" creationId="{0FABE4B4-ACD7-4132-D96D-3BF2A969DB62}"/>
          </ac:spMkLst>
        </pc:spChg>
        <pc:spChg chg="add del mod">
          <ac:chgData name="Fabio Cosme" userId="b9aee802-7c78-4663-b00c-62faf399ea7f" providerId="ADAL" clId="{419D3C5C-9737-46D4-AED0-70F9092422A5}" dt="2025-05-01T11:50:13.167" v="15622" actId="478"/>
          <ac:spMkLst>
            <pc:docMk/>
            <pc:sldMk cId="3426923000" sldId="274"/>
            <ac:spMk id="14" creationId="{145C3020-1977-6792-125D-8B92F92EEF6A}"/>
          </ac:spMkLst>
        </pc:spChg>
        <pc:spChg chg="add del mod ord">
          <ac:chgData name="Fabio Cosme" userId="b9aee802-7c78-4663-b00c-62faf399ea7f" providerId="ADAL" clId="{419D3C5C-9737-46D4-AED0-70F9092422A5}" dt="2025-05-01T20:54:16.979" v="16341" actId="478"/>
          <ac:spMkLst>
            <pc:docMk/>
            <pc:sldMk cId="3426923000" sldId="274"/>
            <ac:spMk id="15" creationId="{0375250F-F830-D62E-ED6D-78DEBB90309A}"/>
          </ac:spMkLst>
        </pc:spChg>
        <pc:spChg chg="add mod">
          <ac:chgData name="Fabio Cosme" userId="b9aee802-7c78-4663-b00c-62faf399ea7f" providerId="ADAL" clId="{419D3C5C-9737-46D4-AED0-70F9092422A5}" dt="2025-05-01T20:59:44.750" v="16395" actId="404"/>
          <ac:spMkLst>
            <pc:docMk/>
            <pc:sldMk cId="3426923000" sldId="274"/>
            <ac:spMk id="16" creationId="{8FCDD0AF-1665-88A6-F0F4-3817ACC4E16C}"/>
          </ac:spMkLst>
        </pc:spChg>
        <pc:spChg chg="add mod">
          <ac:chgData name="Fabio Cosme" userId="b9aee802-7c78-4663-b00c-62faf399ea7f" providerId="ADAL" clId="{419D3C5C-9737-46D4-AED0-70F9092422A5}" dt="2025-05-01T20:59:41.630" v="16381" actId="14100"/>
          <ac:spMkLst>
            <pc:docMk/>
            <pc:sldMk cId="3426923000" sldId="274"/>
            <ac:spMk id="17" creationId="{15224FED-B126-EA01-017F-2A92DF072AF7}"/>
          </ac:spMkLst>
        </pc:spChg>
        <pc:spChg chg="add del">
          <ac:chgData name="Fabio Cosme" userId="b9aee802-7c78-4663-b00c-62faf399ea7f" providerId="ADAL" clId="{419D3C5C-9737-46D4-AED0-70F9092422A5}" dt="2025-05-01T12:02:53.377" v="15807" actId="22"/>
          <ac:spMkLst>
            <pc:docMk/>
            <pc:sldMk cId="3426923000" sldId="274"/>
            <ac:spMk id="19" creationId="{669D4987-657A-F20F-D520-295518824830}"/>
          </ac:spMkLst>
        </pc:spChg>
        <pc:spChg chg="add del mod">
          <ac:chgData name="Fabio Cosme" userId="b9aee802-7c78-4663-b00c-62faf399ea7f" providerId="ADAL" clId="{419D3C5C-9737-46D4-AED0-70F9092422A5}" dt="2025-05-01T12:09:26.570" v="15853" actId="478"/>
          <ac:spMkLst>
            <pc:docMk/>
            <pc:sldMk cId="3426923000" sldId="274"/>
            <ac:spMk id="23" creationId="{D32D9415-2E21-10F0-034C-58EC4241E0DE}"/>
          </ac:spMkLst>
        </pc:spChg>
        <pc:spChg chg="add del mod">
          <ac:chgData name="Fabio Cosme" userId="b9aee802-7c78-4663-b00c-62faf399ea7f" providerId="ADAL" clId="{419D3C5C-9737-46D4-AED0-70F9092422A5}" dt="2025-05-01T12:22:34.880" v="16062" actId="478"/>
          <ac:spMkLst>
            <pc:docMk/>
            <pc:sldMk cId="3426923000" sldId="274"/>
            <ac:spMk id="30" creationId="{32A19535-A553-F8DD-21A9-DA22DFBCDB56}"/>
          </ac:spMkLst>
        </pc:spChg>
        <pc:spChg chg="add mod">
          <ac:chgData name="Fabio Cosme" userId="b9aee802-7c78-4663-b00c-62faf399ea7f" providerId="ADAL" clId="{419D3C5C-9737-46D4-AED0-70F9092422A5}" dt="2025-05-01T20:55:35.126" v="16352" actId="1076"/>
          <ac:spMkLst>
            <pc:docMk/>
            <pc:sldMk cId="3426923000" sldId="274"/>
            <ac:spMk id="31" creationId="{1217D913-6C79-1E9A-FCED-85CAD4DFB61A}"/>
          </ac:spMkLst>
        </pc:spChg>
        <pc:grpChg chg="add del mod">
          <ac:chgData name="Fabio Cosme" userId="b9aee802-7c78-4663-b00c-62faf399ea7f" providerId="ADAL" clId="{419D3C5C-9737-46D4-AED0-70F9092422A5}" dt="2025-05-01T20:54:18.029" v="16342" actId="478"/>
          <ac:grpSpMkLst>
            <pc:docMk/>
            <pc:sldMk cId="3426923000" sldId="274"/>
            <ac:grpSpMk id="2" creationId="{94D4EE06-8637-AED1-FD05-15E6A490240D}"/>
          </ac:grpSpMkLst>
        </pc:grpChg>
        <pc:grpChg chg="add del mod">
          <ac:chgData name="Fabio Cosme" userId="b9aee802-7c78-4663-b00c-62faf399ea7f" providerId="ADAL" clId="{419D3C5C-9737-46D4-AED0-70F9092422A5}" dt="2025-05-01T12:08:04.479" v="15837" actId="165"/>
          <ac:grpSpMkLst>
            <pc:docMk/>
            <pc:sldMk cId="3426923000" sldId="274"/>
            <ac:grpSpMk id="21" creationId="{DB3F769F-4813-F560-5D89-B328A9AE0621}"/>
          </ac:grpSpMkLst>
        </pc:grpChg>
        <pc:grpChg chg="add del mod">
          <ac:chgData name="Fabio Cosme" userId="b9aee802-7c78-4663-b00c-62faf399ea7f" providerId="ADAL" clId="{419D3C5C-9737-46D4-AED0-70F9092422A5}" dt="2025-05-01T12:09:26.570" v="15853" actId="478"/>
          <ac:grpSpMkLst>
            <pc:docMk/>
            <pc:sldMk cId="3426923000" sldId="274"/>
            <ac:grpSpMk id="24" creationId="{23BE6A2F-325D-E55A-CB9D-40F58AF695DA}"/>
          </ac:grpSpMkLst>
        </pc:grpChg>
        <pc:grpChg chg="add del mod">
          <ac:chgData name="Fabio Cosme" userId="b9aee802-7c78-4663-b00c-62faf399ea7f" providerId="ADAL" clId="{419D3C5C-9737-46D4-AED0-70F9092422A5}" dt="2025-05-01T20:51:50.564" v="16317" actId="165"/>
          <ac:grpSpMkLst>
            <pc:docMk/>
            <pc:sldMk cId="3426923000" sldId="274"/>
            <ac:grpSpMk id="25" creationId="{19B5F590-0FE7-1D6C-40B5-F2EADD1565C0}"/>
          </ac:grpSpMkLst>
        </pc:grpChg>
        <pc:picChg chg="add del mod">
          <ac:chgData name="Fabio Cosme" userId="b9aee802-7c78-4663-b00c-62faf399ea7f" providerId="ADAL" clId="{419D3C5C-9737-46D4-AED0-70F9092422A5}" dt="2025-04-30T17:55:04.108" v="10288" actId="478"/>
          <ac:picMkLst>
            <pc:docMk/>
            <pc:sldMk cId="3426923000" sldId="274"/>
            <ac:picMk id="11" creationId="{0B9699D3-F962-0218-1554-88924334A0AA}"/>
          </ac:picMkLst>
        </pc:picChg>
        <pc:picChg chg="del">
          <ac:chgData name="Fabio Cosme" userId="b9aee802-7c78-4663-b00c-62faf399ea7f" providerId="ADAL" clId="{419D3C5C-9737-46D4-AED0-70F9092422A5}" dt="2025-04-30T17:45:15.512" v="10198" actId="478"/>
          <ac:picMkLst>
            <pc:docMk/>
            <pc:sldMk cId="3426923000" sldId="274"/>
            <ac:picMk id="2056" creationId="{62BB6244-18AD-5694-D5E2-BC9037CEC4C9}"/>
          </ac:picMkLst>
        </pc:picChg>
        <pc:picChg chg="add del mod">
          <ac:chgData name="Fabio Cosme" userId="b9aee802-7c78-4663-b00c-62faf399ea7f" providerId="ADAL" clId="{419D3C5C-9737-46D4-AED0-70F9092422A5}" dt="2025-05-01T11:51:03.140" v="15635" actId="478"/>
          <ac:picMkLst>
            <pc:docMk/>
            <pc:sldMk cId="3426923000" sldId="274"/>
            <ac:picMk id="3074" creationId="{DC4BDA97-EC3B-5F4C-A247-9CEFBB2F9123}"/>
          </ac:picMkLst>
        </pc:picChg>
        <pc:picChg chg="add del mod">
          <ac:chgData name="Fabio Cosme" userId="b9aee802-7c78-4663-b00c-62faf399ea7f" providerId="ADAL" clId="{419D3C5C-9737-46D4-AED0-70F9092422A5}" dt="2025-05-01T11:51:50.586" v="15640" actId="478"/>
          <ac:picMkLst>
            <pc:docMk/>
            <pc:sldMk cId="3426923000" sldId="274"/>
            <ac:picMk id="3076" creationId="{8ECE1E88-EC32-7C87-19A2-EE6C7C6324BF}"/>
          </ac:picMkLst>
        </pc:picChg>
        <pc:picChg chg="add del mod">
          <ac:chgData name="Fabio Cosme" userId="b9aee802-7c78-4663-b00c-62faf399ea7f" providerId="ADAL" clId="{419D3C5C-9737-46D4-AED0-70F9092422A5}" dt="2025-05-01T11:53:08.525" v="15670" actId="478"/>
          <ac:picMkLst>
            <pc:docMk/>
            <pc:sldMk cId="3426923000" sldId="274"/>
            <ac:picMk id="3078" creationId="{76BEA4B3-5CEF-ADD3-96CE-95B90F45A213}"/>
          </ac:picMkLst>
        </pc:picChg>
        <pc:picChg chg="add del mod">
          <ac:chgData name="Fabio Cosme" userId="b9aee802-7c78-4663-b00c-62faf399ea7f" providerId="ADAL" clId="{419D3C5C-9737-46D4-AED0-70F9092422A5}" dt="2025-05-01T11:55:27.062" v="15691" actId="478"/>
          <ac:picMkLst>
            <pc:docMk/>
            <pc:sldMk cId="3426923000" sldId="274"/>
            <ac:picMk id="3080" creationId="{7370D5A8-84ED-3F6F-823B-9762AC6E5FC5}"/>
          </ac:picMkLst>
        </pc:picChg>
        <pc:picChg chg="add">
          <ac:chgData name="Fabio Cosme" userId="b9aee802-7c78-4663-b00c-62faf399ea7f" providerId="ADAL" clId="{419D3C5C-9737-46D4-AED0-70F9092422A5}" dt="2025-05-01T12:10:39.597" v="15859"/>
          <ac:picMkLst>
            <pc:docMk/>
            <pc:sldMk cId="3426923000" sldId="274"/>
            <ac:picMk id="3082" creationId="{79D428A9-9850-13AF-E2BE-E276338CE5EA}"/>
          </ac:picMkLst>
        </pc:picChg>
        <pc:picChg chg="add del mod">
          <ac:chgData name="Fabio Cosme" userId="b9aee802-7c78-4663-b00c-62faf399ea7f" providerId="ADAL" clId="{419D3C5C-9737-46D4-AED0-70F9092422A5}" dt="2025-05-01T12:14:38.342" v="15937" actId="478"/>
          <ac:picMkLst>
            <pc:docMk/>
            <pc:sldMk cId="3426923000" sldId="274"/>
            <ac:picMk id="3084" creationId="{89B897C2-CEA7-CD18-35F9-3B4F62D9D087}"/>
          </ac:picMkLst>
        </pc:picChg>
        <pc:picChg chg="add del mod">
          <ac:chgData name="Fabio Cosme" userId="b9aee802-7c78-4663-b00c-62faf399ea7f" providerId="ADAL" clId="{419D3C5C-9737-46D4-AED0-70F9092422A5}" dt="2025-05-01T12:16:11.887" v="15945" actId="478"/>
          <ac:picMkLst>
            <pc:docMk/>
            <pc:sldMk cId="3426923000" sldId="274"/>
            <ac:picMk id="3086" creationId="{2ED50BF7-B042-31CE-ED85-F3AD6A5A4A61}"/>
          </ac:picMkLst>
        </pc:picChg>
        <pc:picChg chg="add del mod">
          <ac:chgData name="Fabio Cosme" userId="b9aee802-7c78-4663-b00c-62faf399ea7f" providerId="ADAL" clId="{419D3C5C-9737-46D4-AED0-70F9092422A5}" dt="2025-05-01T12:16:42.459" v="15957" actId="478"/>
          <ac:picMkLst>
            <pc:docMk/>
            <pc:sldMk cId="3426923000" sldId="274"/>
            <ac:picMk id="3088" creationId="{4248AA8C-0CEE-9D86-16DB-3535764D9023}"/>
          </ac:picMkLst>
        </pc:picChg>
        <pc:picChg chg="add del mod">
          <ac:chgData name="Fabio Cosme" userId="b9aee802-7c78-4663-b00c-62faf399ea7f" providerId="ADAL" clId="{419D3C5C-9737-46D4-AED0-70F9092422A5}" dt="2025-05-01T12:19:55.713" v="15988" actId="478"/>
          <ac:picMkLst>
            <pc:docMk/>
            <pc:sldMk cId="3426923000" sldId="274"/>
            <ac:picMk id="3090" creationId="{8A8B923D-0CBC-A09A-AB72-11DF3EABF20E}"/>
          </ac:picMkLst>
        </pc:picChg>
        <pc:picChg chg="add del mod">
          <ac:chgData name="Fabio Cosme" userId="b9aee802-7c78-4663-b00c-62faf399ea7f" providerId="ADAL" clId="{419D3C5C-9737-46D4-AED0-70F9092422A5}" dt="2025-05-01T12:26:41.270" v="16114" actId="478"/>
          <ac:picMkLst>
            <pc:docMk/>
            <pc:sldMk cId="3426923000" sldId="274"/>
            <ac:picMk id="3092" creationId="{0AA17625-E032-8EF4-9A49-30972BA9173A}"/>
          </ac:picMkLst>
        </pc:picChg>
        <pc:picChg chg="add del mod">
          <ac:chgData name="Fabio Cosme" userId="b9aee802-7c78-4663-b00c-62faf399ea7f" providerId="ADAL" clId="{419D3C5C-9737-46D4-AED0-70F9092422A5}" dt="2025-05-01T20:59:41.881" v="16382" actId="1076"/>
          <ac:picMkLst>
            <pc:docMk/>
            <pc:sldMk cId="3426923000" sldId="274"/>
            <ac:picMk id="3094" creationId="{346F8E1F-85E9-0A2A-B8CF-8F594E3D43EA}"/>
          </ac:picMkLst>
        </pc:picChg>
        <pc:picChg chg="add del mod">
          <ac:chgData name="Fabio Cosme" userId="b9aee802-7c78-4663-b00c-62faf399ea7f" providerId="ADAL" clId="{419D3C5C-9737-46D4-AED0-70F9092422A5}" dt="2025-05-01T20:59:42.089" v="16383" actId="1076"/>
          <ac:picMkLst>
            <pc:docMk/>
            <pc:sldMk cId="3426923000" sldId="274"/>
            <ac:picMk id="3096" creationId="{654F014D-904D-C21F-FA3D-EC4478D6E29F}"/>
          </ac:picMkLst>
        </pc:picChg>
        <pc:picChg chg="add del mod">
          <ac:chgData name="Fabio Cosme" userId="b9aee802-7c78-4663-b00c-62faf399ea7f" providerId="ADAL" clId="{419D3C5C-9737-46D4-AED0-70F9092422A5}" dt="2025-05-01T20:59:42.336" v="16384" actId="1076"/>
          <ac:picMkLst>
            <pc:docMk/>
            <pc:sldMk cId="3426923000" sldId="274"/>
            <ac:picMk id="3098" creationId="{12CF4D29-D84D-60B3-2981-E229AEE1697C}"/>
          </ac:picMkLst>
        </pc:picChg>
        <pc:picChg chg="add mod">
          <ac:chgData name="Fabio Cosme" userId="b9aee802-7c78-4663-b00c-62faf399ea7f" providerId="ADAL" clId="{419D3C5C-9737-46D4-AED0-70F9092422A5}" dt="2025-05-01T20:59:43.135" v="16388" actId="14100"/>
          <ac:picMkLst>
            <pc:docMk/>
            <pc:sldMk cId="3426923000" sldId="274"/>
            <ac:picMk id="3100" creationId="{2D2F9BA3-A7F4-3E69-7B0F-58FF4BC5093F}"/>
          </ac:picMkLst>
        </pc:picChg>
        <pc:picChg chg="add del mod">
          <ac:chgData name="Fabio Cosme" userId="b9aee802-7c78-4663-b00c-62faf399ea7f" providerId="ADAL" clId="{419D3C5C-9737-46D4-AED0-70F9092422A5}" dt="2025-05-01T12:33:56.719" v="16263" actId="478"/>
          <ac:picMkLst>
            <pc:docMk/>
            <pc:sldMk cId="3426923000" sldId="274"/>
            <ac:picMk id="3102" creationId="{DC3800F7-2801-1741-BA55-87298D7271D1}"/>
          </ac:picMkLst>
        </pc:picChg>
        <pc:picChg chg="add del mod">
          <ac:chgData name="Fabio Cosme" userId="b9aee802-7c78-4663-b00c-62faf399ea7f" providerId="ADAL" clId="{419D3C5C-9737-46D4-AED0-70F9092422A5}" dt="2025-04-30T17:56:56.212" v="10306" actId="478"/>
          <ac:picMkLst>
            <pc:docMk/>
            <pc:sldMk cId="3426923000" sldId="274"/>
            <ac:picMk id="4100" creationId="{4DA58FC1-2C20-9812-7627-7AA962B55B14}"/>
          </ac:picMkLst>
        </pc:picChg>
        <pc:picChg chg="add">
          <ac:chgData name="Fabio Cosme" userId="b9aee802-7c78-4663-b00c-62faf399ea7f" providerId="ADAL" clId="{419D3C5C-9737-46D4-AED0-70F9092422A5}" dt="2025-04-30T17:54:34.414" v="10283"/>
          <ac:picMkLst>
            <pc:docMk/>
            <pc:sldMk cId="3426923000" sldId="274"/>
            <ac:picMk id="4102" creationId="{FF67A469-5927-3411-6824-69AD28BBBD68}"/>
          </ac:picMkLst>
        </pc:picChg>
        <pc:picChg chg="add del mod">
          <ac:chgData name="Fabio Cosme" userId="b9aee802-7c78-4663-b00c-62faf399ea7f" providerId="ADAL" clId="{419D3C5C-9737-46D4-AED0-70F9092422A5}" dt="2025-04-30T18:04:43.750" v="10539" actId="478"/>
          <ac:picMkLst>
            <pc:docMk/>
            <pc:sldMk cId="3426923000" sldId="274"/>
            <ac:picMk id="4104" creationId="{DA8C85CE-55B9-8507-A006-C07F6A1B45DC}"/>
          </ac:picMkLst>
        </pc:picChg>
        <pc:cxnChg chg="add mod topLvl">
          <ac:chgData name="Fabio Cosme" userId="b9aee802-7c78-4663-b00c-62faf399ea7f" providerId="ADAL" clId="{419D3C5C-9737-46D4-AED0-70F9092422A5}" dt="2025-05-01T20:52:02.762" v="16319" actId="164"/>
          <ac:cxnSpMkLst>
            <pc:docMk/>
            <pc:sldMk cId="3426923000" sldId="274"/>
            <ac:cxnSpMk id="8" creationId="{8452F876-3D52-636F-DA0A-B05251D0BC74}"/>
          </ac:cxnSpMkLst>
        </pc:cxnChg>
        <pc:cxnChg chg="add mod topLvl">
          <ac:chgData name="Fabio Cosme" userId="b9aee802-7c78-4663-b00c-62faf399ea7f" providerId="ADAL" clId="{419D3C5C-9737-46D4-AED0-70F9092422A5}" dt="2025-05-01T20:52:02.762" v="16319" actId="164"/>
          <ac:cxnSpMkLst>
            <pc:docMk/>
            <pc:sldMk cId="3426923000" sldId="274"/>
            <ac:cxnSpMk id="9" creationId="{43E06A17-83A2-AF7F-FB48-F2157667CC68}"/>
          </ac:cxnSpMkLst>
        </pc:cxnChg>
        <pc:cxnChg chg="add del mod">
          <ac:chgData name="Fabio Cosme" userId="b9aee802-7c78-4663-b00c-62faf399ea7f" providerId="ADAL" clId="{419D3C5C-9737-46D4-AED0-70F9092422A5}" dt="2025-05-01T12:14:39.221" v="15938" actId="478"/>
          <ac:cxnSpMkLst>
            <pc:docMk/>
            <pc:sldMk cId="3426923000" sldId="274"/>
            <ac:cxnSpMk id="27" creationId="{B1A06188-07C0-DDE4-EA6B-06EB59B5AD19}"/>
          </ac:cxnSpMkLst>
        </pc:cxnChg>
      </pc:sldChg>
      <pc:sldChg chg="addSp delSp modSp add del mod ord modShow modNotesTx">
        <pc:chgData name="Fabio Cosme" userId="b9aee802-7c78-4663-b00c-62faf399ea7f" providerId="ADAL" clId="{419D3C5C-9737-46D4-AED0-70F9092422A5}" dt="2025-05-01T21:38:47.543" v="16699" actId="47"/>
        <pc:sldMkLst>
          <pc:docMk/>
          <pc:sldMk cId="2978410644" sldId="275"/>
        </pc:sldMkLst>
        <pc:spChg chg="add mod">
          <ac:chgData name="Fabio Cosme" userId="b9aee802-7c78-4663-b00c-62faf399ea7f" providerId="ADAL" clId="{419D3C5C-9737-46D4-AED0-70F9092422A5}" dt="2025-05-01T21:22:25.269" v="16540" actId="27636"/>
          <ac:spMkLst>
            <pc:docMk/>
            <pc:sldMk cId="2978410644" sldId="275"/>
            <ac:spMk id="2" creationId="{E0D1B38A-8054-A0C8-1391-9303F2273EF5}"/>
          </ac:spMkLst>
        </pc:spChg>
        <pc:spChg chg="add del mod">
          <ac:chgData name="Fabio Cosme" userId="b9aee802-7c78-4663-b00c-62faf399ea7f" providerId="ADAL" clId="{419D3C5C-9737-46D4-AED0-70F9092422A5}" dt="2025-05-01T21:22:33.378" v="16542" actId="478"/>
          <ac:spMkLst>
            <pc:docMk/>
            <pc:sldMk cId="2978410644" sldId="275"/>
            <ac:spMk id="4" creationId="{8F569B8A-CA5D-7293-C458-ECFF10A2B19E}"/>
          </ac:spMkLst>
        </pc:spChg>
        <pc:spChg chg="del mod">
          <ac:chgData name="Fabio Cosme" userId="b9aee802-7c78-4663-b00c-62faf399ea7f" providerId="ADAL" clId="{419D3C5C-9737-46D4-AED0-70F9092422A5}" dt="2025-05-01T21:22:27.811" v="16541" actId="478"/>
          <ac:spMkLst>
            <pc:docMk/>
            <pc:sldMk cId="2978410644" sldId="275"/>
            <ac:spMk id="10" creationId="{D4CF4355-2CDF-49FF-534B-F45EC9DB2965}"/>
          </ac:spMkLst>
        </pc:spChg>
      </pc:sldChg>
      <pc:sldChg chg="modSp add del mod modNotesTx">
        <pc:chgData name="Fabio Cosme" userId="b9aee802-7c78-4663-b00c-62faf399ea7f" providerId="ADAL" clId="{419D3C5C-9737-46D4-AED0-70F9092422A5}" dt="2025-05-01T22:38:40.112" v="17720" actId="47"/>
        <pc:sldMkLst>
          <pc:docMk/>
          <pc:sldMk cId="237857859" sldId="276"/>
        </pc:sldMkLst>
        <pc:spChg chg="mod">
          <ac:chgData name="Fabio Cosme" userId="b9aee802-7c78-4663-b00c-62faf399ea7f" providerId="ADAL" clId="{419D3C5C-9737-46D4-AED0-70F9092422A5}" dt="2025-04-30T18:06:20.631" v="10571" actId="20577"/>
          <ac:spMkLst>
            <pc:docMk/>
            <pc:sldMk cId="237857859" sldId="276"/>
            <ac:spMk id="10" creationId="{31FD2AB4-0D60-3048-A215-AA2C7D57733A}"/>
          </ac:spMkLst>
        </pc:spChg>
        <pc:spChg chg="mod">
          <ac:chgData name="Fabio Cosme" userId="b9aee802-7c78-4663-b00c-62faf399ea7f" providerId="ADAL" clId="{419D3C5C-9737-46D4-AED0-70F9092422A5}" dt="2025-05-01T21:46:12.003" v="16777" actId="14100"/>
          <ac:spMkLst>
            <pc:docMk/>
            <pc:sldMk cId="237857859" sldId="276"/>
            <ac:spMk id="14" creationId="{DFD7F2DB-B878-4E70-FDF1-4E447C8934D8}"/>
          </ac:spMkLst>
        </pc:spChg>
      </pc:sldChg>
      <pc:sldChg chg="modSp add del mod ord modNotesTx">
        <pc:chgData name="Fabio Cosme" userId="b9aee802-7c78-4663-b00c-62faf399ea7f" providerId="ADAL" clId="{419D3C5C-9737-46D4-AED0-70F9092422A5}" dt="2025-05-02T14:23:19.940" v="20313" actId="47"/>
        <pc:sldMkLst>
          <pc:docMk/>
          <pc:sldMk cId="1114587485" sldId="277"/>
        </pc:sldMkLst>
        <pc:spChg chg="mod">
          <ac:chgData name="Fabio Cosme" userId="b9aee802-7c78-4663-b00c-62faf399ea7f" providerId="ADAL" clId="{419D3C5C-9737-46D4-AED0-70F9092422A5}" dt="2025-04-30T18:47:01" v="10667" actId="20577"/>
          <ac:spMkLst>
            <pc:docMk/>
            <pc:sldMk cId="1114587485" sldId="277"/>
            <ac:spMk id="10" creationId="{E8869CB9-A54F-A391-C762-35BA41C165BD}"/>
          </ac:spMkLst>
        </pc:spChg>
        <pc:spChg chg="mod">
          <ac:chgData name="Fabio Cosme" userId="b9aee802-7c78-4663-b00c-62faf399ea7f" providerId="ADAL" clId="{419D3C5C-9737-46D4-AED0-70F9092422A5}" dt="2025-04-30T18:48:12.613" v="10723" actId="20577"/>
          <ac:spMkLst>
            <pc:docMk/>
            <pc:sldMk cId="1114587485" sldId="277"/>
            <ac:spMk id="14" creationId="{DA893004-615B-66CF-3E65-89CC17ACB2ED}"/>
          </ac:spMkLst>
        </pc:spChg>
      </pc:sldChg>
      <pc:sldChg chg="modSp add del mod modNotesTx">
        <pc:chgData name="Fabio Cosme" userId="b9aee802-7c78-4663-b00c-62faf399ea7f" providerId="ADAL" clId="{419D3C5C-9737-46D4-AED0-70F9092422A5}" dt="2025-05-02T14:23:23.468" v="20314" actId="47"/>
        <pc:sldMkLst>
          <pc:docMk/>
          <pc:sldMk cId="1357418937" sldId="278"/>
        </pc:sldMkLst>
        <pc:spChg chg="mod">
          <ac:chgData name="Fabio Cosme" userId="b9aee802-7c78-4663-b00c-62faf399ea7f" providerId="ADAL" clId="{419D3C5C-9737-46D4-AED0-70F9092422A5}" dt="2025-04-30T18:48:48.335" v="10734" actId="20577"/>
          <ac:spMkLst>
            <pc:docMk/>
            <pc:sldMk cId="1357418937" sldId="278"/>
            <ac:spMk id="10" creationId="{C6C9F87A-9F52-F32A-5E00-3A5D765D803B}"/>
          </ac:spMkLst>
        </pc:spChg>
        <pc:spChg chg="mod">
          <ac:chgData name="Fabio Cosme" userId="b9aee802-7c78-4663-b00c-62faf399ea7f" providerId="ADAL" clId="{419D3C5C-9737-46D4-AED0-70F9092422A5}" dt="2025-04-30T18:54:33.977" v="11024" actId="14100"/>
          <ac:spMkLst>
            <pc:docMk/>
            <pc:sldMk cId="1357418937" sldId="278"/>
            <ac:spMk id="14" creationId="{19214231-4EEB-0B0F-B21D-FED75A010A64}"/>
          </ac:spMkLst>
        </pc:spChg>
      </pc:sldChg>
      <pc:sldChg chg="modSp add del mod modNotesTx">
        <pc:chgData name="Fabio Cosme" userId="b9aee802-7c78-4663-b00c-62faf399ea7f" providerId="ADAL" clId="{419D3C5C-9737-46D4-AED0-70F9092422A5}" dt="2025-05-02T16:07:44.188" v="20466" actId="47"/>
        <pc:sldMkLst>
          <pc:docMk/>
          <pc:sldMk cId="3870826774" sldId="279"/>
        </pc:sldMkLst>
        <pc:spChg chg="mod">
          <ac:chgData name="Fabio Cosme" userId="b9aee802-7c78-4663-b00c-62faf399ea7f" providerId="ADAL" clId="{419D3C5C-9737-46D4-AED0-70F9092422A5}" dt="2025-04-30T18:57:47.481" v="11265" actId="20577"/>
          <ac:spMkLst>
            <pc:docMk/>
            <pc:sldMk cId="3870826774" sldId="279"/>
            <ac:spMk id="14" creationId="{749B3251-2F89-029A-512E-0DFCB662B251}"/>
          </ac:spMkLst>
        </pc:spChg>
      </pc:sldChg>
      <pc:sldChg chg="modSp add del mod modNotesTx">
        <pc:chgData name="Fabio Cosme" userId="b9aee802-7c78-4663-b00c-62faf399ea7f" providerId="ADAL" clId="{419D3C5C-9737-46D4-AED0-70F9092422A5}" dt="2025-05-02T14:23:33.943" v="20315" actId="47"/>
        <pc:sldMkLst>
          <pc:docMk/>
          <pc:sldMk cId="3036386422" sldId="280"/>
        </pc:sldMkLst>
        <pc:spChg chg="mod">
          <ac:chgData name="Fabio Cosme" userId="b9aee802-7c78-4663-b00c-62faf399ea7f" providerId="ADAL" clId="{419D3C5C-9737-46D4-AED0-70F9092422A5}" dt="2025-04-30T18:58:33.458" v="11293" actId="20577"/>
          <ac:spMkLst>
            <pc:docMk/>
            <pc:sldMk cId="3036386422" sldId="280"/>
            <ac:spMk id="10" creationId="{BAD6892E-59AC-B38C-B219-DA63B5B61D5C}"/>
          </ac:spMkLst>
        </pc:spChg>
        <pc:spChg chg="mod">
          <ac:chgData name="Fabio Cosme" userId="b9aee802-7c78-4663-b00c-62faf399ea7f" providerId="ADAL" clId="{419D3C5C-9737-46D4-AED0-70F9092422A5}" dt="2025-04-30T19:05:07.081" v="11432" actId="1076"/>
          <ac:spMkLst>
            <pc:docMk/>
            <pc:sldMk cId="3036386422" sldId="280"/>
            <ac:spMk id="14" creationId="{7CAE733F-BDBD-50B7-4198-7AE621DFB7AE}"/>
          </ac:spMkLst>
        </pc:spChg>
      </pc:sldChg>
      <pc:sldChg chg="addSp delSp modSp add mod modTransition modAnim modNotesTx">
        <pc:chgData name="Fabio Cosme" userId="b9aee802-7c78-4663-b00c-62faf399ea7f" providerId="ADAL" clId="{419D3C5C-9737-46D4-AED0-70F9092422A5}" dt="2025-05-04T22:52:46.298" v="28243" actId="20577"/>
        <pc:sldMkLst>
          <pc:docMk/>
          <pc:sldMk cId="1368372477" sldId="281"/>
        </pc:sldMkLst>
        <pc:spChg chg="add del mod">
          <ac:chgData name="Fabio Cosme" userId="b9aee802-7c78-4663-b00c-62faf399ea7f" providerId="ADAL" clId="{419D3C5C-9737-46D4-AED0-70F9092422A5}" dt="2025-05-02T16:46:28.746" v="20775"/>
          <ac:spMkLst>
            <pc:docMk/>
            <pc:sldMk cId="1368372477" sldId="281"/>
            <ac:spMk id="2" creationId="{0AF73A72-B97F-FD02-3102-3027ED23352D}"/>
          </ac:spMkLst>
        </pc:spChg>
        <pc:spChg chg="add del mod">
          <ac:chgData name="Fabio Cosme" userId="b9aee802-7c78-4663-b00c-62faf399ea7f" providerId="ADAL" clId="{419D3C5C-9737-46D4-AED0-70F9092422A5}" dt="2025-05-02T16:46:28.746" v="20775"/>
          <ac:spMkLst>
            <pc:docMk/>
            <pc:sldMk cId="1368372477" sldId="281"/>
            <ac:spMk id="3" creationId="{34807788-7795-68E3-755D-19951B2D492D}"/>
          </ac:spMkLst>
        </pc:spChg>
        <pc:spChg chg="add del">
          <ac:chgData name="Fabio Cosme" userId="b9aee802-7c78-4663-b00c-62faf399ea7f" providerId="ADAL" clId="{419D3C5C-9737-46D4-AED0-70F9092422A5}" dt="2025-05-02T16:46:28.746" v="20775"/>
          <ac:spMkLst>
            <pc:docMk/>
            <pc:sldMk cId="1368372477" sldId="281"/>
            <ac:spMk id="4" creationId="{360D24B4-5F40-EE7B-CC2A-9AEF1B02CDA5}"/>
          </ac:spMkLst>
        </pc:spChg>
        <pc:spChg chg="mod topLvl">
          <ac:chgData name="Fabio Cosme" userId="b9aee802-7c78-4663-b00c-62faf399ea7f" providerId="ADAL" clId="{419D3C5C-9737-46D4-AED0-70F9092422A5}" dt="2025-05-02T17:23:05.818" v="21222" actId="164"/>
          <ac:spMkLst>
            <pc:docMk/>
            <pc:sldMk cId="1368372477" sldId="281"/>
            <ac:spMk id="5" creationId="{4B4CC880-F8EF-19C2-52F5-E8274A8241EA}"/>
          </ac:spMkLst>
        </pc:spChg>
        <pc:spChg chg="add del mod topLvl">
          <ac:chgData name="Fabio Cosme" userId="b9aee802-7c78-4663-b00c-62faf399ea7f" providerId="ADAL" clId="{419D3C5C-9737-46D4-AED0-70F9092422A5}" dt="2025-05-02T16:50:22.702" v="20821" actId="478"/>
          <ac:spMkLst>
            <pc:docMk/>
            <pc:sldMk cId="1368372477" sldId="281"/>
            <ac:spMk id="6" creationId="{2748C738-5D36-9364-37AC-261523CC8181}"/>
          </ac:spMkLst>
        </pc:spChg>
        <pc:spChg chg="add del mod topLvl">
          <ac:chgData name="Fabio Cosme" userId="b9aee802-7c78-4663-b00c-62faf399ea7f" providerId="ADAL" clId="{419D3C5C-9737-46D4-AED0-70F9092422A5}" dt="2025-05-02T16:50:22.127" v="20820" actId="478"/>
          <ac:spMkLst>
            <pc:docMk/>
            <pc:sldMk cId="1368372477" sldId="281"/>
            <ac:spMk id="7" creationId="{23B1C2F8-0FCA-0930-4409-8E77F95FE435}"/>
          </ac:spMkLst>
        </pc:spChg>
        <pc:spChg chg="add del mod topLvl">
          <ac:chgData name="Fabio Cosme" userId="b9aee802-7c78-4663-b00c-62faf399ea7f" providerId="ADAL" clId="{419D3C5C-9737-46D4-AED0-70F9092422A5}" dt="2025-05-02T16:50:22.127" v="20820" actId="478"/>
          <ac:spMkLst>
            <pc:docMk/>
            <pc:sldMk cId="1368372477" sldId="281"/>
            <ac:spMk id="8" creationId="{5476170A-C52C-AE8F-1B16-ABC16B942F50}"/>
          </ac:spMkLst>
        </pc:spChg>
        <pc:spChg chg="add del mod topLvl">
          <ac:chgData name="Fabio Cosme" userId="b9aee802-7c78-4663-b00c-62faf399ea7f" providerId="ADAL" clId="{419D3C5C-9737-46D4-AED0-70F9092422A5}" dt="2025-05-02T16:50:22.127" v="20820" actId="478"/>
          <ac:spMkLst>
            <pc:docMk/>
            <pc:sldMk cId="1368372477" sldId="281"/>
            <ac:spMk id="9" creationId="{B9B446E2-4BF1-4485-35E5-44284670AFE1}"/>
          </ac:spMkLst>
        </pc:spChg>
        <pc:spChg chg="mod">
          <ac:chgData name="Fabio Cosme" userId="b9aee802-7c78-4663-b00c-62faf399ea7f" providerId="ADAL" clId="{419D3C5C-9737-46D4-AED0-70F9092422A5}" dt="2025-05-02T16:23:26.207" v="20515" actId="207"/>
          <ac:spMkLst>
            <pc:docMk/>
            <pc:sldMk cId="1368372477" sldId="281"/>
            <ac:spMk id="10" creationId="{6D77B2CA-A9AE-FA5A-03C2-3A5CCE0B1F28}"/>
          </ac:spMkLst>
        </pc:spChg>
        <pc:spChg chg="add del mod topLvl">
          <ac:chgData name="Fabio Cosme" userId="b9aee802-7c78-4663-b00c-62faf399ea7f" providerId="ADAL" clId="{419D3C5C-9737-46D4-AED0-70F9092422A5}" dt="2025-05-02T16:50:22.127" v="20820" actId="478"/>
          <ac:spMkLst>
            <pc:docMk/>
            <pc:sldMk cId="1368372477" sldId="281"/>
            <ac:spMk id="11" creationId="{A63BF1F6-C397-D627-113D-4CE6C40D039E}"/>
          </ac:spMkLst>
        </pc:spChg>
        <pc:spChg chg="add del mod ord topLvl">
          <ac:chgData name="Fabio Cosme" userId="b9aee802-7c78-4663-b00c-62faf399ea7f" providerId="ADAL" clId="{419D3C5C-9737-46D4-AED0-70F9092422A5}" dt="2025-05-02T22:18:29.142" v="22156" actId="478"/>
          <ac:spMkLst>
            <pc:docMk/>
            <pc:sldMk cId="1368372477" sldId="281"/>
            <ac:spMk id="13" creationId="{29A0F2FE-D1B9-F9B5-3330-ABD1FE1971E7}"/>
          </ac:spMkLst>
        </pc:spChg>
        <pc:spChg chg="del mod">
          <ac:chgData name="Fabio Cosme" userId="b9aee802-7c78-4663-b00c-62faf399ea7f" providerId="ADAL" clId="{419D3C5C-9737-46D4-AED0-70F9092422A5}" dt="2025-04-30T19:10:06.600" v="11517" actId="478"/>
          <ac:spMkLst>
            <pc:docMk/>
            <pc:sldMk cId="1368372477" sldId="281"/>
            <ac:spMk id="14" creationId="{0A5FD325-7247-486A-643D-A26C5C84D1D6}"/>
          </ac:spMkLst>
        </pc:spChg>
        <pc:spChg chg="add mod topLvl">
          <ac:chgData name="Fabio Cosme" userId="b9aee802-7c78-4663-b00c-62faf399ea7f" providerId="ADAL" clId="{419D3C5C-9737-46D4-AED0-70F9092422A5}" dt="2025-05-02T17:23:05.818" v="21222" actId="164"/>
          <ac:spMkLst>
            <pc:docMk/>
            <pc:sldMk cId="1368372477" sldId="281"/>
            <ac:spMk id="14" creationId="{30D8C6B3-241C-FC20-593C-426CCC3AB663}"/>
          </ac:spMkLst>
        </pc:spChg>
        <pc:spChg chg="add mod topLvl">
          <ac:chgData name="Fabio Cosme" userId="b9aee802-7c78-4663-b00c-62faf399ea7f" providerId="ADAL" clId="{419D3C5C-9737-46D4-AED0-70F9092422A5}" dt="2025-05-02T17:23:05.818" v="21222" actId="164"/>
          <ac:spMkLst>
            <pc:docMk/>
            <pc:sldMk cId="1368372477" sldId="281"/>
            <ac:spMk id="15" creationId="{D33AE44B-4BD2-208B-BEB4-AFFE0189E985}"/>
          </ac:spMkLst>
        </pc:spChg>
        <pc:spChg chg="add del mod">
          <ac:chgData name="Fabio Cosme" userId="b9aee802-7c78-4663-b00c-62faf399ea7f" providerId="ADAL" clId="{419D3C5C-9737-46D4-AED0-70F9092422A5}" dt="2025-05-02T16:53:58.623" v="20866" actId="478"/>
          <ac:spMkLst>
            <pc:docMk/>
            <pc:sldMk cId="1368372477" sldId="281"/>
            <ac:spMk id="16" creationId="{7DCC649F-8EAE-0433-79FA-B91FC3AFCA2B}"/>
          </ac:spMkLst>
        </pc:spChg>
        <pc:spChg chg="add mod ord topLvl">
          <ac:chgData name="Fabio Cosme" userId="b9aee802-7c78-4663-b00c-62faf399ea7f" providerId="ADAL" clId="{419D3C5C-9737-46D4-AED0-70F9092422A5}" dt="2025-05-02T17:51:35.848" v="21618" actId="166"/>
          <ac:spMkLst>
            <pc:docMk/>
            <pc:sldMk cId="1368372477" sldId="281"/>
            <ac:spMk id="17" creationId="{3EAFD7FD-73BB-A39B-FD1F-0F19BAA55D77}"/>
          </ac:spMkLst>
        </pc:spChg>
        <pc:spChg chg="add mod topLvl">
          <ac:chgData name="Fabio Cosme" userId="b9aee802-7c78-4663-b00c-62faf399ea7f" providerId="ADAL" clId="{419D3C5C-9737-46D4-AED0-70F9092422A5}" dt="2025-05-02T17:23:05.818" v="21222" actId="164"/>
          <ac:spMkLst>
            <pc:docMk/>
            <pc:sldMk cId="1368372477" sldId="281"/>
            <ac:spMk id="18" creationId="{5D44A5B9-F25A-CC13-559F-9C9F9652C7E9}"/>
          </ac:spMkLst>
        </pc:spChg>
        <pc:spChg chg="add mod topLvl">
          <ac:chgData name="Fabio Cosme" userId="b9aee802-7c78-4663-b00c-62faf399ea7f" providerId="ADAL" clId="{419D3C5C-9737-46D4-AED0-70F9092422A5}" dt="2025-05-02T17:23:05.818" v="21222" actId="164"/>
          <ac:spMkLst>
            <pc:docMk/>
            <pc:sldMk cId="1368372477" sldId="281"/>
            <ac:spMk id="19" creationId="{46A53B6A-366D-6DDD-CD24-5D59F5A054B6}"/>
          </ac:spMkLst>
        </pc:spChg>
        <pc:spChg chg="add del mod ord topLvl">
          <ac:chgData name="Fabio Cosme" userId="b9aee802-7c78-4663-b00c-62faf399ea7f" providerId="ADAL" clId="{419D3C5C-9737-46D4-AED0-70F9092422A5}" dt="2025-05-02T18:42:17.185" v="21783" actId="478"/>
          <ac:spMkLst>
            <pc:docMk/>
            <pc:sldMk cId="1368372477" sldId="281"/>
            <ac:spMk id="20" creationId="{3447F58F-93C9-32B7-36FA-D16D2F3F1C08}"/>
          </ac:spMkLst>
        </pc:spChg>
        <pc:spChg chg="add del mod ord topLvl">
          <ac:chgData name="Fabio Cosme" userId="b9aee802-7c78-4663-b00c-62faf399ea7f" providerId="ADAL" clId="{419D3C5C-9737-46D4-AED0-70F9092422A5}" dt="2025-05-02T18:42:17.488" v="21784" actId="478"/>
          <ac:spMkLst>
            <pc:docMk/>
            <pc:sldMk cId="1368372477" sldId="281"/>
            <ac:spMk id="21" creationId="{4759A748-02D5-9603-A552-6DA483646FAB}"/>
          </ac:spMkLst>
        </pc:spChg>
        <pc:spChg chg="add del mod ord topLvl">
          <ac:chgData name="Fabio Cosme" userId="b9aee802-7c78-4663-b00c-62faf399ea7f" providerId="ADAL" clId="{419D3C5C-9737-46D4-AED0-70F9092422A5}" dt="2025-05-02T18:42:16.048" v="21781" actId="478"/>
          <ac:spMkLst>
            <pc:docMk/>
            <pc:sldMk cId="1368372477" sldId="281"/>
            <ac:spMk id="22" creationId="{ED2A79FA-CB3C-6C32-B1DD-C1EF676B2245}"/>
          </ac:spMkLst>
        </pc:spChg>
        <pc:spChg chg="add del mod ord topLvl">
          <ac:chgData name="Fabio Cosme" userId="b9aee802-7c78-4663-b00c-62faf399ea7f" providerId="ADAL" clId="{419D3C5C-9737-46D4-AED0-70F9092422A5}" dt="2025-05-02T18:42:18.195" v="21785" actId="478"/>
          <ac:spMkLst>
            <pc:docMk/>
            <pc:sldMk cId="1368372477" sldId="281"/>
            <ac:spMk id="23" creationId="{6CA5AD28-7E7B-B757-65B9-F258941811D6}"/>
          </ac:spMkLst>
        </pc:spChg>
        <pc:spChg chg="add del mod ord topLvl">
          <ac:chgData name="Fabio Cosme" userId="b9aee802-7c78-4663-b00c-62faf399ea7f" providerId="ADAL" clId="{419D3C5C-9737-46D4-AED0-70F9092422A5}" dt="2025-05-02T18:42:16.048" v="21781" actId="478"/>
          <ac:spMkLst>
            <pc:docMk/>
            <pc:sldMk cId="1368372477" sldId="281"/>
            <ac:spMk id="24" creationId="{D76711F7-93D0-498A-4DC1-2A3975573DC3}"/>
          </ac:spMkLst>
        </pc:spChg>
        <pc:spChg chg="add mod">
          <ac:chgData name="Fabio Cosme" userId="b9aee802-7c78-4663-b00c-62faf399ea7f" providerId="ADAL" clId="{419D3C5C-9737-46D4-AED0-70F9092422A5}" dt="2025-05-04T22:52:46.298" v="28243" actId="20577"/>
          <ac:spMkLst>
            <pc:docMk/>
            <pc:sldMk cId="1368372477" sldId="281"/>
            <ac:spMk id="27" creationId="{BB3F9A36-0BED-0200-C315-D9F5C89123AA}"/>
          </ac:spMkLst>
        </pc:spChg>
        <pc:spChg chg="add del mod">
          <ac:chgData name="Fabio Cosme" userId="b9aee802-7c78-4663-b00c-62faf399ea7f" providerId="ADAL" clId="{419D3C5C-9737-46D4-AED0-70F9092422A5}" dt="2025-05-02T17:09:27.751" v="21011" actId="478"/>
          <ac:spMkLst>
            <pc:docMk/>
            <pc:sldMk cId="1368372477" sldId="281"/>
            <ac:spMk id="28" creationId="{6D1C0501-2505-4B44-1E6C-C0F93C274CFD}"/>
          </ac:spMkLst>
        </pc:spChg>
        <pc:spChg chg="add del mod">
          <ac:chgData name="Fabio Cosme" userId="b9aee802-7c78-4663-b00c-62faf399ea7f" providerId="ADAL" clId="{419D3C5C-9737-46D4-AED0-70F9092422A5}" dt="2025-05-02T17:13:45.930" v="21096" actId="478"/>
          <ac:spMkLst>
            <pc:docMk/>
            <pc:sldMk cId="1368372477" sldId="281"/>
            <ac:spMk id="29" creationId="{4F893866-AE4D-B284-6D65-D7AA0025F053}"/>
          </ac:spMkLst>
        </pc:spChg>
        <pc:spChg chg="add del mod">
          <ac:chgData name="Fabio Cosme" userId="b9aee802-7c78-4663-b00c-62faf399ea7f" providerId="ADAL" clId="{419D3C5C-9737-46D4-AED0-70F9092422A5}" dt="2025-05-02T17:15:28.972" v="21178" actId="478"/>
          <ac:spMkLst>
            <pc:docMk/>
            <pc:sldMk cId="1368372477" sldId="281"/>
            <ac:spMk id="30" creationId="{A42221AE-38C3-7B7F-1722-44AB214F757F}"/>
          </ac:spMkLst>
        </pc:spChg>
        <pc:spChg chg="add del mod">
          <ac:chgData name="Fabio Cosme" userId="b9aee802-7c78-4663-b00c-62faf399ea7f" providerId="ADAL" clId="{419D3C5C-9737-46D4-AED0-70F9092422A5}" dt="2025-05-02T17:15:30.179" v="21179" actId="478"/>
          <ac:spMkLst>
            <pc:docMk/>
            <pc:sldMk cId="1368372477" sldId="281"/>
            <ac:spMk id="31" creationId="{D68D0CAB-3120-0458-9BC3-B1443DB5C176}"/>
          </ac:spMkLst>
        </pc:spChg>
        <pc:spChg chg="add del mod">
          <ac:chgData name="Fabio Cosme" userId="b9aee802-7c78-4663-b00c-62faf399ea7f" providerId="ADAL" clId="{419D3C5C-9737-46D4-AED0-70F9092422A5}" dt="2025-05-02T17:15:31.120" v="21180" actId="478"/>
          <ac:spMkLst>
            <pc:docMk/>
            <pc:sldMk cId="1368372477" sldId="281"/>
            <ac:spMk id="32" creationId="{78182205-90BB-F5CA-E19F-AD4D27EB4FC0}"/>
          </ac:spMkLst>
        </pc:spChg>
        <pc:spChg chg="add del mod">
          <ac:chgData name="Fabio Cosme" userId="b9aee802-7c78-4663-b00c-62faf399ea7f" providerId="ADAL" clId="{419D3C5C-9737-46D4-AED0-70F9092422A5}" dt="2025-05-02T17:15:32.207" v="21181" actId="478"/>
          <ac:spMkLst>
            <pc:docMk/>
            <pc:sldMk cId="1368372477" sldId="281"/>
            <ac:spMk id="33" creationId="{295DC908-095C-3638-C9AE-72A4E66BDA69}"/>
          </ac:spMkLst>
        </pc:spChg>
        <pc:spChg chg="add mod">
          <ac:chgData name="Fabio Cosme" userId="b9aee802-7c78-4663-b00c-62faf399ea7f" providerId="ADAL" clId="{419D3C5C-9737-46D4-AED0-70F9092422A5}" dt="2025-05-02T17:22:20.030" v="21216" actId="1076"/>
          <ac:spMkLst>
            <pc:docMk/>
            <pc:sldMk cId="1368372477" sldId="281"/>
            <ac:spMk id="34" creationId="{306D3E61-F319-CA70-022F-FC3EBFD46964}"/>
          </ac:spMkLst>
        </pc:spChg>
        <pc:spChg chg="add mod">
          <ac:chgData name="Fabio Cosme" userId="b9aee802-7c78-4663-b00c-62faf399ea7f" providerId="ADAL" clId="{419D3C5C-9737-46D4-AED0-70F9092422A5}" dt="2025-05-02T22:17:35.602" v="22155" actId="14100"/>
          <ac:spMkLst>
            <pc:docMk/>
            <pc:sldMk cId="1368372477" sldId="281"/>
            <ac:spMk id="35" creationId="{0ABCB8A7-4F42-9E6D-7EAB-FC983026E9C8}"/>
          </ac:spMkLst>
        </pc:spChg>
        <pc:spChg chg="add mod">
          <ac:chgData name="Fabio Cosme" userId="b9aee802-7c78-4663-b00c-62faf399ea7f" providerId="ADAL" clId="{419D3C5C-9737-46D4-AED0-70F9092422A5}" dt="2025-05-02T17:26:39.788" v="21283" actId="20577"/>
          <ac:spMkLst>
            <pc:docMk/>
            <pc:sldMk cId="1368372477" sldId="281"/>
            <ac:spMk id="36" creationId="{135B2FDF-45FD-714D-BA55-645DF6F1E28C}"/>
          </ac:spMkLst>
        </pc:spChg>
        <pc:spChg chg="add mod">
          <ac:chgData name="Fabio Cosme" userId="b9aee802-7c78-4663-b00c-62faf399ea7f" providerId="ADAL" clId="{419D3C5C-9737-46D4-AED0-70F9092422A5}" dt="2025-05-02T22:16:57.959" v="22149" actId="1076"/>
          <ac:spMkLst>
            <pc:docMk/>
            <pc:sldMk cId="1368372477" sldId="281"/>
            <ac:spMk id="37" creationId="{9391364D-FC4A-A9B0-65A4-694B685A9966}"/>
          </ac:spMkLst>
        </pc:spChg>
        <pc:spChg chg="add mod">
          <ac:chgData name="Fabio Cosme" userId="b9aee802-7c78-4663-b00c-62faf399ea7f" providerId="ADAL" clId="{419D3C5C-9737-46D4-AED0-70F9092422A5}" dt="2025-05-02T22:04:39.400" v="22025" actId="207"/>
          <ac:spMkLst>
            <pc:docMk/>
            <pc:sldMk cId="1368372477" sldId="281"/>
            <ac:spMk id="38" creationId="{EBAC05DD-F530-0C53-6E45-12EB3AFBC79B}"/>
          </ac:spMkLst>
        </pc:spChg>
        <pc:spChg chg="add mod">
          <ac:chgData name="Fabio Cosme" userId="b9aee802-7c78-4663-b00c-62faf399ea7f" providerId="ADAL" clId="{419D3C5C-9737-46D4-AED0-70F9092422A5}" dt="2025-05-02T17:23:05.818" v="21222" actId="164"/>
          <ac:spMkLst>
            <pc:docMk/>
            <pc:sldMk cId="1368372477" sldId="281"/>
            <ac:spMk id="40" creationId="{D043B217-8FFD-DD62-8356-8D59B26D7AA1}"/>
          </ac:spMkLst>
        </pc:spChg>
        <pc:spChg chg="add del mod ord">
          <ac:chgData name="Fabio Cosme" userId="b9aee802-7c78-4663-b00c-62faf399ea7f" providerId="ADAL" clId="{419D3C5C-9737-46D4-AED0-70F9092422A5}" dt="2025-05-02T18:42:16.657" v="21782" actId="478"/>
          <ac:spMkLst>
            <pc:docMk/>
            <pc:sldMk cId="1368372477" sldId="281"/>
            <ac:spMk id="41" creationId="{4E8C1912-2109-68BA-6A5D-97351A2BE4BF}"/>
          </ac:spMkLst>
        </pc:spChg>
        <pc:spChg chg="add mod">
          <ac:chgData name="Fabio Cosme" userId="b9aee802-7c78-4663-b00c-62faf399ea7f" providerId="ADAL" clId="{419D3C5C-9737-46D4-AED0-70F9092422A5}" dt="2025-05-03T08:20:36.924" v="22494" actId="14100"/>
          <ac:spMkLst>
            <pc:docMk/>
            <pc:sldMk cId="1368372477" sldId="281"/>
            <ac:spMk id="43" creationId="{3192AF97-8C20-B721-E093-CBB667B7D85A}"/>
          </ac:spMkLst>
        </pc:spChg>
        <pc:spChg chg="add">
          <ac:chgData name="Fabio Cosme" userId="b9aee802-7c78-4663-b00c-62faf399ea7f" providerId="ADAL" clId="{419D3C5C-9737-46D4-AED0-70F9092422A5}" dt="2025-05-02T22:11:06.352" v="22097"/>
          <ac:spMkLst>
            <pc:docMk/>
            <pc:sldMk cId="1368372477" sldId="281"/>
            <ac:spMk id="52" creationId="{940C0B90-16F7-E51A-768B-D89F20ED9112}"/>
          </ac:spMkLst>
        </pc:spChg>
        <pc:spChg chg="add">
          <ac:chgData name="Fabio Cosme" userId="b9aee802-7c78-4663-b00c-62faf399ea7f" providerId="ADAL" clId="{419D3C5C-9737-46D4-AED0-70F9092422A5}" dt="2025-05-02T22:11:08.263" v="22098"/>
          <ac:spMkLst>
            <pc:docMk/>
            <pc:sldMk cId="1368372477" sldId="281"/>
            <ac:spMk id="53" creationId="{405025F0-BD3A-F5CB-53C8-F91F1A68C2A2}"/>
          </ac:spMkLst>
        </pc:spChg>
        <pc:spChg chg="add">
          <ac:chgData name="Fabio Cosme" userId="b9aee802-7c78-4663-b00c-62faf399ea7f" providerId="ADAL" clId="{419D3C5C-9737-46D4-AED0-70F9092422A5}" dt="2025-05-02T22:11:13.677" v="22099"/>
          <ac:spMkLst>
            <pc:docMk/>
            <pc:sldMk cId="1368372477" sldId="281"/>
            <ac:spMk id="54" creationId="{0AA58B81-C719-94D7-EE8B-910E71455DCE}"/>
          </ac:spMkLst>
        </pc:spChg>
        <pc:grpChg chg="add del mod">
          <ac:chgData name="Fabio Cosme" userId="b9aee802-7c78-4663-b00c-62faf399ea7f" providerId="ADAL" clId="{419D3C5C-9737-46D4-AED0-70F9092422A5}" dt="2025-05-02T16:49:20.304" v="20808" actId="165"/>
          <ac:grpSpMkLst>
            <pc:docMk/>
            <pc:sldMk cId="1368372477" sldId="281"/>
            <ac:grpSpMk id="12" creationId="{D5021774-2422-ED5D-89BA-206CF6EF992E}"/>
          </ac:grpSpMkLst>
        </pc:grpChg>
        <pc:grpChg chg="add del mod topLvl">
          <ac:chgData name="Fabio Cosme" userId="b9aee802-7c78-4663-b00c-62faf399ea7f" providerId="ADAL" clId="{419D3C5C-9737-46D4-AED0-70F9092422A5}" dt="2025-05-02T17:22:33.362" v="21219" actId="165"/>
          <ac:grpSpMkLst>
            <pc:docMk/>
            <pc:sldMk cId="1368372477" sldId="281"/>
            <ac:grpSpMk id="25" creationId="{4599167C-0EA9-1566-BA8A-A2B690D34371}"/>
          </ac:grpSpMkLst>
        </pc:grpChg>
        <pc:grpChg chg="add del mod">
          <ac:chgData name="Fabio Cosme" userId="b9aee802-7c78-4663-b00c-62faf399ea7f" providerId="ADAL" clId="{419D3C5C-9737-46D4-AED0-70F9092422A5}" dt="2025-05-02T17:00:24.766" v="20928" actId="165"/>
          <ac:grpSpMkLst>
            <pc:docMk/>
            <pc:sldMk cId="1368372477" sldId="281"/>
            <ac:grpSpMk id="26" creationId="{41BF0D62-8350-B065-9C9E-45BF6308FAE3}"/>
          </ac:grpSpMkLst>
        </pc:grpChg>
        <pc:grpChg chg="add del mod">
          <ac:chgData name="Fabio Cosme" userId="b9aee802-7c78-4663-b00c-62faf399ea7f" providerId="ADAL" clId="{419D3C5C-9737-46D4-AED0-70F9092422A5}" dt="2025-05-02T17:22:29.218" v="21218" actId="165"/>
          <ac:grpSpMkLst>
            <pc:docMk/>
            <pc:sldMk cId="1368372477" sldId="281"/>
            <ac:grpSpMk id="39" creationId="{F6F72B93-2489-6EA3-7CFF-46C22962C966}"/>
          </ac:grpSpMkLst>
        </pc:grpChg>
        <pc:grpChg chg="add mod">
          <ac:chgData name="Fabio Cosme" userId="b9aee802-7c78-4663-b00c-62faf399ea7f" providerId="ADAL" clId="{419D3C5C-9737-46D4-AED0-70F9092422A5}" dt="2025-05-02T21:47:43.155" v="21910" actId="1076"/>
          <ac:grpSpMkLst>
            <pc:docMk/>
            <pc:sldMk cId="1368372477" sldId="281"/>
            <ac:grpSpMk id="42" creationId="{7937BAA4-CC5B-06A4-E839-1F9A21087AD7}"/>
          </ac:grpSpMkLst>
        </pc:grpChg>
        <pc:grpChg chg="add del mod">
          <ac:chgData name="Fabio Cosme" userId="b9aee802-7c78-4663-b00c-62faf399ea7f" providerId="ADAL" clId="{419D3C5C-9737-46D4-AED0-70F9092422A5}" dt="2025-05-02T21:52:01.767" v="21953" actId="165"/>
          <ac:grpSpMkLst>
            <pc:docMk/>
            <pc:sldMk cId="1368372477" sldId="281"/>
            <ac:grpSpMk id="47" creationId="{8EF1889E-9B39-5B3A-3FFA-5EFBEDD0A4DA}"/>
          </ac:grpSpMkLst>
        </pc:grpChg>
        <pc:grpChg chg="add del mod">
          <ac:chgData name="Fabio Cosme" userId="b9aee802-7c78-4663-b00c-62faf399ea7f" providerId="ADAL" clId="{419D3C5C-9737-46D4-AED0-70F9092422A5}" dt="2025-05-02T21:52:52.319" v="21959" actId="165"/>
          <ac:grpSpMkLst>
            <pc:docMk/>
            <pc:sldMk cId="1368372477" sldId="281"/>
            <ac:grpSpMk id="48" creationId="{04AFEB57-D089-FE22-EFD3-0CA2115351C3}"/>
          </ac:grpSpMkLst>
        </pc:grpChg>
        <pc:grpChg chg="add del mod">
          <ac:chgData name="Fabio Cosme" userId="b9aee802-7c78-4663-b00c-62faf399ea7f" providerId="ADAL" clId="{419D3C5C-9737-46D4-AED0-70F9092422A5}" dt="2025-05-02T21:57:22.538" v="21975" actId="165"/>
          <ac:grpSpMkLst>
            <pc:docMk/>
            <pc:sldMk cId="1368372477" sldId="281"/>
            <ac:grpSpMk id="49" creationId="{CC701EE6-3325-17BD-5B20-0581BD9D8016}"/>
          </ac:grpSpMkLst>
        </pc:grpChg>
        <pc:grpChg chg="add mod">
          <ac:chgData name="Fabio Cosme" userId="b9aee802-7c78-4663-b00c-62faf399ea7f" providerId="ADAL" clId="{419D3C5C-9737-46D4-AED0-70F9092422A5}" dt="2025-05-02T21:57:37.327" v="21978" actId="1076"/>
          <ac:grpSpMkLst>
            <pc:docMk/>
            <pc:sldMk cId="1368372477" sldId="281"/>
            <ac:grpSpMk id="50" creationId="{87AA6472-1D91-668D-523B-75BF7D84A303}"/>
          </ac:grpSpMkLst>
        </pc:grpChg>
        <pc:graphicFrameChg chg="add mod">
          <ac:chgData name="Fabio Cosme" userId="b9aee802-7c78-4663-b00c-62faf399ea7f" providerId="ADAL" clId="{419D3C5C-9737-46D4-AED0-70F9092422A5}" dt="2025-05-02T22:31:05.844" v="22209" actId="1076"/>
          <ac:graphicFrameMkLst>
            <pc:docMk/>
            <pc:sldMk cId="1368372477" sldId="281"/>
            <ac:graphicFrameMk id="55" creationId="{7445C9ED-55B6-3E8D-38D9-4D614DF7955F}"/>
          </ac:graphicFrameMkLst>
        </pc:graphicFrameChg>
        <pc:graphicFrameChg chg="add del mod">
          <ac:chgData name="Fabio Cosme" userId="b9aee802-7c78-4663-b00c-62faf399ea7f" providerId="ADAL" clId="{419D3C5C-9737-46D4-AED0-70F9092422A5}" dt="2025-05-02T22:50:55.334" v="22327" actId="478"/>
          <ac:graphicFrameMkLst>
            <pc:docMk/>
            <pc:sldMk cId="1368372477" sldId="281"/>
            <ac:graphicFrameMk id="56" creationId="{E58FF2D4-2032-B816-2E2F-6AD30E118565}"/>
          </ac:graphicFrameMkLst>
        </pc:graphicFrameChg>
        <pc:picChg chg="add mod">
          <ac:chgData name="Fabio Cosme" userId="b9aee802-7c78-4663-b00c-62faf399ea7f" providerId="ADAL" clId="{419D3C5C-9737-46D4-AED0-70F9092422A5}" dt="2025-05-02T17:36:13.525" v="21440" actId="931"/>
          <ac:picMkLst>
            <pc:docMk/>
            <pc:sldMk cId="1368372477" sldId="281"/>
            <ac:picMk id="45" creationId="{F1BEBA8E-0A70-DFA5-BF25-2E896602AB86}"/>
          </ac:picMkLst>
        </pc:picChg>
        <pc:picChg chg="add del mod">
          <ac:chgData name="Fabio Cosme" userId="b9aee802-7c78-4663-b00c-62faf399ea7f" providerId="ADAL" clId="{419D3C5C-9737-46D4-AED0-70F9092422A5}" dt="2025-05-02T17:39:54.152" v="21486" actId="478"/>
          <ac:picMkLst>
            <pc:docMk/>
            <pc:sldMk cId="1368372477" sldId="281"/>
            <ac:picMk id="46" creationId="{9216B8D1-5C85-FAB4-D73A-875EE71A32EF}"/>
          </ac:picMkLst>
        </pc:picChg>
        <pc:picChg chg="add del mod">
          <ac:chgData name="Fabio Cosme" userId="b9aee802-7c78-4663-b00c-62faf399ea7f" providerId="ADAL" clId="{419D3C5C-9737-46D4-AED0-70F9092422A5}" dt="2025-05-02T21:59:49.950" v="21995" actId="478"/>
          <ac:picMkLst>
            <pc:docMk/>
            <pc:sldMk cId="1368372477" sldId="281"/>
            <ac:picMk id="51" creationId="{69934696-5657-DA01-FF0D-BDBC4565C6FF}"/>
          </ac:picMkLst>
        </pc:picChg>
        <pc:picChg chg="add del mod">
          <ac:chgData name="Fabio Cosme" userId="b9aee802-7c78-4663-b00c-62faf399ea7f" providerId="ADAL" clId="{419D3C5C-9737-46D4-AED0-70F9092422A5}" dt="2025-05-02T17:53:35.114" v="21636" actId="478"/>
          <ac:picMkLst>
            <pc:docMk/>
            <pc:sldMk cId="1368372477" sldId="281"/>
            <ac:picMk id="1026" creationId="{A23A7D6A-7E60-1900-7B00-5650B527561E}"/>
          </ac:picMkLst>
        </pc:picChg>
        <pc:picChg chg="add del mod">
          <ac:chgData name="Fabio Cosme" userId="b9aee802-7c78-4663-b00c-62faf399ea7f" providerId="ADAL" clId="{419D3C5C-9737-46D4-AED0-70F9092422A5}" dt="2025-05-02T17:53:34.235" v="21635" actId="478"/>
          <ac:picMkLst>
            <pc:docMk/>
            <pc:sldMk cId="1368372477" sldId="281"/>
            <ac:picMk id="1028" creationId="{6CAAAD3E-6326-9DA2-4AEA-A000B11F2CD8}"/>
          </ac:picMkLst>
        </pc:picChg>
        <pc:picChg chg="add del mod">
          <ac:chgData name="Fabio Cosme" userId="b9aee802-7c78-4663-b00c-62faf399ea7f" providerId="ADAL" clId="{419D3C5C-9737-46D4-AED0-70F9092422A5}" dt="2025-05-02T17:46:26.893" v="21557" actId="478"/>
          <ac:picMkLst>
            <pc:docMk/>
            <pc:sldMk cId="1368372477" sldId="281"/>
            <ac:picMk id="1030" creationId="{306CA474-BDC6-A15F-0E9D-BD66D0A022A4}"/>
          </ac:picMkLst>
        </pc:picChg>
        <pc:picChg chg="add del mod">
          <ac:chgData name="Fabio Cosme" userId="b9aee802-7c78-4663-b00c-62faf399ea7f" providerId="ADAL" clId="{419D3C5C-9737-46D4-AED0-70F9092422A5}" dt="2025-05-02T17:47:20.187" v="21564" actId="478"/>
          <ac:picMkLst>
            <pc:docMk/>
            <pc:sldMk cId="1368372477" sldId="281"/>
            <ac:picMk id="1032" creationId="{DB2523BF-AD0D-72BA-8FAB-D6C5D973B874}"/>
          </ac:picMkLst>
        </pc:picChg>
        <pc:picChg chg="add del mod">
          <ac:chgData name="Fabio Cosme" userId="b9aee802-7c78-4663-b00c-62faf399ea7f" providerId="ADAL" clId="{419D3C5C-9737-46D4-AED0-70F9092422A5}" dt="2025-05-02T17:53:33.185" v="21634" actId="478"/>
          <ac:picMkLst>
            <pc:docMk/>
            <pc:sldMk cId="1368372477" sldId="281"/>
            <ac:picMk id="1034" creationId="{6A596A50-8283-41B3-81FE-796E7555B7BC}"/>
          </ac:picMkLst>
        </pc:picChg>
        <pc:picChg chg="add del mod">
          <ac:chgData name="Fabio Cosme" userId="b9aee802-7c78-4663-b00c-62faf399ea7f" providerId="ADAL" clId="{419D3C5C-9737-46D4-AED0-70F9092422A5}" dt="2025-05-02T17:53:32.166" v="21633" actId="478"/>
          <ac:picMkLst>
            <pc:docMk/>
            <pc:sldMk cId="1368372477" sldId="281"/>
            <ac:picMk id="1036" creationId="{F40012E3-E2BF-FA91-5E71-5B6499E388BD}"/>
          </ac:picMkLst>
        </pc:picChg>
        <pc:picChg chg="add mod topLvl">
          <ac:chgData name="Fabio Cosme" userId="b9aee802-7c78-4663-b00c-62faf399ea7f" providerId="ADAL" clId="{419D3C5C-9737-46D4-AED0-70F9092422A5}" dt="2025-05-02T21:57:37.327" v="21978" actId="1076"/>
          <ac:picMkLst>
            <pc:docMk/>
            <pc:sldMk cId="1368372477" sldId="281"/>
            <ac:picMk id="1038" creationId="{A00CFEAE-A2DD-4B4F-4736-A569F8783E8B}"/>
          </ac:picMkLst>
        </pc:picChg>
        <pc:picChg chg="add mod">
          <ac:chgData name="Fabio Cosme" userId="b9aee802-7c78-4663-b00c-62faf399ea7f" providerId="ADAL" clId="{419D3C5C-9737-46D4-AED0-70F9092422A5}" dt="2025-05-02T22:08:18.691" v="22064" actId="14100"/>
          <ac:picMkLst>
            <pc:docMk/>
            <pc:sldMk cId="1368372477" sldId="281"/>
            <ac:picMk id="1040" creationId="{BA713486-3358-54B0-5170-50D3FD0C3681}"/>
          </ac:picMkLst>
        </pc:picChg>
        <pc:picChg chg="add del mod">
          <ac:chgData name="Fabio Cosme" userId="b9aee802-7c78-4663-b00c-62faf399ea7f" providerId="ADAL" clId="{419D3C5C-9737-46D4-AED0-70F9092422A5}" dt="2025-05-02T18:40:19.056" v="21757" actId="478"/>
          <ac:picMkLst>
            <pc:docMk/>
            <pc:sldMk cId="1368372477" sldId="281"/>
            <ac:picMk id="1042" creationId="{996C333B-75A6-24C9-3ED9-01A8531E08FA}"/>
          </ac:picMkLst>
        </pc:picChg>
        <pc:picChg chg="add mod">
          <ac:chgData name="Fabio Cosme" userId="b9aee802-7c78-4663-b00c-62faf399ea7f" providerId="ADAL" clId="{419D3C5C-9737-46D4-AED0-70F9092422A5}" dt="2025-05-02T18:41:52.992" v="21780" actId="14100"/>
          <ac:picMkLst>
            <pc:docMk/>
            <pc:sldMk cId="1368372477" sldId="281"/>
            <ac:picMk id="1044" creationId="{C47D164B-74C7-343C-CE07-3F4595CFE48D}"/>
          </ac:picMkLst>
        </pc:picChg>
        <pc:picChg chg="add mod">
          <ac:chgData name="Fabio Cosme" userId="b9aee802-7c78-4663-b00c-62faf399ea7f" providerId="ADAL" clId="{419D3C5C-9737-46D4-AED0-70F9092422A5}" dt="2025-05-02T21:37:04.610" v="21801" actId="1076"/>
          <ac:picMkLst>
            <pc:docMk/>
            <pc:sldMk cId="1368372477" sldId="281"/>
            <ac:picMk id="1046" creationId="{1E9F2364-150B-B2DC-EBAC-D3A693DC3C97}"/>
          </ac:picMkLst>
        </pc:picChg>
        <pc:picChg chg="add mod">
          <ac:chgData name="Fabio Cosme" userId="b9aee802-7c78-4663-b00c-62faf399ea7f" providerId="ADAL" clId="{419D3C5C-9737-46D4-AED0-70F9092422A5}" dt="2025-05-02T22:08:15.007" v="22063" actId="14100"/>
          <ac:picMkLst>
            <pc:docMk/>
            <pc:sldMk cId="1368372477" sldId="281"/>
            <ac:picMk id="1048" creationId="{8C1509AE-FD9F-0DA2-5581-AF445AA6B1A4}"/>
          </ac:picMkLst>
        </pc:picChg>
        <pc:picChg chg="add del mod">
          <ac:chgData name="Fabio Cosme" userId="b9aee802-7c78-4663-b00c-62faf399ea7f" providerId="ADAL" clId="{419D3C5C-9737-46D4-AED0-70F9092422A5}" dt="2025-05-02T21:57:49.322" v="21979" actId="478"/>
          <ac:picMkLst>
            <pc:docMk/>
            <pc:sldMk cId="1368372477" sldId="281"/>
            <ac:picMk id="1050" creationId="{6005912C-9FF7-62C4-4129-AB47C15CEBD3}"/>
          </ac:picMkLst>
        </pc:picChg>
        <pc:picChg chg="add del mod">
          <ac:chgData name="Fabio Cosme" userId="b9aee802-7c78-4663-b00c-62faf399ea7f" providerId="ADAL" clId="{419D3C5C-9737-46D4-AED0-70F9092422A5}" dt="2025-05-02T21:45:40.407" v="21876" actId="478"/>
          <ac:picMkLst>
            <pc:docMk/>
            <pc:sldMk cId="1368372477" sldId="281"/>
            <ac:picMk id="1052" creationId="{72E5A599-927C-0174-4AE9-91F1AFBF4F5D}"/>
          </ac:picMkLst>
        </pc:picChg>
        <pc:picChg chg="add mod topLvl">
          <ac:chgData name="Fabio Cosme" userId="b9aee802-7c78-4663-b00c-62faf399ea7f" providerId="ADAL" clId="{419D3C5C-9737-46D4-AED0-70F9092422A5}" dt="2025-05-02T21:57:37.327" v="21978" actId="1076"/>
          <ac:picMkLst>
            <pc:docMk/>
            <pc:sldMk cId="1368372477" sldId="281"/>
            <ac:picMk id="1054" creationId="{B451C4EB-DD6D-A8C4-B2D1-F5781EE53FD5}"/>
          </ac:picMkLst>
        </pc:picChg>
        <pc:picChg chg="add mod">
          <ac:chgData name="Fabio Cosme" userId="b9aee802-7c78-4663-b00c-62faf399ea7f" providerId="ADAL" clId="{419D3C5C-9737-46D4-AED0-70F9092422A5}" dt="2025-05-02T22:02:17.326" v="22023" actId="14100"/>
          <ac:picMkLst>
            <pc:docMk/>
            <pc:sldMk cId="1368372477" sldId="281"/>
            <ac:picMk id="1056" creationId="{47E903DF-70F2-7B1A-FBAD-5D30DC358141}"/>
          </ac:picMkLst>
        </pc:picChg>
        <pc:picChg chg="add del mod">
          <ac:chgData name="Fabio Cosme" userId="b9aee802-7c78-4663-b00c-62faf399ea7f" providerId="ADAL" clId="{419D3C5C-9737-46D4-AED0-70F9092422A5}" dt="2025-05-03T08:20:44.280" v="22495" actId="478"/>
          <ac:picMkLst>
            <pc:docMk/>
            <pc:sldMk cId="1368372477" sldId="281"/>
            <ac:picMk id="1058" creationId="{CA88A033-BAC6-D204-3DE0-DD3316B94B02}"/>
          </ac:picMkLst>
        </pc:picChg>
        <pc:picChg chg="add del mod">
          <ac:chgData name="Fabio Cosme" userId="b9aee802-7c78-4663-b00c-62faf399ea7f" providerId="ADAL" clId="{419D3C5C-9737-46D4-AED0-70F9092422A5}" dt="2025-05-02T22:11:04.446" v="22096" actId="478"/>
          <ac:picMkLst>
            <pc:docMk/>
            <pc:sldMk cId="1368372477" sldId="281"/>
            <ac:picMk id="1060" creationId="{118B1124-D642-BB2F-F37B-ECD16DBA7D8A}"/>
          </ac:picMkLst>
        </pc:picChg>
        <pc:picChg chg="add mod">
          <ac:chgData name="Fabio Cosme" userId="b9aee802-7c78-4663-b00c-62faf399ea7f" providerId="ADAL" clId="{419D3C5C-9737-46D4-AED0-70F9092422A5}" dt="2025-05-03T08:11:18.937" v="22370" actId="1076"/>
          <ac:picMkLst>
            <pc:docMk/>
            <pc:sldMk cId="1368372477" sldId="281"/>
            <ac:picMk id="1068" creationId="{F56597BA-F41C-663B-725C-D3B95E6E3C94}"/>
          </ac:picMkLst>
        </pc:picChg>
        <pc:picChg chg="add del mod">
          <ac:chgData name="Fabio Cosme" userId="b9aee802-7c78-4663-b00c-62faf399ea7f" providerId="ADAL" clId="{419D3C5C-9737-46D4-AED0-70F9092422A5}" dt="2025-05-03T10:17:10.207" v="22800" actId="478"/>
          <ac:picMkLst>
            <pc:docMk/>
            <pc:sldMk cId="1368372477" sldId="281"/>
            <ac:picMk id="2050" creationId="{03C788E1-FFF9-DEB9-CF3F-5C0A5828A737}"/>
          </ac:picMkLst>
        </pc:picChg>
        <pc:picChg chg="add mod">
          <ac:chgData name="Fabio Cosme" userId="b9aee802-7c78-4663-b00c-62faf399ea7f" providerId="ADAL" clId="{419D3C5C-9737-46D4-AED0-70F9092422A5}" dt="2025-05-04T16:43:10.232" v="25783" actId="1076"/>
          <ac:picMkLst>
            <pc:docMk/>
            <pc:sldMk cId="1368372477" sldId="281"/>
            <ac:picMk id="2052" creationId="{04E39DBC-9EEC-541E-FC59-9EAB2F6D7E76}"/>
          </ac:picMkLst>
        </pc:picChg>
      </pc:sldChg>
      <pc:sldChg chg="add del">
        <pc:chgData name="Fabio Cosme" userId="b9aee802-7c78-4663-b00c-62faf399ea7f" providerId="ADAL" clId="{419D3C5C-9737-46D4-AED0-70F9092422A5}" dt="2025-04-30T19:06:13.885" v="11438" actId="2696"/>
        <pc:sldMkLst>
          <pc:docMk/>
          <pc:sldMk cId="1381201673" sldId="281"/>
        </pc:sldMkLst>
      </pc:sldChg>
      <pc:sldChg chg="new del">
        <pc:chgData name="Fabio Cosme" userId="b9aee802-7c78-4663-b00c-62faf399ea7f" providerId="ADAL" clId="{419D3C5C-9737-46D4-AED0-70F9092422A5}" dt="2025-04-30T19:05:48.136" v="11434" actId="680"/>
        <pc:sldMkLst>
          <pc:docMk/>
          <pc:sldMk cId="2525996314" sldId="281"/>
        </pc:sldMkLst>
      </pc:sldChg>
      <pc:sldChg chg="modSp add mod modTransition">
        <pc:chgData name="Fabio Cosme" userId="b9aee802-7c78-4663-b00c-62faf399ea7f" providerId="ADAL" clId="{419D3C5C-9737-46D4-AED0-70F9092422A5}" dt="2025-05-05T08:37:57.292" v="28246"/>
        <pc:sldMkLst>
          <pc:docMk/>
          <pc:sldMk cId="1987237846" sldId="282"/>
        </pc:sldMkLst>
        <pc:spChg chg="mod">
          <ac:chgData name="Fabio Cosme" userId="b9aee802-7c78-4663-b00c-62faf399ea7f" providerId="ADAL" clId="{419D3C5C-9737-46D4-AED0-70F9092422A5}" dt="2025-05-02T16:23:07.876" v="20512" actId="207"/>
          <ac:spMkLst>
            <pc:docMk/>
            <pc:sldMk cId="1987237846" sldId="282"/>
            <ac:spMk id="7" creationId="{47118B92-D10D-2FCB-26CA-F5F91566B7A3}"/>
          </ac:spMkLst>
        </pc:spChg>
      </pc:sldChg>
      <pc:sldChg chg="modSp add mod modTransition">
        <pc:chgData name="Fabio Cosme" userId="b9aee802-7c78-4663-b00c-62faf399ea7f" providerId="ADAL" clId="{419D3C5C-9737-46D4-AED0-70F9092422A5}" dt="2025-05-05T08:38:16.350" v="28247"/>
        <pc:sldMkLst>
          <pc:docMk/>
          <pc:sldMk cId="358938331" sldId="283"/>
        </pc:sldMkLst>
        <pc:spChg chg="mod">
          <ac:chgData name="Fabio Cosme" userId="b9aee802-7c78-4663-b00c-62faf399ea7f" providerId="ADAL" clId="{419D3C5C-9737-46D4-AED0-70F9092422A5}" dt="2025-05-03T12:33:23.308" v="23139" actId="207"/>
          <ac:spMkLst>
            <pc:docMk/>
            <pc:sldMk cId="358938331" sldId="283"/>
            <ac:spMk id="7" creationId="{BBCA4A42-1E64-29D1-B4B9-205E486BA4AA}"/>
          </ac:spMkLst>
        </pc:spChg>
      </pc:sldChg>
      <pc:sldChg chg="new del">
        <pc:chgData name="Fabio Cosme" userId="b9aee802-7c78-4663-b00c-62faf399ea7f" providerId="ADAL" clId="{419D3C5C-9737-46D4-AED0-70F9092422A5}" dt="2025-04-30T19:12:47.024" v="11525" actId="2696"/>
        <pc:sldMkLst>
          <pc:docMk/>
          <pc:sldMk cId="1748330742" sldId="283"/>
        </pc:sldMkLst>
      </pc:sldChg>
      <pc:sldChg chg="addSp delSp modSp add mod ord modTransition modNotesTx">
        <pc:chgData name="Fabio Cosme" userId="b9aee802-7c78-4663-b00c-62faf399ea7f" providerId="ADAL" clId="{419D3C5C-9737-46D4-AED0-70F9092422A5}" dt="2025-05-04T17:14:39.835" v="26159" actId="20577"/>
        <pc:sldMkLst>
          <pc:docMk/>
          <pc:sldMk cId="1984268616" sldId="284"/>
        </pc:sldMkLst>
        <pc:spChg chg="add mod">
          <ac:chgData name="Fabio Cosme" userId="b9aee802-7c78-4663-b00c-62faf399ea7f" providerId="ADAL" clId="{419D3C5C-9737-46D4-AED0-70F9092422A5}" dt="2025-05-04T17:14:39.835" v="26159" actId="20577"/>
          <ac:spMkLst>
            <pc:docMk/>
            <pc:sldMk cId="1984268616" sldId="284"/>
            <ac:spMk id="2" creationId="{6510FBB2-7A0D-B397-8028-EACFF21CAE58}"/>
          </ac:spMkLst>
        </pc:spChg>
        <pc:spChg chg="add del mod">
          <ac:chgData name="Fabio Cosme" userId="b9aee802-7c78-4663-b00c-62faf399ea7f" providerId="ADAL" clId="{419D3C5C-9737-46D4-AED0-70F9092422A5}" dt="2025-05-04T17:04:31.340" v="26084" actId="478"/>
          <ac:spMkLst>
            <pc:docMk/>
            <pc:sldMk cId="1984268616" sldId="284"/>
            <ac:spMk id="3" creationId="{47C6CADF-78CA-C8C3-2611-40BD8040981D}"/>
          </ac:spMkLst>
        </pc:spChg>
        <pc:spChg chg="add del mod">
          <ac:chgData name="Fabio Cosme" userId="b9aee802-7c78-4663-b00c-62faf399ea7f" providerId="ADAL" clId="{419D3C5C-9737-46D4-AED0-70F9092422A5}" dt="2025-05-04T17:04:32.956" v="26086" actId="478"/>
          <ac:spMkLst>
            <pc:docMk/>
            <pc:sldMk cId="1984268616" sldId="284"/>
            <ac:spMk id="4" creationId="{B5CACE5B-F994-E385-236B-BF908F2E1A0B}"/>
          </ac:spMkLst>
        </pc:spChg>
        <pc:spChg chg="add del mod">
          <ac:chgData name="Fabio Cosme" userId="b9aee802-7c78-4663-b00c-62faf399ea7f" providerId="ADAL" clId="{419D3C5C-9737-46D4-AED0-70F9092422A5}" dt="2025-05-04T17:04:33.599" v="26087" actId="478"/>
          <ac:spMkLst>
            <pc:docMk/>
            <pc:sldMk cId="1984268616" sldId="284"/>
            <ac:spMk id="5" creationId="{B0280EF9-8F18-12F7-83F3-2C8B3FE83391}"/>
          </ac:spMkLst>
        </pc:spChg>
        <pc:spChg chg="add del mod">
          <ac:chgData name="Fabio Cosme" userId="b9aee802-7c78-4663-b00c-62faf399ea7f" providerId="ADAL" clId="{419D3C5C-9737-46D4-AED0-70F9092422A5}" dt="2025-05-04T17:04:32.281" v="26085" actId="478"/>
          <ac:spMkLst>
            <pc:docMk/>
            <pc:sldMk cId="1984268616" sldId="284"/>
            <ac:spMk id="6" creationId="{ED5794C7-7F3B-45AD-3B74-44250B8FEDE3}"/>
          </ac:spMkLst>
        </pc:spChg>
        <pc:spChg chg="add del mod">
          <ac:chgData name="Fabio Cosme" userId="b9aee802-7c78-4663-b00c-62faf399ea7f" providerId="ADAL" clId="{419D3C5C-9737-46D4-AED0-70F9092422A5}" dt="2025-05-04T17:04:34.540" v="26088" actId="478"/>
          <ac:spMkLst>
            <pc:docMk/>
            <pc:sldMk cId="1984268616" sldId="284"/>
            <ac:spMk id="7" creationId="{94EB0399-7794-915F-4F5A-A20E63C1AA95}"/>
          </ac:spMkLst>
        </pc:spChg>
        <pc:spChg chg="mod">
          <ac:chgData name="Fabio Cosme" userId="b9aee802-7c78-4663-b00c-62faf399ea7f" providerId="ADAL" clId="{419D3C5C-9737-46D4-AED0-70F9092422A5}" dt="2025-05-03T12:33:43.647" v="23142" actId="207"/>
          <ac:spMkLst>
            <pc:docMk/>
            <pc:sldMk cId="1984268616" sldId="284"/>
            <ac:spMk id="10" creationId="{7C6927AF-7B33-1174-1C95-2D4890035ACC}"/>
          </ac:spMkLst>
        </pc:spChg>
        <pc:picChg chg="add mod">
          <ac:chgData name="Fabio Cosme" userId="b9aee802-7c78-4663-b00c-62faf399ea7f" providerId="ADAL" clId="{419D3C5C-9737-46D4-AED0-70F9092422A5}" dt="2025-05-04T17:11:55.135" v="26142" actId="1076"/>
          <ac:picMkLst>
            <pc:docMk/>
            <pc:sldMk cId="1984268616" sldId="284"/>
            <ac:picMk id="6146" creationId="{2D003F80-99D8-7A1B-1238-B67AC3442F4E}"/>
          </ac:picMkLst>
        </pc:picChg>
      </pc:sldChg>
      <pc:sldChg chg="modSp add del mod modNotesTx">
        <pc:chgData name="Fabio Cosme" userId="b9aee802-7c78-4663-b00c-62faf399ea7f" providerId="ADAL" clId="{419D3C5C-9737-46D4-AED0-70F9092422A5}" dt="2025-05-03T13:29:24.611" v="23567" actId="47"/>
        <pc:sldMkLst>
          <pc:docMk/>
          <pc:sldMk cId="4198781150" sldId="285"/>
        </pc:sldMkLst>
        <pc:spChg chg="mod">
          <ac:chgData name="Fabio Cosme" userId="b9aee802-7c78-4663-b00c-62faf399ea7f" providerId="ADAL" clId="{419D3C5C-9737-46D4-AED0-70F9092422A5}" dt="2025-04-30T19:29:35.850" v="12150"/>
          <ac:spMkLst>
            <pc:docMk/>
            <pc:sldMk cId="4198781150" sldId="285"/>
            <ac:spMk id="2" creationId="{4B9DA59E-DFD7-4B9D-989A-B0442E021A97}"/>
          </ac:spMkLst>
        </pc:spChg>
        <pc:spChg chg="mod">
          <ac:chgData name="Fabio Cosme" userId="b9aee802-7c78-4663-b00c-62faf399ea7f" providerId="ADAL" clId="{419D3C5C-9737-46D4-AED0-70F9092422A5}" dt="2025-04-30T19:27:12.750" v="12126" actId="20577"/>
          <ac:spMkLst>
            <pc:docMk/>
            <pc:sldMk cId="4198781150" sldId="285"/>
            <ac:spMk id="10" creationId="{AC9ABE52-0947-78CF-E3D5-BD354B84E0FE}"/>
          </ac:spMkLst>
        </pc:spChg>
      </pc:sldChg>
      <pc:sldChg chg="modSp add del mod modNotesTx">
        <pc:chgData name="Fabio Cosme" userId="b9aee802-7c78-4663-b00c-62faf399ea7f" providerId="ADAL" clId="{419D3C5C-9737-46D4-AED0-70F9092422A5}" dt="2025-05-03T13:31:36.114" v="23601" actId="47"/>
        <pc:sldMkLst>
          <pc:docMk/>
          <pc:sldMk cId="605486294" sldId="286"/>
        </pc:sldMkLst>
        <pc:spChg chg="mod">
          <ac:chgData name="Fabio Cosme" userId="b9aee802-7c78-4663-b00c-62faf399ea7f" providerId="ADAL" clId="{419D3C5C-9737-46D4-AED0-70F9092422A5}" dt="2025-05-03T13:31:05.380" v="23580" actId="21"/>
          <ac:spMkLst>
            <pc:docMk/>
            <pc:sldMk cId="605486294" sldId="286"/>
            <ac:spMk id="2" creationId="{E1A4070D-089C-42BF-E48A-8403B1C19A72}"/>
          </ac:spMkLst>
        </pc:spChg>
        <pc:spChg chg="mod">
          <ac:chgData name="Fabio Cosme" userId="b9aee802-7c78-4663-b00c-62faf399ea7f" providerId="ADAL" clId="{419D3C5C-9737-46D4-AED0-70F9092422A5}" dt="2025-04-30T19:35:21.075" v="12181" actId="20577"/>
          <ac:spMkLst>
            <pc:docMk/>
            <pc:sldMk cId="605486294" sldId="286"/>
            <ac:spMk id="10" creationId="{29183C9D-EA5E-3D84-8047-CA2B372688E6}"/>
          </ac:spMkLst>
        </pc:spChg>
      </pc:sldChg>
      <pc:sldChg chg="addSp delSp modSp add mod ord modTransition modNotesTx">
        <pc:chgData name="Fabio Cosme" userId="b9aee802-7c78-4663-b00c-62faf399ea7f" providerId="ADAL" clId="{419D3C5C-9737-46D4-AED0-70F9092422A5}" dt="2025-05-04T20:29:53.398" v="26473" actId="14100"/>
        <pc:sldMkLst>
          <pc:docMk/>
          <pc:sldMk cId="3933686073" sldId="287"/>
        </pc:sldMkLst>
        <pc:spChg chg="mod">
          <ac:chgData name="Fabio Cosme" userId="b9aee802-7c78-4663-b00c-62faf399ea7f" providerId="ADAL" clId="{419D3C5C-9737-46D4-AED0-70F9092422A5}" dt="2025-05-04T20:25:09.638" v="26443" actId="207"/>
          <ac:spMkLst>
            <pc:docMk/>
            <pc:sldMk cId="3933686073" sldId="287"/>
            <ac:spMk id="2" creationId="{DA65678A-91B9-314F-8FD4-C6B8B2DDAD26}"/>
          </ac:spMkLst>
        </pc:spChg>
        <pc:spChg chg="add">
          <ac:chgData name="Fabio Cosme" userId="b9aee802-7c78-4663-b00c-62faf399ea7f" providerId="ADAL" clId="{419D3C5C-9737-46D4-AED0-70F9092422A5}" dt="2025-04-30T20:22:40.347" v="12509"/>
          <ac:spMkLst>
            <pc:docMk/>
            <pc:sldMk cId="3933686073" sldId="287"/>
            <ac:spMk id="3" creationId="{73524F47-5160-91C5-DEA1-9203B400DFFC}"/>
          </ac:spMkLst>
        </pc:spChg>
        <pc:spChg chg="add">
          <ac:chgData name="Fabio Cosme" userId="b9aee802-7c78-4663-b00c-62faf399ea7f" providerId="ADAL" clId="{419D3C5C-9737-46D4-AED0-70F9092422A5}" dt="2025-04-30T20:22:45.408" v="12510"/>
          <ac:spMkLst>
            <pc:docMk/>
            <pc:sldMk cId="3933686073" sldId="287"/>
            <ac:spMk id="4" creationId="{27D5EFEA-6E11-E0D8-BF5F-2C3914C88164}"/>
          </ac:spMkLst>
        </pc:spChg>
        <pc:spChg chg="mod">
          <ac:chgData name="Fabio Cosme" userId="b9aee802-7c78-4663-b00c-62faf399ea7f" providerId="ADAL" clId="{419D3C5C-9737-46D4-AED0-70F9092422A5}" dt="2025-05-04T18:29:39.680" v="26363" actId="207"/>
          <ac:spMkLst>
            <pc:docMk/>
            <pc:sldMk cId="3933686073" sldId="287"/>
            <ac:spMk id="10" creationId="{0523A612-3132-4A5C-6D1A-ECC787293678}"/>
          </ac:spMkLst>
        </pc:spChg>
        <pc:picChg chg="add mod">
          <ac:chgData name="Fabio Cosme" userId="b9aee802-7c78-4663-b00c-62faf399ea7f" providerId="ADAL" clId="{419D3C5C-9737-46D4-AED0-70F9092422A5}" dt="2025-05-04T20:24:37.003" v="26438" actId="1076"/>
          <ac:picMkLst>
            <pc:docMk/>
            <pc:sldMk cId="3933686073" sldId="287"/>
            <ac:picMk id="1026" creationId="{3449EC94-4783-F91F-2DB6-4154427C73B7}"/>
          </ac:picMkLst>
        </pc:picChg>
        <pc:picChg chg="add del mod">
          <ac:chgData name="Fabio Cosme" userId="b9aee802-7c78-4663-b00c-62faf399ea7f" providerId="ADAL" clId="{419D3C5C-9737-46D4-AED0-70F9092422A5}" dt="2025-05-04T20:18:06.818" v="26401" actId="478"/>
          <ac:picMkLst>
            <pc:docMk/>
            <pc:sldMk cId="3933686073" sldId="287"/>
            <ac:picMk id="1028" creationId="{3741B2CD-99CC-C011-827C-6D43147C78F1}"/>
          </ac:picMkLst>
        </pc:picChg>
        <pc:picChg chg="add mod">
          <ac:chgData name="Fabio Cosme" userId="b9aee802-7c78-4663-b00c-62faf399ea7f" providerId="ADAL" clId="{419D3C5C-9737-46D4-AED0-70F9092422A5}" dt="2025-05-04T20:29:53.398" v="26473" actId="14100"/>
          <ac:picMkLst>
            <pc:docMk/>
            <pc:sldMk cId="3933686073" sldId="287"/>
            <ac:picMk id="1030" creationId="{7ACB93D0-7B23-A1B5-ECF7-5573CC5E49A3}"/>
          </ac:picMkLst>
        </pc:picChg>
      </pc:sldChg>
      <pc:sldChg chg="modSp add mod ord modTransition modNotesTx">
        <pc:chgData name="Fabio Cosme" userId="b9aee802-7c78-4663-b00c-62faf399ea7f" providerId="ADAL" clId="{419D3C5C-9737-46D4-AED0-70F9092422A5}" dt="2025-05-04T20:40:01.930" v="26539" actId="1076"/>
        <pc:sldMkLst>
          <pc:docMk/>
          <pc:sldMk cId="2363158892" sldId="288"/>
        </pc:sldMkLst>
        <pc:spChg chg="mod">
          <ac:chgData name="Fabio Cosme" userId="b9aee802-7c78-4663-b00c-62faf399ea7f" providerId="ADAL" clId="{419D3C5C-9737-46D4-AED0-70F9092422A5}" dt="2025-05-04T20:40:01.930" v="26539" actId="1076"/>
          <ac:spMkLst>
            <pc:docMk/>
            <pc:sldMk cId="2363158892" sldId="288"/>
            <ac:spMk id="7" creationId="{A4587581-6E2F-6D71-77D5-6268247CEC4C}"/>
          </ac:spMkLst>
        </pc:spChg>
      </pc:sldChg>
      <pc:sldChg chg="new del">
        <pc:chgData name="Fabio Cosme" userId="b9aee802-7c78-4663-b00c-62faf399ea7f" providerId="ADAL" clId="{419D3C5C-9737-46D4-AED0-70F9092422A5}" dt="2025-05-01T08:10:21.510" v="12520" actId="47"/>
        <pc:sldMkLst>
          <pc:docMk/>
          <pc:sldMk cId="1535658949" sldId="289"/>
        </pc:sldMkLst>
      </pc:sldChg>
      <pc:sldChg chg="addSp delSp modSp add mod ord modTransition modNotesTx">
        <pc:chgData name="Fabio Cosme" userId="b9aee802-7c78-4663-b00c-62faf399ea7f" providerId="ADAL" clId="{419D3C5C-9737-46D4-AED0-70F9092422A5}" dt="2025-05-04T20:38:22.798" v="26525" actId="20577"/>
        <pc:sldMkLst>
          <pc:docMk/>
          <pc:sldMk cId="1377521379" sldId="290"/>
        </pc:sldMkLst>
        <pc:spChg chg="mod">
          <ac:chgData name="Fabio Cosme" userId="b9aee802-7c78-4663-b00c-62faf399ea7f" providerId="ADAL" clId="{419D3C5C-9737-46D4-AED0-70F9092422A5}" dt="2025-05-04T20:38:15.438" v="26524" actId="14100"/>
          <ac:spMkLst>
            <pc:docMk/>
            <pc:sldMk cId="1377521379" sldId="290"/>
            <ac:spMk id="2" creationId="{65A572EC-566B-0A69-7BD3-B2D967B03246}"/>
          </ac:spMkLst>
        </pc:spChg>
        <pc:spChg chg="add">
          <ac:chgData name="Fabio Cosme" userId="b9aee802-7c78-4663-b00c-62faf399ea7f" providerId="ADAL" clId="{419D3C5C-9737-46D4-AED0-70F9092422A5}" dt="2025-05-01T08:12:45.895" v="12693"/>
          <ac:spMkLst>
            <pc:docMk/>
            <pc:sldMk cId="1377521379" sldId="290"/>
            <ac:spMk id="3" creationId="{F8D1FB7B-C6A0-A696-7421-0CAC59D1D57D}"/>
          </ac:spMkLst>
        </pc:spChg>
        <pc:spChg chg="add mod">
          <ac:chgData name="Fabio Cosme" userId="b9aee802-7c78-4663-b00c-62faf399ea7f" providerId="ADAL" clId="{419D3C5C-9737-46D4-AED0-70F9092422A5}" dt="2025-05-01T08:12:52.068" v="12695"/>
          <ac:spMkLst>
            <pc:docMk/>
            <pc:sldMk cId="1377521379" sldId="290"/>
            <ac:spMk id="4" creationId="{1B37498D-C67B-41B8-4DCB-38CF7960A2FE}"/>
          </ac:spMkLst>
        </pc:spChg>
        <pc:spChg chg="add">
          <ac:chgData name="Fabio Cosme" userId="b9aee802-7c78-4663-b00c-62faf399ea7f" providerId="ADAL" clId="{419D3C5C-9737-46D4-AED0-70F9092422A5}" dt="2025-05-01T08:13:03.512" v="12729"/>
          <ac:spMkLst>
            <pc:docMk/>
            <pc:sldMk cId="1377521379" sldId="290"/>
            <ac:spMk id="5" creationId="{547A7171-199C-CE40-3D3C-D9EAD1225D65}"/>
          </ac:spMkLst>
        </pc:spChg>
        <pc:spChg chg="add del mod">
          <ac:chgData name="Fabio Cosme" userId="b9aee802-7c78-4663-b00c-62faf399ea7f" providerId="ADAL" clId="{419D3C5C-9737-46D4-AED0-70F9092422A5}" dt="2025-05-04T20:36:07.948" v="26488" actId="478"/>
          <ac:spMkLst>
            <pc:docMk/>
            <pc:sldMk cId="1377521379" sldId="290"/>
            <ac:spMk id="6" creationId="{83FC4BA9-FEB4-BC86-EA51-6ED8E4CA2BA3}"/>
          </ac:spMkLst>
        </pc:spChg>
        <pc:spChg chg="add">
          <ac:chgData name="Fabio Cosme" userId="b9aee802-7c78-4663-b00c-62faf399ea7f" providerId="ADAL" clId="{419D3C5C-9737-46D4-AED0-70F9092422A5}" dt="2025-05-01T08:13:09.817" v="12736"/>
          <ac:spMkLst>
            <pc:docMk/>
            <pc:sldMk cId="1377521379" sldId="290"/>
            <ac:spMk id="6" creationId="{DB6A6C91-D2D1-08DF-8D07-90A76AFE0ADF}"/>
          </ac:spMkLst>
        </pc:spChg>
        <pc:spChg chg="del mod">
          <ac:chgData name="Fabio Cosme" userId="b9aee802-7c78-4663-b00c-62faf399ea7f" providerId="ADAL" clId="{419D3C5C-9737-46D4-AED0-70F9092422A5}" dt="2025-05-04T20:36:06.548" v="26487" actId="478"/>
          <ac:spMkLst>
            <pc:docMk/>
            <pc:sldMk cId="1377521379" sldId="290"/>
            <ac:spMk id="10" creationId="{805896F8-2196-EF5B-DB51-CD3B028807E5}"/>
          </ac:spMkLst>
        </pc:spChg>
        <pc:picChg chg="add mod">
          <ac:chgData name="Fabio Cosme" userId="b9aee802-7c78-4663-b00c-62faf399ea7f" providerId="ADAL" clId="{419D3C5C-9737-46D4-AED0-70F9092422A5}" dt="2025-05-04T20:36:16.968" v="26492" actId="1076"/>
          <ac:picMkLst>
            <pc:docMk/>
            <pc:sldMk cId="1377521379" sldId="290"/>
            <ac:picMk id="4" creationId="{8DCC0C3F-F96D-44EA-6401-91A562CAB5C0}"/>
          </ac:picMkLst>
        </pc:picChg>
      </pc:sldChg>
      <pc:sldChg chg="modSp add mod ord modTransition">
        <pc:chgData name="Fabio Cosme" userId="b9aee802-7c78-4663-b00c-62faf399ea7f" providerId="ADAL" clId="{419D3C5C-9737-46D4-AED0-70F9092422A5}" dt="2025-05-04T18:20:33.682" v="26329"/>
        <pc:sldMkLst>
          <pc:docMk/>
          <pc:sldMk cId="1825118946" sldId="291"/>
        </pc:sldMkLst>
        <pc:spChg chg="mod">
          <ac:chgData name="Fabio Cosme" userId="b9aee802-7c78-4663-b00c-62faf399ea7f" providerId="ADAL" clId="{419D3C5C-9737-46D4-AED0-70F9092422A5}" dt="2025-05-03T13:46:33.690" v="23818" actId="207"/>
          <ac:spMkLst>
            <pc:docMk/>
            <pc:sldMk cId="1825118946" sldId="291"/>
            <ac:spMk id="7" creationId="{87CADF8F-E7E7-847D-7815-30887939669C}"/>
          </ac:spMkLst>
        </pc:spChg>
      </pc:sldChg>
      <pc:sldChg chg="addSp delSp modSp new mod ord modTransition setBg addAnim delAnim modNotesTx">
        <pc:chgData name="Fabio Cosme" userId="b9aee802-7c78-4663-b00c-62faf399ea7f" providerId="ADAL" clId="{419D3C5C-9737-46D4-AED0-70F9092422A5}" dt="2025-05-04T18:20:35.423" v="26330"/>
        <pc:sldMkLst>
          <pc:docMk/>
          <pc:sldMk cId="864425005" sldId="292"/>
        </pc:sldMkLst>
        <pc:spChg chg="mod">
          <ac:chgData name="Fabio Cosme" userId="b9aee802-7c78-4663-b00c-62faf399ea7f" providerId="ADAL" clId="{419D3C5C-9737-46D4-AED0-70F9092422A5}" dt="2025-05-03T13:59:45.885" v="23894" actId="26606"/>
          <ac:spMkLst>
            <pc:docMk/>
            <pc:sldMk cId="864425005" sldId="292"/>
            <ac:spMk id="2" creationId="{9CC78825-C39C-6BA0-8A2F-3F6E802EFF14}"/>
          </ac:spMkLst>
        </pc:spChg>
        <pc:spChg chg="add del mod">
          <ac:chgData name="Fabio Cosme" userId="b9aee802-7c78-4663-b00c-62faf399ea7f" providerId="ADAL" clId="{419D3C5C-9737-46D4-AED0-70F9092422A5}" dt="2025-05-04T18:20:08.945" v="26327" actId="1076"/>
          <ac:spMkLst>
            <pc:docMk/>
            <pc:sldMk cId="864425005" sldId="292"/>
            <ac:spMk id="3" creationId="{9047F37E-37F7-867B-D462-D2ED4AB77234}"/>
          </ac:spMkLst>
        </pc:spChg>
        <pc:spChg chg="add mod">
          <ac:chgData name="Fabio Cosme" userId="b9aee802-7c78-4663-b00c-62faf399ea7f" providerId="ADAL" clId="{419D3C5C-9737-46D4-AED0-70F9092422A5}" dt="2025-05-01T08:18:21.872" v="12861"/>
          <ac:spMkLst>
            <pc:docMk/>
            <pc:sldMk cId="864425005" sldId="292"/>
            <ac:spMk id="4" creationId="{E5CE02FE-EF89-C396-6A30-EAC411A8D060}"/>
          </ac:spMkLst>
        </pc:spChg>
        <pc:spChg chg="add mod">
          <ac:chgData name="Fabio Cosme" userId="b9aee802-7c78-4663-b00c-62faf399ea7f" providerId="ADAL" clId="{419D3C5C-9737-46D4-AED0-70F9092422A5}" dt="2025-05-04T18:20:10.905" v="26328" actId="1076"/>
          <ac:spMkLst>
            <pc:docMk/>
            <pc:sldMk cId="864425005" sldId="292"/>
            <ac:spMk id="14" creationId="{F98A9482-0F11-FD7E-17BE-922C09EB7D63}"/>
          </ac:spMkLst>
        </pc:spChg>
        <pc:spChg chg="add mod">
          <ac:chgData name="Fabio Cosme" userId="b9aee802-7c78-4663-b00c-62faf399ea7f" providerId="ADAL" clId="{419D3C5C-9737-46D4-AED0-70F9092422A5}" dt="2025-05-04T18:20:10.905" v="26328" actId="1076"/>
          <ac:spMkLst>
            <pc:docMk/>
            <pc:sldMk cId="864425005" sldId="292"/>
            <ac:spMk id="15" creationId="{F60BDCE7-3D95-229E-2A4F-B36CF8EB5A50}"/>
          </ac:spMkLst>
        </pc:spChg>
        <pc:spChg chg="add mod">
          <ac:chgData name="Fabio Cosme" userId="b9aee802-7c78-4663-b00c-62faf399ea7f" providerId="ADAL" clId="{419D3C5C-9737-46D4-AED0-70F9092422A5}" dt="2025-05-04T18:20:10.905" v="26328" actId="1076"/>
          <ac:spMkLst>
            <pc:docMk/>
            <pc:sldMk cId="864425005" sldId="292"/>
            <ac:spMk id="16" creationId="{FD13D3B5-1430-2728-3C9D-FD915FF21A2C}"/>
          </ac:spMkLst>
        </pc:spChg>
        <pc:spChg chg="add mod">
          <ac:chgData name="Fabio Cosme" userId="b9aee802-7c78-4663-b00c-62faf399ea7f" providerId="ADAL" clId="{419D3C5C-9737-46D4-AED0-70F9092422A5}" dt="2025-05-04T18:20:10.905" v="26328" actId="1076"/>
          <ac:spMkLst>
            <pc:docMk/>
            <pc:sldMk cId="864425005" sldId="292"/>
            <ac:spMk id="18" creationId="{E6065C9A-DC0B-A331-A1A5-6D6127A1F40F}"/>
          </ac:spMkLst>
        </pc:spChg>
        <pc:spChg chg="add mod">
          <ac:chgData name="Fabio Cosme" userId="b9aee802-7c78-4663-b00c-62faf399ea7f" providerId="ADAL" clId="{419D3C5C-9737-46D4-AED0-70F9092422A5}" dt="2025-05-04T18:20:10.905" v="26328" actId="1076"/>
          <ac:spMkLst>
            <pc:docMk/>
            <pc:sldMk cId="864425005" sldId="292"/>
            <ac:spMk id="19" creationId="{973FD780-4CDB-11C0-B989-19424F32BB1C}"/>
          </ac:spMkLst>
        </pc:spChg>
        <pc:spChg chg="add del">
          <ac:chgData name="Fabio Cosme" userId="b9aee802-7c78-4663-b00c-62faf399ea7f" providerId="ADAL" clId="{419D3C5C-9737-46D4-AED0-70F9092422A5}" dt="2025-05-03T13:59:45.885" v="23894" actId="26606"/>
          <ac:spMkLst>
            <pc:docMk/>
            <pc:sldMk cId="864425005" sldId="292"/>
            <ac:spMk id="10253" creationId="{022BDE4A-8A20-4A69-9C5A-581C82036A4D}"/>
          </ac:spMkLst>
        </pc:spChg>
        <pc:grpChg chg="add mod">
          <ac:chgData name="Fabio Cosme" userId="b9aee802-7c78-4663-b00c-62faf399ea7f" providerId="ADAL" clId="{419D3C5C-9737-46D4-AED0-70F9092422A5}" dt="2025-05-04T18:20:10.905" v="26328" actId="1076"/>
          <ac:grpSpMkLst>
            <pc:docMk/>
            <pc:sldMk cId="864425005" sldId="292"/>
            <ac:grpSpMk id="11" creationId="{3C10B6A6-1E90-71CA-C2E4-4216D4BB820E}"/>
          </ac:grpSpMkLst>
        </pc:grpChg>
        <pc:grpChg chg="add mod">
          <ac:chgData name="Fabio Cosme" userId="b9aee802-7c78-4663-b00c-62faf399ea7f" providerId="ADAL" clId="{419D3C5C-9737-46D4-AED0-70F9092422A5}" dt="2025-05-04T18:20:10.905" v="26328" actId="1076"/>
          <ac:grpSpMkLst>
            <pc:docMk/>
            <pc:sldMk cId="864425005" sldId="292"/>
            <ac:grpSpMk id="17" creationId="{1E994AE7-72E8-4C4F-0A8D-60FC19C587D6}"/>
          </ac:grpSpMkLst>
        </pc:grpChg>
        <pc:grpChg chg="add mod">
          <ac:chgData name="Fabio Cosme" userId="b9aee802-7c78-4663-b00c-62faf399ea7f" providerId="ADAL" clId="{419D3C5C-9737-46D4-AED0-70F9092422A5}" dt="2025-05-04T18:20:10.905" v="26328" actId="1076"/>
          <ac:grpSpMkLst>
            <pc:docMk/>
            <pc:sldMk cId="864425005" sldId="292"/>
            <ac:grpSpMk id="20" creationId="{D6EFBCB4-4B0F-4A72-F0EA-62CC3620904D}"/>
          </ac:grpSpMkLst>
        </pc:grpChg>
        <pc:picChg chg="add del mod">
          <ac:chgData name="Fabio Cosme" userId="b9aee802-7c78-4663-b00c-62faf399ea7f" providerId="ADAL" clId="{419D3C5C-9737-46D4-AED0-70F9092422A5}" dt="2025-05-03T13:57:49.931" v="23874" actId="478"/>
          <ac:picMkLst>
            <pc:docMk/>
            <pc:sldMk cId="864425005" sldId="292"/>
            <ac:picMk id="4" creationId="{526C9BE1-1120-3CD6-68E4-D64D3E9E0716}"/>
          </ac:picMkLst>
        </pc:picChg>
        <pc:picChg chg="add del mod">
          <ac:chgData name="Fabio Cosme" userId="b9aee802-7c78-4663-b00c-62faf399ea7f" providerId="ADAL" clId="{419D3C5C-9737-46D4-AED0-70F9092422A5}" dt="2025-05-03T13:57:48.881" v="23873" actId="478"/>
          <ac:picMkLst>
            <pc:docMk/>
            <pc:sldMk cId="864425005" sldId="292"/>
            <ac:picMk id="5" creationId="{35B2F57F-F01E-BFCE-F6E8-7718B44F7259}"/>
          </ac:picMkLst>
        </pc:picChg>
        <pc:picChg chg="add del mod">
          <ac:chgData name="Fabio Cosme" userId="b9aee802-7c78-4663-b00c-62faf399ea7f" providerId="ADAL" clId="{419D3C5C-9737-46D4-AED0-70F9092422A5}" dt="2025-05-03T13:57:48.363" v="23872" actId="478"/>
          <ac:picMkLst>
            <pc:docMk/>
            <pc:sldMk cId="864425005" sldId="292"/>
            <ac:picMk id="6" creationId="{91E7D4A5-59A1-45E8-B74A-7B536E440EED}"/>
          </ac:picMkLst>
        </pc:picChg>
        <pc:picChg chg="add mod modCrop">
          <ac:chgData name="Fabio Cosme" userId="b9aee802-7c78-4663-b00c-62faf399ea7f" providerId="ADAL" clId="{419D3C5C-9737-46D4-AED0-70F9092422A5}" dt="2025-05-04T18:20:10.905" v="26328" actId="1076"/>
          <ac:picMkLst>
            <pc:docMk/>
            <pc:sldMk cId="864425005" sldId="292"/>
            <ac:picMk id="8" creationId="{AB83091D-6EFF-4712-929B-CEBAD85C1C42}"/>
          </ac:picMkLst>
        </pc:picChg>
        <pc:picChg chg="add mod modCrop">
          <ac:chgData name="Fabio Cosme" userId="b9aee802-7c78-4663-b00c-62faf399ea7f" providerId="ADAL" clId="{419D3C5C-9737-46D4-AED0-70F9092422A5}" dt="2025-05-04T18:20:10.905" v="26328" actId="1076"/>
          <ac:picMkLst>
            <pc:docMk/>
            <pc:sldMk cId="864425005" sldId="292"/>
            <ac:picMk id="10" creationId="{AAE9B446-7F61-C738-D11D-FAF40BACA80F}"/>
          </ac:picMkLst>
        </pc:picChg>
        <pc:picChg chg="add mod modCrop">
          <ac:chgData name="Fabio Cosme" userId="b9aee802-7c78-4663-b00c-62faf399ea7f" providerId="ADAL" clId="{419D3C5C-9737-46D4-AED0-70F9092422A5}" dt="2025-05-04T18:20:10.905" v="26328" actId="1076"/>
          <ac:picMkLst>
            <pc:docMk/>
            <pc:sldMk cId="864425005" sldId="292"/>
            <ac:picMk id="13" creationId="{45FA8420-C979-48FB-9C69-35EF45DF243A}"/>
          </ac:picMkLst>
        </pc:picChg>
        <pc:picChg chg="add del mod">
          <ac:chgData name="Fabio Cosme" userId="b9aee802-7c78-4663-b00c-62faf399ea7f" providerId="ADAL" clId="{419D3C5C-9737-46D4-AED0-70F9092422A5}" dt="2025-05-03T13:56:23.073" v="23865" actId="478"/>
          <ac:picMkLst>
            <pc:docMk/>
            <pc:sldMk cId="864425005" sldId="292"/>
            <ac:picMk id="7171" creationId="{28E59C07-8008-6A9A-505C-22D3158FF17B}"/>
          </ac:picMkLst>
        </pc:picChg>
        <pc:picChg chg="add del mod">
          <ac:chgData name="Fabio Cosme" userId="b9aee802-7c78-4663-b00c-62faf399ea7f" providerId="ADAL" clId="{419D3C5C-9737-46D4-AED0-70F9092422A5}" dt="2025-05-03T13:52:15.267" v="23856" actId="478"/>
          <ac:picMkLst>
            <pc:docMk/>
            <pc:sldMk cId="864425005" sldId="292"/>
            <ac:picMk id="10242" creationId="{DAB6200C-28AB-DEEB-9267-A06DA95E6D3E}"/>
          </ac:picMkLst>
        </pc:picChg>
        <pc:picChg chg="add del mod">
          <ac:chgData name="Fabio Cosme" userId="b9aee802-7c78-4663-b00c-62faf399ea7f" providerId="ADAL" clId="{419D3C5C-9737-46D4-AED0-70F9092422A5}" dt="2025-05-03T13:51:42.926" v="23849" actId="478"/>
          <ac:picMkLst>
            <pc:docMk/>
            <pc:sldMk cId="864425005" sldId="292"/>
            <ac:picMk id="10244" creationId="{1B428965-AB0D-CC04-E4CD-447A4B3698AD}"/>
          </ac:picMkLst>
        </pc:picChg>
        <pc:picChg chg="add del mod">
          <ac:chgData name="Fabio Cosme" userId="b9aee802-7c78-4663-b00c-62faf399ea7f" providerId="ADAL" clId="{419D3C5C-9737-46D4-AED0-70F9092422A5}" dt="2025-05-03T13:52:44.368" v="23857" actId="478"/>
          <ac:picMkLst>
            <pc:docMk/>
            <pc:sldMk cId="864425005" sldId="292"/>
            <ac:picMk id="10246" creationId="{24DEB9B7-6D79-6FE6-7A05-DD97BECDA606}"/>
          </ac:picMkLst>
        </pc:picChg>
        <pc:picChg chg="add mod ord">
          <ac:chgData name="Fabio Cosme" userId="b9aee802-7c78-4663-b00c-62faf399ea7f" providerId="ADAL" clId="{419D3C5C-9737-46D4-AED0-70F9092422A5}" dt="2025-05-04T18:20:10.905" v="26328" actId="1076"/>
          <ac:picMkLst>
            <pc:docMk/>
            <pc:sldMk cId="864425005" sldId="292"/>
            <ac:picMk id="10248" creationId="{FCC52A4C-8B2E-AA6E-B20D-BFCA6017B733}"/>
          </ac:picMkLst>
        </pc:picChg>
      </pc:sldChg>
      <pc:sldChg chg="new del modNotesTx">
        <pc:chgData name="Fabio Cosme" userId="b9aee802-7c78-4663-b00c-62faf399ea7f" providerId="ADAL" clId="{419D3C5C-9737-46D4-AED0-70F9092422A5}" dt="2025-05-01T08:16:37.145" v="12821" actId="47"/>
        <pc:sldMkLst>
          <pc:docMk/>
          <pc:sldMk cId="2982532943" sldId="292"/>
        </pc:sldMkLst>
      </pc:sldChg>
      <pc:sldChg chg="modSp new del mod modNotesTx">
        <pc:chgData name="Fabio Cosme" userId="b9aee802-7c78-4663-b00c-62faf399ea7f" providerId="ADAL" clId="{419D3C5C-9737-46D4-AED0-70F9092422A5}" dt="2025-05-03T23:03:37.654" v="25206" actId="47"/>
        <pc:sldMkLst>
          <pc:docMk/>
          <pc:sldMk cId="1007832072" sldId="293"/>
        </pc:sldMkLst>
        <pc:spChg chg="mod">
          <ac:chgData name="Fabio Cosme" userId="b9aee802-7c78-4663-b00c-62faf399ea7f" providerId="ADAL" clId="{419D3C5C-9737-46D4-AED0-70F9092422A5}" dt="2025-05-03T14:14:30.795" v="24418" actId="20577"/>
          <ac:spMkLst>
            <pc:docMk/>
            <pc:sldMk cId="1007832072" sldId="293"/>
            <ac:spMk id="2" creationId="{73959355-BB7B-7C96-E6D6-4F7DA1A9C572}"/>
          </ac:spMkLst>
        </pc:spChg>
        <pc:spChg chg="mod">
          <ac:chgData name="Fabio Cosme" userId="b9aee802-7c78-4663-b00c-62faf399ea7f" providerId="ADAL" clId="{419D3C5C-9737-46D4-AED0-70F9092422A5}" dt="2025-05-03T14:18:11.340" v="24567" actId="2711"/>
          <ac:spMkLst>
            <pc:docMk/>
            <pc:sldMk cId="1007832072" sldId="293"/>
            <ac:spMk id="3" creationId="{5CEA8B5E-37D2-985C-18BE-D9F37042FF7E}"/>
          </ac:spMkLst>
        </pc:spChg>
      </pc:sldChg>
      <pc:sldChg chg="modSp add mod ord modTransition">
        <pc:chgData name="Fabio Cosme" userId="b9aee802-7c78-4663-b00c-62faf399ea7f" providerId="ADAL" clId="{419D3C5C-9737-46D4-AED0-70F9092422A5}" dt="2025-05-04T17:15:14.593" v="26160"/>
        <pc:sldMkLst>
          <pc:docMk/>
          <pc:sldMk cId="858957363" sldId="294"/>
        </pc:sldMkLst>
        <pc:spChg chg="mod">
          <ac:chgData name="Fabio Cosme" userId="b9aee802-7c78-4663-b00c-62faf399ea7f" providerId="ADAL" clId="{419D3C5C-9737-46D4-AED0-70F9092422A5}" dt="2025-05-03T23:22:09.403" v="25545" actId="207"/>
          <ac:spMkLst>
            <pc:docMk/>
            <pc:sldMk cId="858957363" sldId="294"/>
            <ac:spMk id="7" creationId="{08622B2F-0E9E-91A2-C2EA-C72E9740E248}"/>
          </ac:spMkLst>
        </pc:spChg>
      </pc:sldChg>
      <pc:sldChg chg="addSp modSp new mod modTransition modNotesTx">
        <pc:chgData name="Fabio Cosme" userId="b9aee802-7c78-4663-b00c-62faf399ea7f" providerId="ADAL" clId="{419D3C5C-9737-46D4-AED0-70F9092422A5}" dt="2025-05-04T17:27:55.826" v="26211" actId="1076"/>
        <pc:sldMkLst>
          <pc:docMk/>
          <pc:sldMk cId="2236780533" sldId="295"/>
        </pc:sldMkLst>
        <pc:spChg chg="mod">
          <ac:chgData name="Fabio Cosme" userId="b9aee802-7c78-4663-b00c-62faf399ea7f" providerId="ADAL" clId="{419D3C5C-9737-46D4-AED0-70F9092422A5}" dt="2025-05-04T17:19:32.481" v="26185" actId="255"/>
          <ac:spMkLst>
            <pc:docMk/>
            <pc:sldMk cId="2236780533" sldId="295"/>
            <ac:spMk id="2" creationId="{FD5330B4-34D5-EA7D-C7EB-F76E1923B309}"/>
          </ac:spMkLst>
        </pc:spChg>
        <pc:spChg chg="mod">
          <ac:chgData name="Fabio Cosme" userId="b9aee802-7c78-4663-b00c-62faf399ea7f" providerId="ADAL" clId="{419D3C5C-9737-46D4-AED0-70F9092422A5}" dt="2025-05-04T17:27:45.673" v="26208" actId="14100"/>
          <ac:spMkLst>
            <pc:docMk/>
            <pc:sldMk cId="2236780533" sldId="295"/>
            <ac:spMk id="3" creationId="{5E25AE7A-AB92-C662-B89C-C3172CAB32E9}"/>
          </ac:spMkLst>
        </pc:spChg>
        <pc:picChg chg="add mod">
          <ac:chgData name="Fabio Cosme" userId="b9aee802-7c78-4663-b00c-62faf399ea7f" providerId="ADAL" clId="{419D3C5C-9737-46D4-AED0-70F9092422A5}" dt="2025-05-04T17:27:55.826" v="26211" actId="1076"/>
          <ac:picMkLst>
            <pc:docMk/>
            <pc:sldMk cId="2236780533" sldId="295"/>
            <ac:picMk id="12290" creationId="{CB2FF204-3DB0-C783-01C8-30039431AFAA}"/>
          </ac:picMkLst>
        </pc:picChg>
        <pc:picChg chg="add mod">
          <ac:chgData name="Fabio Cosme" userId="b9aee802-7c78-4663-b00c-62faf399ea7f" providerId="ADAL" clId="{419D3C5C-9737-46D4-AED0-70F9092422A5}" dt="2025-05-04T17:27:51.746" v="26210" actId="1076"/>
          <ac:picMkLst>
            <pc:docMk/>
            <pc:sldMk cId="2236780533" sldId="295"/>
            <ac:picMk id="12292" creationId="{EBF40D9A-3B9C-9D89-1092-137AB33EE6E4}"/>
          </ac:picMkLst>
        </pc:picChg>
      </pc:sldChg>
      <pc:sldChg chg="addSp modSp add del mod modTransition modNotesTx">
        <pc:chgData name="Fabio Cosme" userId="b9aee802-7c78-4663-b00c-62faf399ea7f" providerId="ADAL" clId="{419D3C5C-9737-46D4-AED0-70F9092422A5}" dt="2025-05-04T17:57:34.420" v="26287" actId="47"/>
        <pc:sldMkLst>
          <pc:docMk/>
          <pc:sldMk cId="3302130114" sldId="296"/>
        </pc:sldMkLst>
        <pc:spChg chg="mod">
          <ac:chgData name="Fabio Cosme" userId="b9aee802-7c78-4663-b00c-62faf399ea7f" providerId="ADAL" clId="{419D3C5C-9737-46D4-AED0-70F9092422A5}" dt="2025-05-04T17:28:23.511" v="26213" actId="255"/>
          <ac:spMkLst>
            <pc:docMk/>
            <pc:sldMk cId="3302130114" sldId="296"/>
            <ac:spMk id="2" creationId="{D86B6BEA-AD78-6C32-981E-4C5CAD0D32EC}"/>
          </ac:spMkLst>
        </pc:spChg>
        <pc:spChg chg="mod">
          <ac:chgData name="Fabio Cosme" userId="b9aee802-7c78-4663-b00c-62faf399ea7f" providerId="ADAL" clId="{419D3C5C-9737-46D4-AED0-70F9092422A5}" dt="2025-05-04T17:31:45.791" v="26229" actId="20577"/>
          <ac:spMkLst>
            <pc:docMk/>
            <pc:sldMk cId="3302130114" sldId="296"/>
            <ac:spMk id="3" creationId="{0EBB46D8-FD91-C211-F409-88DD9861015A}"/>
          </ac:spMkLst>
        </pc:spChg>
        <pc:spChg chg="add">
          <ac:chgData name="Fabio Cosme" userId="b9aee802-7c78-4663-b00c-62faf399ea7f" providerId="ADAL" clId="{419D3C5C-9737-46D4-AED0-70F9092422A5}" dt="2025-05-04T17:29:18.040" v="26216"/>
          <ac:spMkLst>
            <pc:docMk/>
            <pc:sldMk cId="3302130114" sldId="296"/>
            <ac:spMk id="4" creationId="{D1623A4D-F1D0-49D5-DBEC-360F59855DEE}"/>
          </ac:spMkLst>
        </pc:spChg>
        <pc:spChg chg="add">
          <ac:chgData name="Fabio Cosme" userId="b9aee802-7c78-4663-b00c-62faf399ea7f" providerId="ADAL" clId="{419D3C5C-9737-46D4-AED0-70F9092422A5}" dt="2025-05-04T17:29:33.512" v="26217"/>
          <ac:spMkLst>
            <pc:docMk/>
            <pc:sldMk cId="3302130114" sldId="296"/>
            <ac:spMk id="5" creationId="{63225799-7412-9389-BF05-7B55CE2621EB}"/>
          </ac:spMkLst>
        </pc:spChg>
        <pc:spChg chg="add">
          <ac:chgData name="Fabio Cosme" userId="b9aee802-7c78-4663-b00c-62faf399ea7f" providerId="ADAL" clId="{419D3C5C-9737-46D4-AED0-70F9092422A5}" dt="2025-05-04T17:29:41.628" v="26218"/>
          <ac:spMkLst>
            <pc:docMk/>
            <pc:sldMk cId="3302130114" sldId="296"/>
            <ac:spMk id="6" creationId="{B9EE0AB7-4C86-4ADA-4A51-2E8BBDA93646}"/>
          </ac:spMkLst>
        </pc:spChg>
        <pc:picChg chg="add mod">
          <ac:chgData name="Fabio Cosme" userId="b9aee802-7c78-4663-b00c-62faf399ea7f" providerId="ADAL" clId="{419D3C5C-9737-46D4-AED0-70F9092422A5}" dt="2025-05-04T17:31:49.948" v="26230" actId="1076"/>
          <ac:picMkLst>
            <pc:docMk/>
            <pc:sldMk cId="3302130114" sldId="296"/>
            <ac:picMk id="8" creationId="{E6A86771-1DE0-D34B-006D-11B553F954CC}"/>
          </ac:picMkLst>
        </pc:picChg>
      </pc:sldChg>
      <pc:sldChg chg="modSp add del mod">
        <pc:chgData name="Fabio Cosme" userId="b9aee802-7c78-4663-b00c-62faf399ea7f" providerId="ADAL" clId="{419D3C5C-9737-46D4-AED0-70F9092422A5}" dt="2025-05-02T11:11:09.211" v="19477" actId="47"/>
        <pc:sldMkLst>
          <pc:docMk/>
          <pc:sldMk cId="1877007061" sldId="297"/>
        </pc:sldMkLst>
        <pc:spChg chg="mod">
          <ac:chgData name="Fabio Cosme" userId="b9aee802-7c78-4663-b00c-62faf399ea7f" providerId="ADAL" clId="{419D3C5C-9737-46D4-AED0-70F9092422A5}" dt="2025-05-01T08:44:52.576" v="13293" actId="20577"/>
          <ac:spMkLst>
            <pc:docMk/>
            <pc:sldMk cId="1877007061" sldId="297"/>
            <ac:spMk id="7" creationId="{02B103E0-B5F2-29D2-F82E-24F0975FD69B}"/>
          </ac:spMkLst>
        </pc:spChg>
      </pc:sldChg>
      <pc:sldChg chg="addSp delSp modSp add del mod ord modNotesTx">
        <pc:chgData name="Fabio Cosme" userId="b9aee802-7c78-4663-b00c-62faf399ea7f" providerId="ADAL" clId="{419D3C5C-9737-46D4-AED0-70F9092422A5}" dt="2025-05-02T11:20:14.950" v="19551" actId="47"/>
        <pc:sldMkLst>
          <pc:docMk/>
          <pc:sldMk cId="1360613689" sldId="298"/>
        </pc:sldMkLst>
        <pc:spChg chg="mod">
          <ac:chgData name="Fabio Cosme" userId="b9aee802-7c78-4663-b00c-62faf399ea7f" providerId="ADAL" clId="{419D3C5C-9737-46D4-AED0-70F9092422A5}" dt="2025-05-01T08:45:48.555" v="13327" actId="2711"/>
          <ac:spMkLst>
            <pc:docMk/>
            <pc:sldMk cId="1360613689" sldId="298"/>
            <ac:spMk id="2" creationId="{62EEE23B-E25B-3DBE-653F-A0E6B27A1339}"/>
          </ac:spMkLst>
        </pc:spChg>
        <pc:spChg chg="del mod">
          <ac:chgData name="Fabio Cosme" userId="b9aee802-7c78-4663-b00c-62faf399ea7f" providerId="ADAL" clId="{419D3C5C-9737-46D4-AED0-70F9092422A5}" dt="2025-05-01T08:45:23.074" v="13324"/>
          <ac:spMkLst>
            <pc:docMk/>
            <pc:sldMk cId="1360613689" sldId="298"/>
            <ac:spMk id="3" creationId="{CA6B1B53-CC7F-24B3-93E1-FF87AA4A2370}"/>
          </ac:spMkLst>
        </pc:spChg>
        <pc:spChg chg="add del mod">
          <ac:chgData name="Fabio Cosme" userId="b9aee802-7c78-4663-b00c-62faf399ea7f" providerId="ADAL" clId="{419D3C5C-9737-46D4-AED0-70F9092422A5}" dt="2025-05-02T10:56:44.786" v="19228" actId="478"/>
          <ac:spMkLst>
            <pc:docMk/>
            <pc:sldMk cId="1360613689" sldId="298"/>
            <ac:spMk id="5" creationId="{0B240B5A-0B9B-281B-49A4-66A9CF26DA22}"/>
          </ac:spMkLst>
        </pc:spChg>
        <pc:graphicFrameChg chg="add del mod modGraphic">
          <ac:chgData name="Fabio Cosme" userId="b9aee802-7c78-4663-b00c-62faf399ea7f" providerId="ADAL" clId="{419D3C5C-9737-46D4-AED0-70F9092422A5}" dt="2025-05-02T10:56:41.070" v="19227" actId="478"/>
          <ac:graphicFrameMkLst>
            <pc:docMk/>
            <pc:sldMk cId="1360613689" sldId="298"/>
            <ac:graphicFrameMk id="4" creationId="{B507E4EC-917C-2B3D-160C-45E3EDA0C996}"/>
          </ac:graphicFrameMkLst>
        </pc:graphicFrameChg>
      </pc:sldChg>
      <pc:sldChg chg="addSp delSp modSp add mod ord modTransition modNotesTx">
        <pc:chgData name="Fabio Cosme" userId="b9aee802-7c78-4663-b00c-62faf399ea7f" providerId="ADAL" clId="{419D3C5C-9737-46D4-AED0-70F9092422A5}" dt="2025-05-05T16:07:35.867" v="29642"/>
        <pc:sldMkLst>
          <pc:docMk/>
          <pc:sldMk cId="3987614402" sldId="299"/>
        </pc:sldMkLst>
        <pc:spChg chg="mod">
          <ac:chgData name="Fabio Cosme" userId="b9aee802-7c78-4663-b00c-62faf399ea7f" providerId="ADAL" clId="{419D3C5C-9737-46D4-AED0-70F9092422A5}" dt="2025-05-05T14:56:19.820" v="28460" actId="2711"/>
          <ac:spMkLst>
            <pc:docMk/>
            <pc:sldMk cId="3987614402" sldId="299"/>
            <ac:spMk id="2" creationId="{6AB0DFD4-EC73-C731-58AC-811D06CAAF89}"/>
          </ac:spMkLst>
        </pc:spChg>
        <pc:spChg chg="add del mod">
          <ac:chgData name="Fabio Cosme" userId="b9aee802-7c78-4663-b00c-62faf399ea7f" providerId="ADAL" clId="{419D3C5C-9737-46D4-AED0-70F9092422A5}" dt="2025-05-05T15:25:51.505" v="29038" actId="478"/>
          <ac:spMkLst>
            <pc:docMk/>
            <pc:sldMk cId="3987614402" sldId="299"/>
            <ac:spMk id="3" creationId="{5CB4BAB7-FD91-F47C-8973-FA971C3C457D}"/>
          </ac:spMkLst>
        </pc:spChg>
        <pc:spChg chg="add del mod ord">
          <ac:chgData name="Fabio Cosme" userId="b9aee802-7c78-4663-b00c-62faf399ea7f" providerId="ADAL" clId="{419D3C5C-9737-46D4-AED0-70F9092422A5}" dt="2025-05-05T15:20:42.694" v="28965" actId="11529"/>
          <ac:spMkLst>
            <pc:docMk/>
            <pc:sldMk cId="3987614402" sldId="299"/>
            <ac:spMk id="27" creationId="{66567E15-F1E6-852C-E28E-4B67CEFDED7D}"/>
          </ac:spMkLst>
        </pc:spChg>
        <pc:spChg chg="add del mod ord topLvl">
          <ac:chgData name="Fabio Cosme" userId="b9aee802-7c78-4663-b00c-62faf399ea7f" providerId="ADAL" clId="{419D3C5C-9737-46D4-AED0-70F9092422A5}" dt="2025-05-05T15:40:21.905" v="29276" actId="478"/>
          <ac:spMkLst>
            <pc:docMk/>
            <pc:sldMk cId="3987614402" sldId="299"/>
            <ac:spMk id="28" creationId="{F639FA42-C029-1F64-A3FC-DAD0F6B7DE0C}"/>
          </ac:spMkLst>
        </pc:spChg>
        <pc:spChg chg="add del mod">
          <ac:chgData name="Fabio Cosme" userId="b9aee802-7c78-4663-b00c-62faf399ea7f" providerId="ADAL" clId="{419D3C5C-9737-46D4-AED0-70F9092422A5}" dt="2025-05-05T15:25:37.348" v="29033" actId="478"/>
          <ac:spMkLst>
            <pc:docMk/>
            <pc:sldMk cId="3987614402" sldId="299"/>
            <ac:spMk id="35" creationId="{3990950C-BCD5-0C70-332B-53AF0D805131}"/>
          </ac:spMkLst>
        </pc:spChg>
        <pc:spChg chg="add del mod">
          <ac:chgData name="Fabio Cosme" userId="b9aee802-7c78-4663-b00c-62faf399ea7f" providerId="ADAL" clId="{419D3C5C-9737-46D4-AED0-70F9092422A5}" dt="2025-05-05T15:25:53.488" v="29039" actId="478"/>
          <ac:spMkLst>
            <pc:docMk/>
            <pc:sldMk cId="3987614402" sldId="299"/>
            <ac:spMk id="37" creationId="{4BE6B836-33CB-06A5-E044-86DEAEB6F4DE}"/>
          </ac:spMkLst>
        </pc:spChg>
        <pc:spChg chg="add del mod">
          <ac:chgData name="Fabio Cosme" userId="b9aee802-7c78-4663-b00c-62faf399ea7f" providerId="ADAL" clId="{419D3C5C-9737-46D4-AED0-70F9092422A5}" dt="2025-05-05T15:30:57.542" v="29095" actId="478"/>
          <ac:spMkLst>
            <pc:docMk/>
            <pc:sldMk cId="3987614402" sldId="299"/>
            <ac:spMk id="38" creationId="{0A271BD4-018A-AF9A-B773-47FAB5D8BF85}"/>
          </ac:spMkLst>
        </pc:spChg>
        <pc:spChg chg="add mod">
          <ac:chgData name="Fabio Cosme" userId="b9aee802-7c78-4663-b00c-62faf399ea7f" providerId="ADAL" clId="{419D3C5C-9737-46D4-AED0-70F9092422A5}" dt="2025-05-05T16:06:25.328" v="29633" actId="2085"/>
          <ac:spMkLst>
            <pc:docMk/>
            <pc:sldMk cId="3987614402" sldId="299"/>
            <ac:spMk id="39" creationId="{FFD291C8-FD6C-6B4F-6F5C-05762ECAE53A}"/>
          </ac:spMkLst>
        </pc:spChg>
        <pc:spChg chg="add mod">
          <ac:chgData name="Fabio Cosme" userId="b9aee802-7c78-4663-b00c-62faf399ea7f" providerId="ADAL" clId="{419D3C5C-9737-46D4-AED0-70F9092422A5}" dt="2025-05-05T16:04:25.158" v="29632" actId="113"/>
          <ac:spMkLst>
            <pc:docMk/>
            <pc:sldMk cId="3987614402" sldId="299"/>
            <ac:spMk id="41" creationId="{F0DE0642-577B-6063-B51B-CB9CB883EF9A}"/>
          </ac:spMkLst>
        </pc:spChg>
        <pc:spChg chg="add mod">
          <ac:chgData name="Fabio Cosme" userId="b9aee802-7c78-4663-b00c-62faf399ea7f" providerId="ADAL" clId="{419D3C5C-9737-46D4-AED0-70F9092422A5}" dt="2025-05-05T15:46:45.764" v="29376" actId="1076"/>
          <ac:spMkLst>
            <pc:docMk/>
            <pc:sldMk cId="3987614402" sldId="299"/>
            <ac:spMk id="42" creationId="{50A32E68-3EA4-0440-75F0-1E2CDA91E4F4}"/>
          </ac:spMkLst>
        </pc:spChg>
        <pc:spChg chg="add del mod">
          <ac:chgData name="Fabio Cosme" userId="b9aee802-7c78-4663-b00c-62faf399ea7f" providerId="ADAL" clId="{419D3C5C-9737-46D4-AED0-70F9092422A5}" dt="2025-05-05T16:02:24.826" v="29624" actId="478"/>
          <ac:spMkLst>
            <pc:docMk/>
            <pc:sldMk cId="3987614402" sldId="299"/>
            <ac:spMk id="43" creationId="{89FE5763-C493-835C-B2D3-468A49BA92B5}"/>
          </ac:spMkLst>
        </pc:spChg>
        <pc:spChg chg="add mod">
          <ac:chgData name="Fabio Cosme" userId="b9aee802-7c78-4663-b00c-62faf399ea7f" providerId="ADAL" clId="{419D3C5C-9737-46D4-AED0-70F9092422A5}" dt="2025-05-05T16:02:32.227" v="29626" actId="1076"/>
          <ac:spMkLst>
            <pc:docMk/>
            <pc:sldMk cId="3987614402" sldId="299"/>
            <ac:spMk id="44" creationId="{5C196373-19D6-8EE9-D7A7-7399D7A52919}"/>
          </ac:spMkLst>
        </pc:spChg>
        <pc:grpChg chg="add mod topLvl">
          <ac:chgData name="Fabio Cosme" userId="b9aee802-7c78-4663-b00c-62faf399ea7f" providerId="ADAL" clId="{419D3C5C-9737-46D4-AED0-70F9092422A5}" dt="2025-05-05T15:46:45.764" v="29376" actId="1076"/>
          <ac:grpSpMkLst>
            <pc:docMk/>
            <pc:sldMk cId="3987614402" sldId="299"/>
            <ac:grpSpMk id="26" creationId="{B974B484-21C2-4B8A-B9EE-7F3D1C0A3B47}"/>
          </ac:grpSpMkLst>
        </pc:grpChg>
        <pc:grpChg chg="add del mod ord">
          <ac:chgData name="Fabio Cosme" userId="b9aee802-7c78-4663-b00c-62faf399ea7f" providerId="ADAL" clId="{419D3C5C-9737-46D4-AED0-70F9092422A5}" dt="2025-05-05T15:39:33.953" v="29266" actId="165"/>
          <ac:grpSpMkLst>
            <pc:docMk/>
            <pc:sldMk cId="3987614402" sldId="299"/>
            <ac:grpSpMk id="29" creationId="{74E2C74C-AC83-04A7-8710-0C89D0686F07}"/>
          </ac:grpSpMkLst>
        </pc:grpChg>
        <pc:picChg chg="add del mod">
          <ac:chgData name="Fabio Cosme" userId="b9aee802-7c78-4663-b00c-62faf399ea7f" providerId="ADAL" clId="{419D3C5C-9737-46D4-AED0-70F9092422A5}" dt="2025-05-05T15:18:17.293" v="28936" actId="478"/>
          <ac:picMkLst>
            <pc:docMk/>
            <pc:sldMk cId="3987614402" sldId="299"/>
            <ac:picMk id="5" creationId="{42030156-85E9-D7CF-F990-FD6891F8A599}"/>
          </ac:picMkLst>
        </pc:picChg>
        <pc:picChg chg="add mod">
          <ac:chgData name="Fabio Cosme" userId="b9aee802-7c78-4663-b00c-62faf399ea7f" providerId="ADAL" clId="{419D3C5C-9737-46D4-AED0-70F9092422A5}" dt="2025-05-05T15:39:33.953" v="29266" actId="165"/>
          <ac:picMkLst>
            <pc:docMk/>
            <pc:sldMk cId="3987614402" sldId="299"/>
            <ac:picMk id="7" creationId="{3BAE3C79-3E95-1061-14C9-7EF42C16A14D}"/>
          </ac:picMkLst>
        </pc:picChg>
        <pc:picChg chg="add mod">
          <ac:chgData name="Fabio Cosme" userId="b9aee802-7c78-4663-b00c-62faf399ea7f" providerId="ADAL" clId="{419D3C5C-9737-46D4-AED0-70F9092422A5}" dt="2025-05-05T15:39:33.953" v="29266" actId="165"/>
          <ac:picMkLst>
            <pc:docMk/>
            <pc:sldMk cId="3987614402" sldId="299"/>
            <ac:picMk id="9" creationId="{175FEA53-C476-677D-7451-695F61B834A7}"/>
          </ac:picMkLst>
        </pc:picChg>
        <pc:picChg chg="add mod">
          <ac:chgData name="Fabio Cosme" userId="b9aee802-7c78-4663-b00c-62faf399ea7f" providerId="ADAL" clId="{419D3C5C-9737-46D4-AED0-70F9092422A5}" dt="2025-05-05T15:39:33.953" v="29266" actId="165"/>
          <ac:picMkLst>
            <pc:docMk/>
            <pc:sldMk cId="3987614402" sldId="299"/>
            <ac:picMk id="11" creationId="{C6382E44-E956-DED6-5DB3-9B1539B5567E}"/>
          </ac:picMkLst>
        </pc:picChg>
        <pc:picChg chg="add mod">
          <ac:chgData name="Fabio Cosme" userId="b9aee802-7c78-4663-b00c-62faf399ea7f" providerId="ADAL" clId="{419D3C5C-9737-46D4-AED0-70F9092422A5}" dt="2025-05-05T15:39:33.953" v="29266" actId="165"/>
          <ac:picMkLst>
            <pc:docMk/>
            <pc:sldMk cId="3987614402" sldId="299"/>
            <ac:picMk id="13" creationId="{ECAC5031-21F3-1AE1-A17C-848929BCC0F8}"/>
          </ac:picMkLst>
        </pc:picChg>
        <pc:picChg chg="add mod">
          <ac:chgData name="Fabio Cosme" userId="b9aee802-7c78-4663-b00c-62faf399ea7f" providerId="ADAL" clId="{419D3C5C-9737-46D4-AED0-70F9092422A5}" dt="2025-05-05T15:39:33.953" v="29266" actId="165"/>
          <ac:picMkLst>
            <pc:docMk/>
            <pc:sldMk cId="3987614402" sldId="299"/>
            <ac:picMk id="15" creationId="{0CB7BFE2-76A8-4951-9B49-FBBA97FE5DC6}"/>
          </ac:picMkLst>
        </pc:picChg>
        <pc:picChg chg="add mod">
          <ac:chgData name="Fabio Cosme" userId="b9aee802-7c78-4663-b00c-62faf399ea7f" providerId="ADAL" clId="{419D3C5C-9737-46D4-AED0-70F9092422A5}" dt="2025-05-05T15:39:33.953" v="29266" actId="165"/>
          <ac:picMkLst>
            <pc:docMk/>
            <pc:sldMk cId="3987614402" sldId="299"/>
            <ac:picMk id="17" creationId="{81D40910-6484-C3CC-E31A-765BCD9BC42B}"/>
          </ac:picMkLst>
        </pc:picChg>
        <pc:picChg chg="add mod">
          <ac:chgData name="Fabio Cosme" userId="b9aee802-7c78-4663-b00c-62faf399ea7f" providerId="ADAL" clId="{419D3C5C-9737-46D4-AED0-70F9092422A5}" dt="2025-05-05T15:39:33.953" v="29266" actId="165"/>
          <ac:picMkLst>
            <pc:docMk/>
            <pc:sldMk cId="3987614402" sldId="299"/>
            <ac:picMk id="19" creationId="{FFA3250F-7065-1ACA-59BE-CB51C26C71F5}"/>
          </ac:picMkLst>
        </pc:picChg>
        <pc:picChg chg="add mod">
          <ac:chgData name="Fabio Cosme" userId="b9aee802-7c78-4663-b00c-62faf399ea7f" providerId="ADAL" clId="{419D3C5C-9737-46D4-AED0-70F9092422A5}" dt="2025-05-05T15:39:33.953" v="29266" actId="165"/>
          <ac:picMkLst>
            <pc:docMk/>
            <pc:sldMk cId="3987614402" sldId="299"/>
            <ac:picMk id="21" creationId="{04C492D9-8C3C-4C98-5E93-29ADA9413433}"/>
          </ac:picMkLst>
        </pc:picChg>
        <pc:picChg chg="add mod">
          <ac:chgData name="Fabio Cosme" userId="b9aee802-7c78-4663-b00c-62faf399ea7f" providerId="ADAL" clId="{419D3C5C-9737-46D4-AED0-70F9092422A5}" dt="2025-05-05T15:39:33.953" v="29266" actId="165"/>
          <ac:picMkLst>
            <pc:docMk/>
            <pc:sldMk cId="3987614402" sldId="299"/>
            <ac:picMk id="23" creationId="{737AE4FE-AF4D-5A0B-855F-B1EFBC82AECF}"/>
          </ac:picMkLst>
        </pc:picChg>
        <pc:picChg chg="add mod">
          <ac:chgData name="Fabio Cosme" userId="b9aee802-7c78-4663-b00c-62faf399ea7f" providerId="ADAL" clId="{419D3C5C-9737-46D4-AED0-70F9092422A5}" dt="2025-05-05T15:39:33.953" v="29266" actId="165"/>
          <ac:picMkLst>
            <pc:docMk/>
            <pc:sldMk cId="3987614402" sldId="299"/>
            <ac:picMk id="25" creationId="{E77773BD-C7EB-CDDA-6424-0AB6B88F423D}"/>
          </ac:picMkLst>
        </pc:picChg>
        <pc:picChg chg="add del mod">
          <ac:chgData name="Fabio Cosme" userId="b9aee802-7c78-4663-b00c-62faf399ea7f" providerId="ADAL" clId="{419D3C5C-9737-46D4-AED0-70F9092422A5}" dt="2025-05-05T15:22:11.615" v="28984" actId="478"/>
          <ac:picMkLst>
            <pc:docMk/>
            <pc:sldMk cId="3987614402" sldId="299"/>
            <ac:picMk id="1026" creationId="{8EA3BC78-C78D-2206-D5D3-856331CD75D1}"/>
          </ac:picMkLst>
        </pc:picChg>
        <pc:cxnChg chg="add del mod">
          <ac:chgData name="Fabio Cosme" userId="b9aee802-7c78-4663-b00c-62faf399ea7f" providerId="ADAL" clId="{419D3C5C-9737-46D4-AED0-70F9092422A5}" dt="2025-05-05T15:42:06.403" v="29298" actId="478"/>
          <ac:cxnSpMkLst>
            <pc:docMk/>
            <pc:sldMk cId="3987614402" sldId="299"/>
            <ac:cxnSpMk id="31" creationId="{0DEB4630-8D36-67BF-93E2-6A0C2FD6BAEC}"/>
          </ac:cxnSpMkLst>
        </pc:cxnChg>
      </pc:sldChg>
      <pc:sldChg chg="addSp delSp modSp add mod ord modTransition modAnim">
        <pc:chgData name="Fabio Cosme" userId="b9aee802-7c78-4663-b00c-62faf399ea7f" providerId="ADAL" clId="{419D3C5C-9737-46D4-AED0-70F9092422A5}" dt="2025-05-05T16:13:29.717" v="29662"/>
        <pc:sldMkLst>
          <pc:docMk/>
          <pc:sldMk cId="1266806682" sldId="300"/>
        </pc:sldMkLst>
        <pc:spChg chg="mod topLvl">
          <ac:chgData name="Fabio Cosme" userId="b9aee802-7c78-4663-b00c-62faf399ea7f" providerId="ADAL" clId="{419D3C5C-9737-46D4-AED0-70F9092422A5}" dt="2025-05-05T16:12:54.348" v="29658" actId="165"/>
          <ac:spMkLst>
            <pc:docMk/>
            <pc:sldMk cId="1266806682" sldId="300"/>
            <ac:spMk id="3" creationId="{3A3CC3F5-B97C-E005-D818-72F1FAF3D9D3}"/>
          </ac:spMkLst>
        </pc:spChg>
        <pc:spChg chg="mod topLvl">
          <ac:chgData name="Fabio Cosme" userId="b9aee802-7c78-4663-b00c-62faf399ea7f" providerId="ADAL" clId="{419D3C5C-9737-46D4-AED0-70F9092422A5}" dt="2025-05-05T16:12:54.348" v="29658" actId="165"/>
          <ac:spMkLst>
            <pc:docMk/>
            <pc:sldMk cId="1266806682" sldId="300"/>
            <ac:spMk id="4" creationId="{AA6F4657-D345-0B15-92A1-408287D82E51}"/>
          </ac:spMkLst>
        </pc:spChg>
        <pc:spChg chg="mod topLvl">
          <ac:chgData name="Fabio Cosme" userId="b9aee802-7c78-4663-b00c-62faf399ea7f" providerId="ADAL" clId="{419D3C5C-9737-46D4-AED0-70F9092422A5}" dt="2025-05-05T16:12:54.348" v="29658" actId="165"/>
          <ac:spMkLst>
            <pc:docMk/>
            <pc:sldMk cId="1266806682" sldId="300"/>
            <ac:spMk id="5" creationId="{8A53A0ED-AF12-2D84-068D-AB528D8E7AFD}"/>
          </ac:spMkLst>
        </pc:spChg>
        <pc:spChg chg="mod topLvl">
          <ac:chgData name="Fabio Cosme" userId="b9aee802-7c78-4663-b00c-62faf399ea7f" providerId="ADAL" clId="{419D3C5C-9737-46D4-AED0-70F9092422A5}" dt="2025-05-05T16:12:54.348" v="29658" actId="165"/>
          <ac:spMkLst>
            <pc:docMk/>
            <pc:sldMk cId="1266806682" sldId="300"/>
            <ac:spMk id="6" creationId="{5E04339B-3B0E-0406-57A8-D6CF1EE662FA}"/>
          </ac:spMkLst>
        </pc:spChg>
        <pc:spChg chg="mod">
          <ac:chgData name="Fabio Cosme" userId="b9aee802-7c78-4663-b00c-62faf399ea7f" providerId="ADAL" clId="{419D3C5C-9737-46D4-AED0-70F9092422A5}" dt="2025-05-05T16:12:15.469" v="29654" actId="1076"/>
          <ac:spMkLst>
            <pc:docMk/>
            <pc:sldMk cId="1266806682" sldId="300"/>
            <ac:spMk id="7" creationId="{7454BD67-40E4-59EC-B5A4-85AD1D068EC3}"/>
          </ac:spMkLst>
        </pc:spChg>
        <pc:spChg chg="mod topLvl">
          <ac:chgData name="Fabio Cosme" userId="b9aee802-7c78-4663-b00c-62faf399ea7f" providerId="ADAL" clId="{419D3C5C-9737-46D4-AED0-70F9092422A5}" dt="2025-05-05T16:12:54.348" v="29658" actId="165"/>
          <ac:spMkLst>
            <pc:docMk/>
            <pc:sldMk cId="1266806682" sldId="300"/>
            <ac:spMk id="8" creationId="{219E4CEC-CF69-3AAD-E742-229CAEE0ED2A}"/>
          </ac:spMkLst>
        </pc:spChg>
        <pc:spChg chg="mod">
          <ac:chgData name="Fabio Cosme" userId="b9aee802-7c78-4663-b00c-62faf399ea7f" providerId="ADAL" clId="{419D3C5C-9737-46D4-AED0-70F9092422A5}" dt="2025-05-05T16:11:45.616" v="29649" actId="571"/>
          <ac:spMkLst>
            <pc:docMk/>
            <pc:sldMk cId="1266806682" sldId="300"/>
            <ac:spMk id="10" creationId="{C1F27A53-F703-56BB-1013-592B061871AD}"/>
          </ac:spMkLst>
        </pc:spChg>
        <pc:spChg chg="mod">
          <ac:chgData name="Fabio Cosme" userId="b9aee802-7c78-4663-b00c-62faf399ea7f" providerId="ADAL" clId="{419D3C5C-9737-46D4-AED0-70F9092422A5}" dt="2025-05-05T16:11:45.616" v="29649" actId="571"/>
          <ac:spMkLst>
            <pc:docMk/>
            <pc:sldMk cId="1266806682" sldId="300"/>
            <ac:spMk id="11" creationId="{D7A30899-5E9B-1832-9CD3-61B3006799F9}"/>
          </ac:spMkLst>
        </pc:spChg>
        <pc:spChg chg="mod">
          <ac:chgData name="Fabio Cosme" userId="b9aee802-7c78-4663-b00c-62faf399ea7f" providerId="ADAL" clId="{419D3C5C-9737-46D4-AED0-70F9092422A5}" dt="2025-05-05T16:11:45.616" v="29649" actId="571"/>
          <ac:spMkLst>
            <pc:docMk/>
            <pc:sldMk cId="1266806682" sldId="300"/>
            <ac:spMk id="12" creationId="{82801DD2-1B4A-10AB-55D6-55AA0D805D32}"/>
          </ac:spMkLst>
        </pc:spChg>
        <pc:spChg chg="mod">
          <ac:chgData name="Fabio Cosme" userId="b9aee802-7c78-4663-b00c-62faf399ea7f" providerId="ADAL" clId="{419D3C5C-9737-46D4-AED0-70F9092422A5}" dt="2025-05-05T16:11:45.616" v="29649" actId="571"/>
          <ac:spMkLst>
            <pc:docMk/>
            <pc:sldMk cId="1266806682" sldId="300"/>
            <ac:spMk id="13" creationId="{D53E5735-B629-DBE5-753F-24B189BD4675}"/>
          </ac:spMkLst>
        </pc:spChg>
        <pc:spChg chg="mod">
          <ac:chgData name="Fabio Cosme" userId="b9aee802-7c78-4663-b00c-62faf399ea7f" providerId="ADAL" clId="{419D3C5C-9737-46D4-AED0-70F9092422A5}" dt="2025-05-05T16:11:45.616" v="29649" actId="571"/>
          <ac:spMkLst>
            <pc:docMk/>
            <pc:sldMk cId="1266806682" sldId="300"/>
            <ac:spMk id="14" creationId="{A6068C6A-03E3-7921-12C0-FB5D639E71F9}"/>
          </ac:spMkLst>
        </pc:spChg>
        <pc:grpChg chg="add del mod">
          <ac:chgData name="Fabio Cosme" userId="b9aee802-7c78-4663-b00c-62faf399ea7f" providerId="ADAL" clId="{419D3C5C-9737-46D4-AED0-70F9092422A5}" dt="2025-05-05T16:12:54.348" v="29658" actId="165"/>
          <ac:grpSpMkLst>
            <pc:docMk/>
            <pc:sldMk cId="1266806682" sldId="300"/>
            <ac:grpSpMk id="2" creationId="{67CE0308-4EA6-289F-FBAE-D704D5D2C972}"/>
          </ac:grpSpMkLst>
        </pc:grpChg>
        <pc:grpChg chg="add mod">
          <ac:chgData name="Fabio Cosme" userId="b9aee802-7c78-4663-b00c-62faf399ea7f" providerId="ADAL" clId="{419D3C5C-9737-46D4-AED0-70F9092422A5}" dt="2025-05-05T16:11:45.616" v="29649" actId="571"/>
          <ac:grpSpMkLst>
            <pc:docMk/>
            <pc:sldMk cId="1266806682" sldId="300"/>
            <ac:grpSpMk id="9" creationId="{694B1E2B-A101-F852-F3AE-1CC5AAB943F9}"/>
          </ac:grpSpMkLst>
        </pc:grpChg>
      </pc:sldChg>
      <pc:sldChg chg="modSp add mod ord modTransition">
        <pc:chgData name="Fabio Cosme" userId="b9aee802-7c78-4663-b00c-62faf399ea7f" providerId="ADAL" clId="{419D3C5C-9737-46D4-AED0-70F9092422A5}" dt="2025-05-05T19:53:34.449" v="29827"/>
        <pc:sldMkLst>
          <pc:docMk/>
          <pc:sldMk cId="3784014245" sldId="301"/>
        </pc:sldMkLst>
        <pc:spChg chg="mod">
          <ac:chgData name="Fabio Cosme" userId="b9aee802-7c78-4663-b00c-62faf399ea7f" providerId="ADAL" clId="{419D3C5C-9737-46D4-AED0-70F9092422A5}" dt="2025-05-05T19:53:31.218" v="29826" actId="207"/>
          <ac:spMkLst>
            <pc:docMk/>
            <pc:sldMk cId="3784014245" sldId="301"/>
            <ac:spMk id="7" creationId="{4A31515F-9B14-2F54-637B-FAC73105C1DD}"/>
          </ac:spMkLst>
        </pc:spChg>
      </pc:sldChg>
      <pc:sldChg chg="addSp delSp modSp add mod ord modTransition modNotesTx">
        <pc:chgData name="Fabio Cosme" userId="b9aee802-7c78-4663-b00c-62faf399ea7f" providerId="ADAL" clId="{419D3C5C-9737-46D4-AED0-70F9092422A5}" dt="2025-05-05T21:23:13.036" v="29957"/>
        <pc:sldMkLst>
          <pc:docMk/>
          <pc:sldMk cId="61502764" sldId="302"/>
        </pc:sldMkLst>
        <pc:spChg chg="mod">
          <ac:chgData name="Fabio Cosme" userId="b9aee802-7c78-4663-b00c-62faf399ea7f" providerId="ADAL" clId="{419D3C5C-9737-46D4-AED0-70F9092422A5}" dt="2025-05-01T09:27:34.194" v="13607" actId="20577"/>
          <ac:spMkLst>
            <pc:docMk/>
            <pc:sldMk cId="61502764" sldId="302"/>
            <ac:spMk id="2" creationId="{BACEC9A5-E002-79A4-60C6-F7750D49245E}"/>
          </ac:spMkLst>
        </pc:spChg>
        <pc:spChg chg="mod">
          <ac:chgData name="Fabio Cosme" userId="b9aee802-7c78-4663-b00c-62faf399ea7f" providerId="ADAL" clId="{419D3C5C-9737-46D4-AED0-70F9092422A5}" dt="2025-05-05T21:21:30.583" v="29954" actId="1076"/>
          <ac:spMkLst>
            <pc:docMk/>
            <pc:sldMk cId="61502764" sldId="302"/>
            <ac:spMk id="3" creationId="{79E57E57-BED4-B6DC-72BF-D061FCD951EC}"/>
          </ac:spMkLst>
        </pc:spChg>
        <pc:spChg chg="add mod">
          <ac:chgData name="Fabio Cosme" userId="b9aee802-7c78-4663-b00c-62faf399ea7f" providerId="ADAL" clId="{419D3C5C-9737-46D4-AED0-70F9092422A5}" dt="2025-05-05T21:14:46.089" v="29934" actId="1076"/>
          <ac:spMkLst>
            <pc:docMk/>
            <pc:sldMk cId="61502764" sldId="302"/>
            <ac:spMk id="4" creationId="{495075E4-E7A1-6EB3-1D4F-7B1871B2C55E}"/>
          </ac:spMkLst>
        </pc:spChg>
        <pc:picChg chg="add mod modCrop">
          <ac:chgData name="Fabio Cosme" userId="b9aee802-7c78-4663-b00c-62faf399ea7f" providerId="ADAL" clId="{419D3C5C-9737-46D4-AED0-70F9092422A5}" dt="2025-05-05T21:21:42.913" v="29956" actId="1076"/>
          <ac:picMkLst>
            <pc:docMk/>
            <pc:sldMk cId="61502764" sldId="302"/>
            <ac:picMk id="6" creationId="{29DF5CED-788F-36BB-66D8-7E4DA8930CD6}"/>
          </ac:picMkLst>
        </pc:picChg>
        <pc:picChg chg="add del mod">
          <ac:chgData name="Fabio Cosme" userId="b9aee802-7c78-4663-b00c-62faf399ea7f" providerId="ADAL" clId="{419D3C5C-9737-46D4-AED0-70F9092422A5}" dt="2025-05-05T21:20:36.301" v="29950" actId="478"/>
          <ac:picMkLst>
            <pc:docMk/>
            <pc:sldMk cId="61502764" sldId="302"/>
            <ac:picMk id="4098" creationId="{1DE0D43F-6D60-3E27-7FD4-1C1AF992CAFB}"/>
          </ac:picMkLst>
        </pc:picChg>
      </pc:sldChg>
      <pc:sldChg chg="modSp add mod ord modTransition">
        <pc:chgData name="Fabio Cosme" userId="b9aee802-7c78-4663-b00c-62faf399ea7f" providerId="ADAL" clId="{419D3C5C-9737-46D4-AED0-70F9092422A5}" dt="2025-05-05T21:46:37.002" v="30854"/>
        <pc:sldMkLst>
          <pc:docMk/>
          <pc:sldMk cId="551400640" sldId="303"/>
        </pc:sldMkLst>
        <pc:spChg chg="mod">
          <ac:chgData name="Fabio Cosme" userId="b9aee802-7c78-4663-b00c-62faf399ea7f" providerId="ADAL" clId="{419D3C5C-9737-46D4-AED0-70F9092422A5}" dt="2025-05-05T21:24:24.632" v="29971" actId="207"/>
          <ac:spMkLst>
            <pc:docMk/>
            <pc:sldMk cId="551400640" sldId="303"/>
            <ac:spMk id="7" creationId="{783C63FC-0D17-B36E-B8A1-0C8E180D9A8A}"/>
          </ac:spMkLst>
        </pc:spChg>
      </pc:sldChg>
      <pc:sldChg chg="addSp delSp modSp add mod ord modTransition modNotesTx">
        <pc:chgData name="Fabio Cosme" userId="b9aee802-7c78-4663-b00c-62faf399ea7f" providerId="ADAL" clId="{419D3C5C-9737-46D4-AED0-70F9092422A5}" dt="2025-05-05T21:48:06.710" v="30899" actId="9405"/>
        <pc:sldMkLst>
          <pc:docMk/>
          <pc:sldMk cId="1369193137" sldId="304"/>
        </pc:sldMkLst>
        <pc:spChg chg="mod">
          <ac:chgData name="Fabio Cosme" userId="b9aee802-7c78-4663-b00c-62faf399ea7f" providerId="ADAL" clId="{419D3C5C-9737-46D4-AED0-70F9092422A5}" dt="2025-05-05T21:26:46.996" v="29987" actId="255"/>
          <ac:spMkLst>
            <pc:docMk/>
            <pc:sldMk cId="1369193137" sldId="304"/>
            <ac:spMk id="2" creationId="{F54642CD-604A-9B43-B89B-CDAA18159985}"/>
          </ac:spMkLst>
        </pc:spChg>
        <pc:spChg chg="del mod">
          <ac:chgData name="Fabio Cosme" userId="b9aee802-7c78-4663-b00c-62faf399ea7f" providerId="ADAL" clId="{419D3C5C-9737-46D4-AED0-70F9092422A5}" dt="2025-05-05T21:25:44.915" v="29973" actId="478"/>
          <ac:spMkLst>
            <pc:docMk/>
            <pc:sldMk cId="1369193137" sldId="304"/>
            <ac:spMk id="3" creationId="{8685CB32-408C-1792-AC97-F51A59A1727D}"/>
          </ac:spMkLst>
        </pc:spChg>
        <pc:spChg chg="add mod">
          <ac:chgData name="Fabio Cosme" userId="b9aee802-7c78-4663-b00c-62faf399ea7f" providerId="ADAL" clId="{419D3C5C-9737-46D4-AED0-70F9092422A5}" dt="2025-05-05T21:41:23.225" v="30637" actId="2085"/>
          <ac:spMkLst>
            <pc:docMk/>
            <pc:sldMk cId="1369193137" sldId="304"/>
            <ac:spMk id="4" creationId="{EE5B2E3F-C693-E4EE-6BC4-C682A490215D}"/>
          </ac:spMkLst>
        </pc:spChg>
        <pc:spChg chg="add del mod">
          <ac:chgData name="Fabio Cosme" userId="b9aee802-7c78-4663-b00c-62faf399ea7f" providerId="ADAL" clId="{419D3C5C-9737-46D4-AED0-70F9092422A5}" dt="2025-05-05T21:27:46.255" v="30040" actId="478"/>
          <ac:spMkLst>
            <pc:docMk/>
            <pc:sldMk cId="1369193137" sldId="304"/>
            <ac:spMk id="5" creationId="{A54AA6C8-455B-9C76-77CA-233A1F9D8BB1}"/>
          </ac:spMkLst>
        </pc:spChg>
        <pc:spChg chg="add del mod">
          <ac:chgData name="Fabio Cosme" userId="b9aee802-7c78-4663-b00c-62faf399ea7f" providerId="ADAL" clId="{419D3C5C-9737-46D4-AED0-70F9092422A5}" dt="2025-05-05T21:27:46.804" v="30041" actId="478"/>
          <ac:spMkLst>
            <pc:docMk/>
            <pc:sldMk cId="1369193137" sldId="304"/>
            <ac:spMk id="6" creationId="{46AA8048-C7A6-A916-DEEA-21256C76F465}"/>
          </ac:spMkLst>
        </pc:spChg>
        <pc:spChg chg="add mod">
          <ac:chgData name="Fabio Cosme" userId="b9aee802-7c78-4663-b00c-62faf399ea7f" providerId="ADAL" clId="{419D3C5C-9737-46D4-AED0-70F9092422A5}" dt="2025-05-05T21:47:10.614" v="30868" actId="20577"/>
          <ac:spMkLst>
            <pc:docMk/>
            <pc:sldMk cId="1369193137" sldId="304"/>
            <ac:spMk id="7" creationId="{962E24FC-0797-AA59-38D7-8D00B60076D3}"/>
          </ac:spMkLst>
        </pc:spChg>
        <pc:spChg chg="add mod">
          <ac:chgData name="Fabio Cosme" userId="b9aee802-7c78-4663-b00c-62faf399ea7f" providerId="ADAL" clId="{419D3C5C-9737-46D4-AED0-70F9092422A5}" dt="2025-05-05T21:44:08.869" v="30803" actId="20577"/>
          <ac:spMkLst>
            <pc:docMk/>
            <pc:sldMk cId="1369193137" sldId="304"/>
            <ac:spMk id="8" creationId="{7C0DB4B3-820B-3C00-5FBE-FB7DC14566C4}"/>
          </ac:spMkLst>
        </pc:spChg>
        <pc:grpChg chg="mod">
          <ac:chgData name="Fabio Cosme" userId="b9aee802-7c78-4663-b00c-62faf399ea7f" providerId="ADAL" clId="{419D3C5C-9737-46D4-AED0-70F9092422A5}" dt="2025-05-05T21:47:36.597" v="30880"/>
          <ac:grpSpMkLst>
            <pc:docMk/>
            <pc:sldMk cId="1369193137" sldId="304"/>
            <ac:grpSpMk id="20" creationId="{A06844F3-8075-6A4A-3012-5F9966545304}"/>
          </ac:grpSpMkLst>
        </pc:grpChg>
        <pc:picChg chg="add del mod">
          <ac:chgData name="Fabio Cosme" userId="b9aee802-7c78-4663-b00c-62faf399ea7f" providerId="ADAL" clId="{419D3C5C-9737-46D4-AED0-70F9092422A5}" dt="2025-05-05T21:42:19.243" v="30650" actId="478"/>
          <ac:picMkLst>
            <pc:docMk/>
            <pc:sldMk cId="1369193137" sldId="304"/>
            <ac:picMk id="10" creationId="{927848D2-8FF4-B181-449B-7AE362845A3B}"/>
          </ac:picMkLst>
        </pc:picChg>
        <pc:picChg chg="add del mod">
          <ac:chgData name="Fabio Cosme" userId="b9aee802-7c78-4663-b00c-62faf399ea7f" providerId="ADAL" clId="{419D3C5C-9737-46D4-AED0-70F9092422A5}" dt="2025-05-05T21:42:16.973" v="30649" actId="478"/>
          <ac:picMkLst>
            <pc:docMk/>
            <pc:sldMk cId="1369193137" sldId="304"/>
            <ac:picMk id="12" creationId="{529C2138-533B-B9BD-B570-861E5D84A813}"/>
          </ac:picMkLst>
        </pc:picChg>
        <pc:inkChg chg="add del">
          <ac:chgData name="Fabio Cosme" userId="b9aee802-7c78-4663-b00c-62faf399ea7f" providerId="ADAL" clId="{419D3C5C-9737-46D4-AED0-70F9092422A5}" dt="2025-05-05T21:47:25.964" v="30870" actId="9405"/>
          <ac:inkMkLst>
            <pc:docMk/>
            <pc:sldMk cId="1369193137" sldId="304"/>
            <ac:inkMk id="13" creationId="{341302C7-19F6-8849-0D99-E98EF472460D}"/>
          </ac:inkMkLst>
        </pc:inkChg>
        <pc:inkChg chg="add del mod">
          <ac:chgData name="Fabio Cosme" userId="b9aee802-7c78-4663-b00c-62faf399ea7f" providerId="ADAL" clId="{419D3C5C-9737-46D4-AED0-70F9092422A5}" dt="2025-05-05T21:47:38.063" v="30884" actId="9405"/>
          <ac:inkMkLst>
            <pc:docMk/>
            <pc:sldMk cId="1369193137" sldId="304"/>
            <ac:inkMk id="14" creationId="{CA109D12-85DB-4E30-C0EA-51595BF049AC}"/>
          </ac:inkMkLst>
        </pc:inkChg>
        <pc:inkChg chg="add del mod">
          <ac:chgData name="Fabio Cosme" userId="b9aee802-7c78-4663-b00c-62faf399ea7f" providerId="ADAL" clId="{419D3C5C-9737-46D4-AED0-70F9092422A5}" dt="2025-05-05T21:47:37.515" v="30883" actId="9405"/>
          <ac:inkMkLst>
            <pc:docMk/>
            <pc:sldMk cId="1369193137" sldId="304"/>
            <ac:inkMk id="15" creationId="{F1BD0AC7-26DF-91AD-3EF3-39C1F059431E}"/>
          </ac:inkMkLst>
        </pc:inkChg>
        <pc:inkChg chg="add del mod">
          <ac:chgData name="Fabio Cosme" userId="b9aee802-7c78-4663-b00c-62faf399ea7f" providerId="ADAL" clId="{419D3C5C-9737-46D4-AED0-70F9092422A5}" dt="2025-05-05T21:47:37.139" v="30882" actId="9405"/>
          <ac:inkMkLst>
            <pc:docMk/>
            <pc:sldMk cId="1369193137" sldId="304"/>
            <ac:inkMk id="16" creationId="{E77A7607-D980-B830-87FA-A1B2ABC72979}"/>
          </ac:inkMkLst>
        </pc:inkChg>
        <pc:inkChg chg="add del mod">
          <ac:chgData name="Fabio Cosme" userId="b9aee802-7c78-4663-b00c-62faf399ea7f" providerId="ADAL" clId="{419D3C5C-9737-46D4-AED0-70F9092422A5}" dt="2025-05-05T21:47:36.807" v="30881" actId="9405"/>
          <ac:inkMkLst>
            <pc:docMk/>
            <pc:sldMk cId="1369193137" sldId="304"/>
            <ac:inkMk id="17" creationId="{4718C792-4EA3-65F1-E044-A9E7158436F6}"/>
          </ac:inkMkLst>
        </pc:inkChg>
        <pc:inkChg chg="add del mod">
          <ac:chgData name="Fabio Cosme" userId="b9aee802-7c78-4663-b00c-62faf399ea7f" providerId="ADAL" clId="{419D3C5C-9737-46D4-AED0-70F9092422A5}" dt="2025-05-05T21:47:36.597" v="30880"/>
          <ac:inkMkLst>
            <pc:docMk/>
            <pc:sldMk cId="1369193137" sldId="304"/>
            <ac:inkMk id="18" creationId="{8515EC55-D1E7-02C8-A3B0-37BCC8D399FE}"/>
          </ac:inkMkLst>
        </pc:inkChg>
        <pc:inkChg chg="add del">
          <ac:chgData name="Fabio Cosme" userId="b9aee802-7c78-4663-b00c-62faf399ea7f" providerId="ADAL" clId="{419D3C5C-9737-46D4-AED0-70F9092422A5}" dt="2025-05-05T21:47:36.265" v="30877" actId="9405"/>
          <ac:inkMkLst>
            <pc:docMk/>
            <pc:sldMk cId="1369193137" sldId="304"/>
            <ac:inkMk id="19" creationId="{9BF6BA2A-D3C0-8199-2B04-2560E31DCCA9}"/>
          </ac:inkMkLst>
        </pc:inkChg>
        <pc:inkChg chg="add del">
          <ac:chgData name="Fabio Cosme" userId="b9aee802-7c78-4663-b00c-62faf399ea7f" providerId="ADAL" clId="{419D3C5C-9737-46D4-AED0-70F9092422A5}" dt="2025-05-05T21:47:41.054" v="30886" actId="9405"/>
          <ac:inkMkLst>
            <pc:docMk/>
            <pc:sldMk cId="1369193137" sldId="304"/>
            <ac:inkMk id="21" creationId="{CBD8E0DD-6E46-B4DB-D429-9B444B953630}"/>
          </ac:inkMkLst>
        </pc:inkChg>
        <pc:inkChg chg="add del">
          <ac:chgData name="Fabio Cosme" userId="b9aee802-7c78-4663-b00c-62faf399ea7f" providerId="ADAL" clId="{419D3C5C-9737-46D4-AED0-70F9092422A5}" dt="2025-05-05T21:47:44.164" v="30888" actId="9405"/>
          <ac:inkMkLst>
            <pc:docMk/>
            <pc:sldMk cId="1369193137" sldId="304"/>
            <ac:inkMk id="22" creationId="{582A19E8-7A1D-C41D-DE7B-0D782A6C350D}"/>
          </ac:inkMkLst>
        </pc:inkChg>
        <pc:inkChg chg="add del">
          <ac:chgData name="Fabio Cosme" userId="b9aee802-7c78-4663-b00c-62faf399ea7f" providerId="ADAL" clId="{419D3C5C-9737-46D4-AED0-70F9092422A5}" dt="2025-05-05T21:47:46.020" v="30890" actId="9405"/>
          <ac:inkMkLst>
            <pc:docMk/>
            <pc:sldMk cId="1369193137" sldId="304"/>
            <ac:inkMk id="23" creationId="{DB186B28-4713-7FF8-574B-1B57707FBBBA}"/>
          </ac:inkMkLst>
        </pc:inkChg>
        <pc:inkChg chg="add del">
          <ac:chgData name="Fabio Cosme" userId="b9aee802-7c78-4663-b00c-62faf399ea7f" providerId="ADAL" clId="{419D3C5C-9737-46D4-AED0-70F9092422A5}" dt="2025-05-05T21:47:49.948" v="30892" actId="9405"/>
          <ac:inkMkLst>
            <pc:docMk/>
            <pc:sldMk cId="1369193137" sldId="304"/>
            <ac:inkMk id="24" creationId="{8736D5F5-1BB0-A382-E78E-A6662B5360BE}"/>
          </ac:inkMkLst>
        </pc:inkChg>
        <pc:inkChg chg="add del">
          <ac:chgData name="Fabio Cosme" userId="b9aee802-7c78-4663-b00c-62faf399ea7f" providerId="ADAL" clId="{419D3C5C-9737-46D4-AED0-70F9092422A5}" dt="2025-05-05T21:47:53.476" v="30894" actId="9405"/>
          <ac:inkMkLst>
            <pc:docMk/>
            <pc:sldMk cId="1369193137" sldId="304"/>
            <ac:inkMk id="25" creationId="{EB0A6CD3-95FD-5230-37BA-5C9670859F34}"/>
          </ac:inkMkLst>
        </pc:inkChg>
        <pc:inkChg chg="add del">
          <ac:chgData name="Fabio Cosme" userId="b9aee802-7c78-4663-b00c-62faf399ea7f" providerId="ADAL" clId="{419D3C5C-9737-46D4-AED0-70F9092422A5}" dt="2025-05-05T21:47:56.413" v="30896" actId="9405"/>
          <ac:inkMkLst>
            <pc:docMk/>
            <pc:sldMk cId="1369193137" sldId="304"/>
            <ac:inkMk id="26" creationId="{FCCD9285-D475-0EBF-057A-CB06CE15D814}"/>
          </ac:inkMkLst>
        </pc:inkChg>
        <pc:inkChg chg="add del">
          <ac:chgData name="Fabio Cosme" userId="b9aee802-7c78-4663-b00c-62faf399ea7f" providerId="ADAL" clId="{419D3C5C-9737-46D4-AED0-70F9092422A5}" dt="2025-05-05T21:48:00.215" v="30898" actId="9405"/>
          <ac:inkMkLst>
            <pc:docMk/>
            <pc:sldMk cId="1369193137" sldId="304"/>
            <ac:inkMk id="27" creationId="{9E652436-9E81-2767-182A-F5089DE93607}"/>
          </ac:inkMkLst>
        </pc:inkChg>
        <pc:inkChg chg="add">
          <ac:chgData name="Fabio Cosme" userId="b9aee802-7c78-4663-b00c-62faf399ea7f" providerId="ADAL" clId="{419D3C5C-9737-46D4-AED0-70F9092422A5}" dt="2025-05-05T21:48:06.710" v="30899" actId="9405"/>
          <ac:inkMkLst>
            <pc:docMk/>
            <pc:sldMk cId="1369193137" sldId="304"/>
            <ac:inkMk id="28" creationId="{A2F9E868-3E41-B602-9861-4EDC526B5583}"/>
          </ac:inkMkLst>
        </pc:inkChg>
      </pc:sldChg>
      <pc:sldChg chg="modSp add del mod modNotesTx">
        <pc:chgData name="Fabio Cosme" userId="b9aee802-7c78-4663-b00c-62faf399ea7f" providerId="ADAL" clId="{419D3C5C-9737-46D4-AED0-70F9092422A5}" dt="2025-05-05T21:46:32.172" v="30853" actId="47"/>
        <pc:sldMkLst>
          <pc:docMk/>
          <pc:sldMk cId="390778536" sldId="305"/>
        </pc:sldMkLst>
        <pc:spChg chg="mod">
          <ac:chgData name="Fabio Cosme" userId="b9aee802-7c78-4663-b00c-62faf399ea7f" providerId="ADAL" clId="{419D3C5C-9737-46D4-AED0-70F9092422A5}" dt="2025-05-01T09:51:44.198" v="14032" actId="2711"/>
          <ac:spMkLst>
            <pc:docMk/>
            <pc:sldMk cId="390778536" sldId="305"/>
            <ac:spMk id="2" creationId="{F8520E1A-20C9-F18F-8649-25373A4BF4DC}"/>
          </ac:spMkLst>
        </pc:spChg>
        <pc:spChg chg="mod">
          <ac:chgData name="Fabio Cosme" userId="b9aee802-7c78-4663-b00c-62faf399ea7f" providerId="ADAL" clId="{419D3C5C-9737-46D4-AED0-70F9092422A5}" dt="2025-05-01T09:51:39.448" v="14031" actId="2711"/>
          <ac:spMkLst>
            <pc:docMk/>
            <pc:sldMk cId="390778536" sldId="305"/>
            <ac:spMk id="3" creationId="{46135124-BC74-676D-BC75-EDED72622BB4}"/>
          </ac:spMkLst>
        </pc:spChg>
      </pc:sldChg>
      <pc:sldChg chg="addSp modSp add del mod ord modNotesTx">
        <pc:chgData name="Fabio Cosme" userId="b9aee802-7c78-4663-b00c-62faf399ea7f" providerId="ADAL" clId="{419D3C5C-9737-46D4-AED0-70F9092422A5}" dt="2025-05-05T21:46:31.022" v="30852" actId="47"/>
        <pc:sldMkLst>
          <pc:docMk/>
          <pc:sldMk cId="4041201536" sldId="306"/>
        </pc:sldMkLst>
        <pc:spChg chg="mod">
          <ac:chgData name="Fabio Cosme" userId="b9aee802-7c78-4663-b00c-62faf399ea7f" providerId="ADAL" clId="{419D3C5C-9737-46D4-AED0-70F9092422A5}" dt="2025-05-01T09:53:05.228" v="14043" actId="20577"/>
          <ac:spMkLst>
            <pc:docMk/>
            <pc:sldMk cId="4041201536" sldId="306"/>
            <ac:spMk id="2" creationId="{7070FEAA-1109-B7F2-1391-8A643764DCB8}"/>
          </ac:spMkLst>
        </pc:spChg>
        <pc:spChg chg="mod">
          <ac:chgData name="Fabio Cosme" userId="b9aee802-7c78-4663-b00c-62faf399ea7f" providerId="ADAL" clId="{419D3C5C-9737-46D4-AED0-70F9092422A5}" dt="2025-05-01T09:57:59.194" v="14279"/>
          <ac:spMkLst>
            <pc:docMk/>
            <pc:sldMk cId="4041201536" sldId="306"/>
            <ac:spMk id="3" creationId="{19AD6C1B-8AAD-6EBD-116A-A0C928364517}"/>
          </ac:spMkLst>
        </pc:spChg>
        <pc:spChg chg="add">
          <ac:chgData name="Fabio Cosme" userId="b9aee802-7c78-4663-b00c-62faf399ea7f" providerId="ADAL" clId="{419D3C5C-9737-46D4-AED0-70F9092422A5}" dt="2025-05-01T09:56:07.077" v="14128"/>
          <ac:spMkLst>
            <pc:docMk/>
            <pc:sldMk cId="4041201536" sldId="306"/>
            <ac:spMk id="4" creationId="{39AE88FE-4D3A-AABC-C498-B31588F9116F}"/>
          </ac:spMkLst>
        </pc:spChg>
        <pc:spChg chg="add">
          <ac:chgData name="Fabio Cosme" userId="b9aee802-7c78-4663-b00c-62faf399ea7f" providerId="ADAL" clId="{419D3C5C-9737-46D4-AED0-70F9092422A5}" dt="2025-05-01T09:56:09.053" v="14129"/>
          <ac:spMkLst>
            <pc:docMk/>
            <pc:sldMk cId="4041201536" sldId="306"/>
            <ac:spMk id="5" creationId="{F72F779B-BAA6-1C7F-3D45-9614A5B84478}"/>
          </ac:spMkLst>
        </pc:spChg>
        <pc:spChg chg="add">
          <ac:chgData name="Fabio Cosme" userId="b9aee802-7c78-4663-b00c-62faf399ea7f" providerId="ADAL" clId="{419D3C5C-9737-46D4-AED0-70F9092422A5}" dt="2025-05-01T09:56:11.929" v="14133"/>
          <ac:spMkLst>
            <pc:docMk/>
            <pc:sldMk cId="4041201536" sldId="306"/>
            <ac:spMk id="6" creationId="{33608F7E-FD8D-EA31-AC70-C350083A2BAC}"/>
          </ac:spMkLst>
        </pc:spChg>
      </pc:sldChg>
      <pc:sldChg chg="modSp add mod ord modTransition modNotesTx">
        <pc:chgData name="Fabio Cosme" userId="b9aee802-7c78-4663-b00c-62faf399ea7f" providerId="ADAL" clId="{419D3C5C-9737-46D4-AED0-70F9092422A5}" dt="2025-05-04T20:41:09.028" v="26567"/>
        <pc:sldMkLst>
          <pc:docMk/>
          <pc:sldMk cId="2720922030" sldId="307"/>
        </pc:sldMkLst>
        <pc:spChg chg="mod">
          <ac:chgData name="Fabio Cosme" userId="b9aee802-7c78-4663-b00c-62faf399ea7f" providerId="ADAL" clId="{419D3C5C-9737-46D4-AED0-70F9092422A5}" dt="2025-05-04T20:40:21.538" v="26541" actId="207"/>
          <ac:spMkLst>
            <pc:docMk/>
            <pc:sldMk cId="2720922030" sldId="307"/>
            <ac:spMk id="7" creationId="{7C3AAE73-DB52-AB0A-6008-DF45F79379DD}"/>
          </ac:spMkLst>
        </pc:spChg>
      </pc:sldChg>
      <pc:sldChg chg="addSp modSp add mod ord modTransition modNotesTx">
        <pc:chgData name="Fabio Cosme" userId="b9aee802-7c78-4663-b00c-62faf399ea7f" providerId="ADAL" clId="{419D3C5C-9737-46D4-AED0-70F9092422A5}" dt="2025-05-04T22:25:00.972" v="28241"/>
        <pc:sldMkLst>
          <pc:docMk/>
          <pc:sldMk cId="2078227958" sldId="308"/>
        </pc:sldMkLst>
        <pc:spChg chg="mod">
          <ac:chgData name="Fabio Cosme" userId="b9aee802-7c78-4663-b00c-62faf399ea7f" providerId="ADAL" clId="{419D3C5C-9737-46D4-AED0-70F9092422A5}" dt="2025-05-04T22:10:36.697" v="28048" actId="1076"/>
          <ac:spMkLst>
            <pc:docMk/>
            <pc:sldMk cId="2078227958" sldId="308"/>
            <ac:spMk id="2" creationId="{65873E53-2EA6-FC53-5D62-B484670B7DB2}"/>
          </ac:spMkLst>
        </pc:spChg>
        <pc:spChg chg="mod">
          <ac:chgData name="Fabio Cosme" userId="b9aee802-7c78-4663-b00c-62faf399ea7f" providerId="ADAL" clId="{419D3C5C-9737-46D4-AED0-70F9092422A5}" dt="2025-05-04T22:20:24.273" v="28186" actId="20577"/>
          <ac:spMkLst>
            <pc:docMk/>
            <pc:sldMk cId="2078227958" sldId="308"/>
            <ac:spMk id="3" creationId="{D6883203-C715-06A0-1BC2-A4DB29F8E210}"/>
          </ac:spMkLst>
        </pc:spChg>
        <pc:picChg chg="add mod ord">
          <ac:chgData name="Fabio Cosme" userId="b9aee802-7c78-4663-b00c-62faf399ea7f" providerId="ADAL" clId="{419D3C5C-9737-46D4-AED0-70F9092422A5}" dt="2025-05-04T20:50:31.500" v="26684" actId="14100"/>
          <ac:picMkLst>
            <pc:docMk/>
            <pc:sldMk cId="2078227958" sldId="308"/>
            <ac:picMk id="5" creationId="{066A96DB-2CD3-D5F7-4688-DEE10883A5CD}"/>
          </ac:picMkLst>
        </pc:picChg>
      </pc:sldChg>
      <pc:sldChg chg="addSp delSp modSp new mod ord modTransition modNotesTx">
        <pc:chgData name="Fabio Cosme" userId="b9aee802-7c78-4663-b00c-62faf399ea7f" providerId="ADAL" clId="{419D3C5C-9737-46D4-AED0-70F9092422A5}" dt="2025-05-04T21:22:39.658" v="27362" actId="164"/>
        <pc:sldMkLst>
          <pc:docMk/>
          <pc:sldMk cId="1849016038" sldId="309"/>
        </pc:sldMkLst>
        <pc:spChg chg="del mod">
          <ac:chgData name="Fabio Cosme" userId="b9aee802-7c78-4663-b00c-62faf399ea7f" providerId="ADAL" clId="{419D3C5C-9737-46D4-AED0-70F9092422A5}" dt="2025-05-04T21:06:02.347" v="26875" actId="478"/>
          <ac:spMkLst>
            <pc:docMk/>
            <pc:sldMk cId="1849016038" sldId="309"/>
            <ac:spMk id="2" creationId="{C8585164-D89A-483D-DCA8-C8B2AE034734}"/>
          </ac:spMkLst>
        </pc:spChg>
        <pc:spChg chg="del">
          <ac:chgData name="Fabio Cosme" userId="b9aee802-7c78-4663-b00c-62faf399ea7f" providerId="ADAL" clId="{419D3C5C-9737-46D4-AED0-70F9092422A5}" dt="2025-05-04T20:58:57.355" v="26772" actId="478"/>
          <ac:spMkLst>
            <pc:docMk/>
            <pc:sldMk cId="1849016038" sldId="309"/>
            <ac:spMk id="3" creationId="{1109CEF9-85AA-2A6E-374E-EAA6C65778BD}"/>
          </ac:spMkLst>
        </pc:spChg>
        <pc:spChg chg="add mod topLvl">
          <ac:chgData name="Fabio Cosme" userId="b9aee802-7c78-4663-b00c-62faf399ea7f" providerId="ADAL" clId="{419D3C5C-9737-46D4-AED0-70F9092422A5}" dt="2025-05-04T21:22:39.658" v="27362" actId="164"/>
          <ac:spMkLst>
            <pc:docMk/>
            <pc:sldMk cId="1849016038" sldId="309"/>
            <ac:spMk id="4" creationId="{FDE99250-2140-3F91-ADEC-E4BA409DE7E7}"/>
          </ac:spMkLst>
        </pc:spChg>
        <pc:spChg chg="add mod topLvl">
          <ac:chgData name="Fabio Cosme" userId="b9aee802-7c78-4663-b00c-62faf399ea7f" providerId="ADAL" clId="{419D3C5C-9737-46D4-AED0-70F9092422A5}" dt="2025-05-04T21:22:39.658" v="27362" actId="164"/>
          <ac:spMkLst>
            <pc:docMk/>
            <pc:sldMk cId="1849016038" sldId="309"/>
            <ac:spMk id="5" creationId="{C120068E-6E4D-C4A2-0D66-FA5627ABC8D9}"/>
          </ac:spMkLst>
        </pc:spChg>
        <pc:spChg chg="add mod topLvl">
          <ac:chgData name="Fabio Cosme" userId="b9aee802-7c78-4663-b00c-62faf399ea7f" providerId="ADAL" clId="{419D3C5C-9737-46D4-AED0-70F9092422A5}" dt="2025-05-04T21:22:39.658" v="27362" actId="164"/>
          <ac:spMkLst>
            <pc:docMk/>
            <pc:sldMk cId="1849016038" sldId="309"/>
            <ac:spMk id="6" creationId="{D19F37D1-93F1-2F0C-6E04-1DAC6B7A4139}"/>
          </ac:spMkLst>
        </pc:spChg>
        <pc:spChg chg="add mod">
          <ac:chgData name="Fabio Cosme" userId="b9aee802-7c78-4663-b00c-62faf399ea7f" providerId="ADAL" clId="{419D3C5C-9737-46D4-AED0-70F9092422A5}" dt="2025-05-04T21:22:17.070" v="27358" actId="165"/>
          <ac:spMkLst>
            <pc:docMk/>
            <pc:sldMk cId="1849016038" sldId="309"/>
            <ac:spMk id="7" creationId="{48C1E0D2-606C-40E9-9BB7-10FB7AAF93EB}"/>
          </ac:spMkLst>
        </pc:spChg>
        <pc:spChg chg="add mod">
          <ac:chgData name="Fabio Cosme" userId="b9aee802-7c78-4663-b00c-62faf399ea7f" providerId="ADAL" clId="{419D3C5C-9737-46D4-AED0-70F9092422A5}" dt="2025-05-04T21:22:17.070" v="27358" actId="165"/>
          <ac:spMkLst>
            <pc:docMk/>
            <pc:sldMk cId="1849016038" sldId="309"/>
            <ac:spMk id="12" creationId="{269946B0-6F65-586A-FC94-73B1A26CC60F}"/>
          </ac:spMkLst>
        </pc:spChg>
        <pc:spChg chg="add del mod">
          <ac:chgData name="Fabio Cosme" userId="b9aee802-7c78-4663-b00c-62faf399ea7f" providerId="ADAL" clId="{419D3C5C-9737-46D4-AED0-70F9092422A5}" dt="2025-05-04T21:06:17.582" v="26876" actId="478"/>
          <ac:spMkLst>
            <pc:docMk/>
            <pc:sldMk cId="1849016038" sldId="309"/>
            <ac:spMk id="16" creationId="{7716800D-B34C-78CF-F50A-7BF0F378E0A1}"/>
          </ac:spMkLst>
        </pc:spChg>
        <pc:spChg chg="add mod">
          <ac:chgData name="Fabio Cosme" userId="b9aee802-7c78-4663-b00c-62faf399ea7f" providerId="ADAL" clId="{419D3C5C-9737-46D4-AED0-70F9092422A5}" dt="2025-05-04T21:06:21.371" v="26884" actId="20577"/>
          <ac:spMkLst>
            <pc:docMk/>
            <pc:sldMk cId="1849016038" sldId="309"/>
            <ac:spMk id="17" creationId="{E2525D75-46ED-F9A1-B4C3-6402E90FAAE3}"/>
          </ac:spMkLst>
        </pc:spChg>
        <pc:spChg chg="add mod">
          <ac:chgData name="Fabio Cosme" userId="b9aee802-7c78-4663-b00c-62faf399ea7f" providerId="ADAL" clId="{419D3C5C-9737-46D4-AED0-70F9092422A5}" dt="2025-05-04T21:12:27.417" v="27209" actId="1076"/>
          <ac:spMkLst>
            <pc:docMk/>
            <pc:sldMk cId="1849016038" sldId="309"/>
            <ac:spMk id="18" creationId="{120BC3DA-B9D2-A9E7-6164-D96DCC5B0ADE}"/>
          </ac:spMkLst>
        </pc:spChg>
        <pc:grpChg chg="add mod topLvl">
          <ac:chgData name="Fabio Cosme" userId="b9aee802-7c78-4663-b00c-62faf399ea7f" providerId="ADAL" clId="{419D3C5C-9737-46D4-AED0-70F9092422A5}" dt="2025-05-04T21:22:17.070" v="27358" actId="165"/>
          <ac:grpSpMkLst>
            <pc:docMk/>
            <pc:sldMk cId="1849016038" sldId="309"/>
            <ac:grpSpMk id="11" creationId="{60DCEEF2-7995-BE05-A64B-AE357EBA0DB3}"/>
          </ac:grpSpMkLst>
        </pc:grpChg>
        <pc:grpChg chg="add mod topLvl">
          <ac:chgData name="Fabio Cosme" userId="b9aee802-7c78-4663-b00c-62faf399ea7f" providerId="ADAL" clId="{419D3C5C-9737-46D4-AED0-70F9092422A5}" dt="2025-05-04T21:22:17.070" v="27358" actId="165"/>
          <ac:grpSpMkLst>
            <pc:docMk/>
            <pc:sldMk cId="1849016038" sldId="309"/>
            <ac:grpSpMk id="13" creationId="{5A866702-8588-1169-95B4-39AD02BFDD41}"/>
          </ac:grpSpMkLst>
        </pc:grpChg>
        <pc:grpChg chg="add del mod">
          <ac:chgData name="Fabio Cosme" userId="b9aee802-7c78-4663-b00c-62faf399ea7f" providerId="ADAL" clId="{419D3C5C-9737-46D4-AED0-70F9092422A5}" dt="2025-05-04T21:22:17.070" v="27358" actId="165"/>
          <ac:grpSpMkLst>
            <pc:docMk/>
            <pc:sldMk cId="1849016038" sldId="309"/>
            <ac:grpSpMk id="14" creationId="{FE466E85-8DEC-A327-095D-091CD5FA650A}"/>
          </ac:grpSpMkLst>
        </pc:grpChg>
        <pc:grpChg chg="add mod">
          <ac:chgData name="Fabio Cosme" userId="b9aee802-7c78-4663-b00c-62faf399ea7f" providerId="ADAL" clId="{419D3C5C-9737-46D4-AED0-70F9092422A5}" dt="2025-05-04T21:22:39.658" v="27362" actId="164"/>
          <ac:grpSpMkLst>
            <pc:docMk/>
            <pc:sldMk cId="1849016038" sldId="309"/>
            <ac:grpSpMk id="19" creationId="{9D88407B-F70B-1B22-F497-8D38CF707BBB}"/>
          </ac:grpSpMkLst>
        </pc:grpChg>
        <pc:picChg chg="add mod">
          <ac:chgData name="Fabio Cosme" userId="b9aee802-7c78-4663-b00c-62faf399ea7f" providerId="ADAL" clId="{419D3C5C-9737-46D4-AED0-70F9092422A5}" dt="2025-05-04T21:22:17.070" v="27358" actId="165"/>
          <ac:picMkLst>
            <pc:docMk/>
            <pc:sldMk cId="1849016038" sldId="309"/>
            <ac:picMk id="2050" creationId="{5A830955-694C-C212-4E68-0A97C6DA8041}"/>
          </ac:picMkLst>
        </pc:picChg>
        <pc:picChg chg="add mod">
          <ac:chgData name="Fabio Cosme" userId="b9aee802-7c78-4663-b00c-62faf399ea7f" providerId="ADAL" clId="{419D3C5C-9737-46D4-AED0-70F9092422A5}" dt="2025-05-04T21:22:17.070" v="27358" actId="165"/>
          <ac:picMkLst>
            <pc:docMk/>
            <pc:sldMk cId="1849016038" sldId="309"/>
            <ac:picMk id="2052" creationId="{208B5D98-8164-1A56-6785-44965313A605}"/>
          </ac:picMkLst>
        </pc:picChg>
        <pc:cxnChg chg="add mod topLvl">
          <ac:chgData name="Fabio Cosme" userId="b9aee802-7c78-4663-b00c-62faf399ea7f" providerId="ADAL" clId="{419D3C5C-9737-46D4-AED0-70F9092422A5}" dt="2025-05-04T21:22:39.658" v="27362" actId="164"/>
          <ac:cxnSpMkLst>
            <pc:docMk/>
            <pc:sldMk cId="1849016038" sldId="309"/>
            <ac:cxnSpMk id="9" creationId="{933086EA-D91B-5F0E-3E60-289E3AFE5106}"/>
          </ac:cxnSpMkLst>
        </pc:cxnChg>
        <pc:cxnChg chg="add mod topLvl">
          <ac:chgData name="Fabio Cosme" userId="b9aee802-7c78-4663-b00c-62faf399ea7f" providerId="ADAL" clId="{419D3C5C-9737-46D4-AED0-70F9092422A5}" dt="2025-05-04T21:22:39.658" v="27362" actId="164"/>
          <ac:cxnSpMkLst>
            <pc:docMk/>
            <pc:sldMk cId="1849016038" sldId="309"/>
            <ac:cxnSpMk id="10" creationId="{D18535A1-47C2-50C6-855A-C40B5C507C5A}"/>
          </ac:cxnSpMkLst>
        </pc:cxnChg>
      </pc:sldChg>
      <pc:sldChg chg="addSp delSp modSp add del mod ord modTransition modNotesTx">
        <pc:chgData name="Fabio Cosme" userId="b9aee802-7c78-4663-b00c-62faf399ea7f" providerId="ADAL" clId="{419D3C5C-9737-46D4-AED0-70F9092422A5}" dt="2025-05-04T21:18:21.762" v="27277" actId="47"/>
        <pc:sldMkLst>
          <pc:docMk/>
          <pc:sldMk cId="2898411919" sldId="310"/>
        </pc:sldMkLst>
        <pc:spChg chg="del mod">
          <ac:chgData name="Fabio Cosme" userId="b9aee802-7c78-4663-b00c-62faf399ea7f" providerId="ADAL" clId="{419D3C5C-9737-46D4-AED0-70F9092422A5}" dt="2025-05-04T21:15:18.226" v="27222" actId="478"/>
          <ac:spMkLst>
            <pc:docMk/>
            <pc:sldMk cId="2898411919" sldId="310"/>
            <ac:spMk id="2" creationId="{C62117D8-F6E7-FDEB-8FCD-F9276E357385}"/>
          </ac:spMkLst>
        </pc:spChg>
        <pc:spChg chg="del">
          <ac:chgData name="Fabio Cosme" userId="b9aee802-7c78-4663-b00c-62faf399ea7f" providerId="ADAL" clId="{419D3C5C-9737-46D4-AED0-70F9092422A5}" dt="2025-05-04T21:16:09.600" v="27239" actId="478"/>
          <ac:spMkLst>
            <pc:docMk/>
            <pc:sldMk cId="2898411919" sldId="310"/>
            <ac:spMk id="3" creationId="{00D0B412-22F9-8340-8662-B68A31596F95}"/>
          </ac:spMkLst>
        </pc:spChg>
        <pc:spChg chg="add del mod">
          <ac:chgData name="Fabio Cosme" userId="b9aee802-7c78-4663-b00c-62faf399ea7f" providerId="ADAL" clId="{419D3C5C-9737-46D4-AED0-70F9092422A5}" dt="2025-05-04T21:16:07.467" v="27238" actId="478"/>
          <ac:spMkLst>
            <pc:docMk/>
            <pc:sldMk cId="2898411919" sldId="310"/>
            <ac:spMk id="4" creationId="{99EF1728-CF18-94DD-8892-93A0EFE11116}"/>
          </ac:spMkLst>
        </pc:spChg>
        <pc:spChg chg="mod topLvl">
          <ac:chgData name="Fabio Cosme" userId="b9aee802-7c78-4663-b00c-62faf399ea7f" providerId="ADAL" clId="{419D3C5C-9737-46D4-AED0-70F9092422A5}" dt="2025-05-04T21:16:29.019" v="27242" actId="165"/>
          <ac:spMkLst>
            <pc:docMk/>
            <pc:sldMk cId="2898411919" sldId="310"/>
            <ac:spMk id="6" creationId="{95267802-9789-ADE2-3209-ABF64D6EB841}"/>
          </ac:spMkLst>
        </pc:spChg>
        <pc:spChg chg="mod topLvl">
          <ac:chgData name="Fabio Cosme" userId="b9aee802-7c78-4663-b00c-62faf399ea7f" providerId="ADAL" clId="{419D3C5C-9737-46D4-AED0-70F9092422A5}" dt="2025-05-04T21:16:29.019" v="27242" actId="165"/>
          <ac:spMkLst>
            <pc:docMk/>
            <pc:sldMk cId="2898411919" sldId="310"/>
            <ac:spMk id="7" creationId="{0C96FF88-FAA7-6DDB-BD9D-8182941B6725}"/>
          </ac:spMkLst>
        </pc:spChg>
        <pc:spChg chg="mod topLvl">
          <ac:chgData name="Fabio Cosme" userId="b9aee802-7c78-4663-b00c-62faf399ea7f" providerId="ADAL" clId="{419D3C5C-9737-46D4-AED0-70F9092422A5}" dt="2025-05-04T21:16:29.019" v="27242" actId="165"/>
          <ac:spMkLst>
            <pc:docMk/>
            <pc:sldMk cId="2898411919" sldId="310"/>
            <ac:spMk id="8" creationId="{DA82DCE5-9C7D-37D3-E5AA-BB6ADF348B1E}"/>
          </ac:spMkLst>
        </pc:spChg>
        <pc:spChg chg="mod">
          <ac:chgData name="Fabio Cosme" userId="b9aee802-7c78-4663-b00c-62faf399ea7f" providerId="ADAL" clId="{419D3C5C-9737-46D4-AED0-70F9092422A5}" dt="2025-05-04T21:16:34.167" v="27245" actId="1076"/>
          <ac:spMkLst>
            <pc:docMk/>
            <pc:sldMk cId="2898411919" sldId="310"/>
            <ac:spMk id="14" creationId="{46727268-DF2A-98EC-AE44-3C73F02471B2}"/>
          </ac:spMkLst>
        </pc:spChg>
        <pc:spChg chg="mod">
          <ac:chgData name="Fabio Cosme" userId="b9aee802-7c78-4663-b00c-62faf399ea7f" providerId="ADAL" clId="{419D3C5C-9737-46D4-AED0-70F9092422A5}" dt="2025-05-04T21:16:31.735" v="27243" actId="1076"/>
          <ac:spMkLst>
            <pc:docMk/>
            <pc:sldMk cId="2898411919" sldId="310"/>
            <ac:spMk id="16" creationId="{975B1F1C-8EC1-3DFD-B280-118BA52CB39E}"/>
          </ac:spMkLst>
        </pc:spChg>
        <pc:grpChg chg="add del mod">
          <ac:chgData name="Fabio Cosme" userId="b9aee802-7c78-4663-b00c-62faf399ea7f" providerId="ADAL" clId="{419D3C5C-9737-46D4-AED0-70F9092422A5}" dt="2025-05-04T21:16:29.019" v="27242" actId="165"/>
          <ac:grpSpMkLst>
            <pc:docMk/>
            <pc:sldMk cId="2898411919" sldId="310"/>
            <ac:grpSpMk id="5" creationId="{5DFAB34A-08AE-3B6A-CFB3-BC476DD22072}"/>
          </ac:grpSpMkLst>
        </pc:grpChg>
        <pc:grpChg chg="mod topLvl">
          <ac:chgData name="Fabio Cosme" userId="b9aee802-7c78-4663-b00c-62faf399ea7f" providerId="ADAL" clId="{419D3C5C-9737-46D4-AED0-70F9092422A5}" dt="2025-05-04T21:16:31.735" v="27243" actId="1076"/>
          <ac:grpSpMkLst>
            <pc:docMk/>
            <pc:sldMk cId="2898411919" sldId="310"/>
            <ac:grpSpMk id="9" creationId="{C2B0BCE3-E144-01AA-C04A-D1383FE307B6}"/>
          </ac:grpSpMkLst>
        </pc:grpChg>
        <pc:grpChg chg="mod topLvl">
          <ac:chgData name="Fabio Cosme" userId="b9aee802-7c78-4663-b00c-62faf399ea7f" providerId="ADAL" clId="{419D3C5C-9737-46D4-AED0-70F9092422A5}" dt="2025-05-04T21:16:34.167" v="27245" actId="1076"/>
          <ac:grpSpMkLst>
            <pc:docMk/>
            <pc:sldMk cId="2898411919" sldId="310"/>
            <ac:grpSpMk id="12" creationId="{22FAF9F4-6B86-30D2-9F2D-586EA67B5CCF}"/>
          </ac:grpSpMkLst>
        </pc:grpChg>
        <pc:picChg chg="mod">
          <ac:chgData name="Fabio Cosme" userId="b9aee802-7c78-4663-b00c-62faf399ea7f" providerId="ADAL" clId="{419D3C5C-9737-46D4-AED0-70F9092422A5}" dt="2025-05-04T21:16:34.167" v="27245" actId="1076"/>
          <ac:picMkLst>
            <pc:docMk/>
            <pc:sldMk cId="2898411919" sldId="310"/>
            <ac:picMk id="13" creationId="{7C90274D-230E-C1FC-CA19-B88D2AF704A3}"/>
          </ac:picMkLst>
        </pc:picChg>
        <pc:picChg chg="mod">
          <ac:chgData name="Fabio Cosme" userId="b9aee802-7c78-4663-b00c-62faf399ea7f" providerId="ADAL" clId="{419D3C5C-9737-46D4-AED0-70F9092422A5}" dt="2025-05-04T21:16:31.735" v="27243" actId="1076"/>
          <ac:picMkLst>
            <pc:docMk/>
            <pc:sldMk cId="2898411919" sldId="310"/>
            <ac:picMk id="15" creationId="{CAD24DBF-AF98-30B6-4D7B-44E3756B1EC4}"/>
          </ac:picMkLst>
        </pc:picChg>
        <pc:cxnChg chg="mod topLvl">
          <ac:chgData name="Fabio Cosme" userId="b9aee802-7c78-4663-b00c-62faf399ea7f" providerId="ADAL" clId="{419D3C5C-9737-46D4-AED0-70F9092422A5}" dt="2025-05-04T21:16:29.019" v="27242" actId="165"/>
          <ac:cxnSpMkLst>
            <pc:docMk/>
            <pc:sldMk cId="2898411919" sldId="310"/>
            <ac:cxnSpMk id="10" creationId="{D9FC91C9-AB66-09B9-3942-4171E0BB022F}"/>
          </ac:cxnSpMkLst>
        </pc:cxnChg>
        <pc:cxnChg chg="mod topLvl">
          <ac:chgData name="Fabio Cosme" userId="b9aee802-7c78-4663-b00c-62faf399ea7f" providerId="ADAL" clId="{419D3C5C-9737-46D4-AED0-70F9092422A5}" dt="2025-05-04T21:16:29.019" v="27242" actId="165"/>
          <ac:cxnSpMkLst>
            <pc:docMk/>
            <pc:sldMk cId="2898411919" sldId="310"/>
            <ac:cxnSpMk id="11" creationId="{B4AE964D-69DB-A420-811A-DC3F82872CB9}"/>
          </ac:cxnSpMkLst>
        </pc:cxnChg>
      </pc:sldChg>
      <pc:sldChg chg="modSp add del mod modNotesTx">
        <pc:chgData name="Fabio Cosme" userId="b9aee802-7c78-4663-b00c-62faf399ea7f" providerId="ADAL" clId="{419D3C5C-9737-46D4-AED0-70F9092422A5}" dt="2025-05-04T22:26:09.250" v="28242" actId="2696"/>
        <pc:sldMkLst>
          <pc:docMk/>
          <pc:sldMk cId="3125853565" sldId="311"/>
        </pc:sldMkLst>
        <pc:spChg chg="mod">
          <ac:chgData name="Fabio Cosme" userId="b9aee802-7c78-4663-b00c-62faf399ea7f" providerId="ADAL" clId="{419D3C5C-9737-46D4-AED0-70F9092422A5}" dt="2025-05-01T10:10:05.971" v="14423" actId="20577"/>
          <ac:spMkLst>
            <pc:docMk/>
            <pc:sldMk cId="3125853565" sldId="311"/>
            <ac:spMk id="2" creationId="{E60BD1CA-07F5-2778-A2DD-85FB5E59A73A}"/>
          </ac:spMkLst>
        </pc:spChg>
      </pc:sldChg>
      <pc:sldChg chg="modSp add mod modTransition">
        <pc:chgData name="Fabio Cosme" userId="b9aee802-7c78-4663-b00c-62faf399ea7f" providerId="ADAL" clId="{419D3C5C-9737-46D4-AED0-70F9092422A5}" dt="2025-05-06T08:28:43.488" v="31433"/>
        <pc:sldMkLst>
          <pc:docMk/>
          <pc:sldMk cId="1483728424" sldId="312"/>
        </pc:sldMkLst>
        <pc:spChg chg="mod">
          <ac:chgData name="Fabio Cosme" userId="b9aee802-7c78-4663-b00c-62faf399ea7f" providerId="ADAL" clId="{419D3C5C-9737-46D4-AED0-70F9092422A5}" dt="2025-05-06T08:20:35.029" v="31037" actId="207"/>
          <ac:spMkLst>
            <pc:docMk/>
            <pc:sldMk cId="1483728424" sldId="312"/>
            <ac:spMk id="7" creationId="{8B3B57DA-6B86-AE5A-93AB-40032B4992E1}"/>
          </ac:spMkLst>
        </pc:spChg>
      </pc:sldChg>
      <pc:sldChg chg="addSp delSp modSp new del mod">
        <pc:chgData name="Fabio Cosme" userId="b9aee802-7c78-4663-b00c-62faf399ea7f" providerId="ADAL" clId="{419D3C5C-9737-46D4-AED0-70F9092422A5}" dt="2025-05-06T08:19:01.775" v="31000" actId="2696"/>
        <pc:sldMkLst>
          <pc:docMk/>
          <pc:sldMk cId="2553507660" sldId="313"/>
        </pc:sldMkLst>
        <pc:spChg chg="del">
          <ac:chgData name="Fabio Cosme" userId="b9aee802-7c78-4663-b00c-62faf399ea7f" providerId="ADAL" clId="{419D3C5C-9737-46D4-AED0-70F9092422A5}" dt="2025-05-05T22:09:32.866" v="30940" actId="478"/>
          <ac:spMkLst>
            <pc:docMk/>
            <pc:sldMk cId="2553507660" sldId="313"/>
            <ac:spMk id="2" creationId="{1EC27877-6273-45B5-F158-2D4EBE632D31}"/>
          </ac:spMkLst>
        </pc:spChg>
        <pc:spChg chg="del">
          <ac:chgData name="Fabio Cosme" userId="b9aee802-7c78-4663-b00c-62faf399ea7f" providerId="ADAL" clId="{419D3C5C-9737-46D4-AED0-70F9092422A5}" dt="2025-05-05T22:09:28.860" v="30939" actId="478"/>
          <ac:spMkLst>
            <pc:docMk/>
            <pc:sldMk cId="2553507660" sldId="313"/>
            <ac:spMk id="3" creationId="{27C4A6F8-7D4A-E867-BC68-ED903A63BBDA}"/>
          </ac:spMkLst>
        </pc:spChg>
        <pc:spChg chg="add mod ord">
          <ac:chgData name="Fabio Cosme" userId="b9aee802-7c78-4663-b00c-62faf399ea7f" providerId="ADAL" clId="{419D3C5C-9737-46D4-AED0-70F9092422A5}" dt="2025-05-05T22:12:07.509" v="30981" actId="1076"/>
          <ac:spMkLst>
            <pc:docMk/>
            <pc:sldMk cId="2553507660" sldId="313"/>
            <ac:spMk id="4" creationId="{A444557F-9611-3761-79D2-55D5C846760E}"/>
          </ac:spMkLst>
        </pc:spChg>
        <pc:spChg chg="add mod ord">
          <ac:chgData name="Fabio Cosme" userId="b9aee802-7c78-4663-b00c-62faf399ea7f" providerId="ADAL" clId="{419D3C5C-9737-46D4-AED0-70F9092422A5}" dt="2025-05-05T22:11:09.737" v="30954" actId="166"/>
          <ac:spMkLst>
            <pc:docMk/>
            <pc:sldMk cId="2553507660" sldId="313"/>
            <ac:spMk id="5" creationId="{8B93149D-81A6-F330-2868-76DFAE8F26C8}"/>
          </ac:spMkLst>
        </pc:spChg>
        <pc:spChg chg="add mod">
          <ac:chgData name="Fabio Cosme" userId="b9aee802-7c78-4663-b00c-62faf399ea7f" providerId="ADAL" clId="{419D3C5C-9737-46D4-AED0-70F9092422A5}" dt="2025-05-05T22:11:12.518" v="30955" actId="1076"/>
          <ac:spMkLst>
            <pc:docMk/>
            <pc:sldMk cId="2553507660" sldId="313"/>
            <ac:spMk id="6" creationId="{26A09901-4F67-C7FB-FDD8-12714CD85407}"/>
          </ac:spMkLst>
        </pc:spChg>
        <pc:spChg chg="add mod">
          <ac:chgData name="Fabio Cosme" userId="b9aee802-7c78-4663-b00c-62faf399ea7f" providerId="ADAL" clId="{419D3C5C-9737-46D4-AED0-70F9092422A5}" dt="2025-05-05T22:12:37.742" v="30990" actId="1076"/>
          <ac:spMkLst>
            <pc:docMk/>
            <pc:sldMk cId="2553507660" sldId="313"/>
            <ac:spMk id="7" creationId="{F119C6DB-A6A7-F58D-6006-ABBB82F3CA32}"/>
          </ac:spMkLst>
        </pc:spChg>
        <pc:spChg chg="add mod">
          <ac:chgData name="Fabio Cosme" userId="b9aee802-7c78-4663-b00c-62faf399ea7f" providerId="ADAL" clId="{419D3C5C-9737-46D4-AED0-70F9092422A5}" dt="2025-05-05T22:12:38.888" v="30991" actId="1076"/>
          <ac:spMkLst>
            <pc:docMk/>
            <pc:sldMk cId="2553507660" sldId="313"/>
            <ac:spMk id="8" creationId="{75CE3DA3-EDAF-5B67-0BDD-F22F2DF22471}"/>
          </ac:spMkLst>
        </pc:spChg>
        <pc:spChg chg="add mod">
          <ac:chgData name="Fabio Cosme" userId="b9aee802-7c78-4663-b00c-62faf399ea7f" providerId="ADAL" clId="{419D3C5C-9737-46D4-AED0-70F9092422A5}" dt="2025-05-05T22:12:40.562" v="30992" actId="1076"/>
          <ac:spMkLst>
            <pc:docMk/>
            <pc:sldMk cId="2553507660" sldId="313"/>
            <ac:spMk id="9" creationId="{D15589D2-3304-0F94-2AAA-28C12F7AC04E}"/>
          </ac:spMkLst>
        </pc:spChg>
        <pc:spChg chg="add mod">
          <ac:chgData name="Fabio Cosme" userId="b9aee802-7c78-4663-b00c-62faf399ea7f" providerId="ADAL" clId="{419D3C5C-9737-46D4-AED0-70F9092422A5}" dt="2025-05-05T22:12:13.285" v="30982" actId="1076"/>
          <ac:spMkLst>
            <pc:docMk/>
            <pc:sldMk cId="2553507660" sldId="313"/>
            <ac:spMk id="10" creationId="{1C186F6F-9613-E35E-9541-81A9871713C8}"/>
          </ac:spMkLst>
        </pc:spChg>
        <pc:spChg chg="add mod">
          <ac:chgData name="Fabio Cosme" userId="b9aee802-7c78-4663-b00c-62faf399ea7f" providerId="ADAL" clId="{419D3C5C-9737-46D4-AED0-70F9092422A5}" dt="2025-05-05T22:11:53.252" v="30973" actId="1076"/>
          <ac:spMkLst>
            <pc:docMk/>
            <pc:sldMk cId="2553507660" sldId="313"/>
            <ac:spMk id="11" creationId="{08032C8F-018D-0634-F704-02DE2C37EA2C}"/>
          </ac:spMkLst>
        </pc:spChg>
        <pc:spChg chg="add mod ord">
          <ac:chgData name="Fabio Cosme" userId="b9aee802-7c78-4663-b00c-62faf399ea7f" providerId="ADAL" clId="{419D3C5C-9737-46D4-AED0-70F9092422A5}" dt="2025-05-05T22:11:51.511" v="30972" actId="1076"/>
          <ac:spMkLst>
            <pc:docMk/>
            <pc:sldMk cId="2553507660" sldId="313"/>
            <ac:spMk id="12" creationId="{4EF6996B-3B42-6507-C518-7818B8AE0280}"/>
          </ac:spMkLst>
        </pc:spChg>
        <pc:spChg chg="add mod ord">
          <ac:chgData name="Fabio Cosme" userId="b9aee802-7c78-4663-b00c-62faf399ea7f" providerId="ADAL" clId="{419D3C5C-9737-46D4-AED0-70F9092422A5}" dt="2025-05-05T22:12:36.991" v="30989" actId="1076"/>
          <ac:spMkLst>
            <pc:docMk/>
            <pc:sldMk cId="2553507660" sldId="313"/>
            <ac:spMk id="13" creationId="{5C738C22-ADD4-B695-352B-520235382F27}"/>
          </ac:spMkLst>
        </pc:spChg>
        <pc:spChg chg="add mod ord">
          <ac:chgData name="Fabio Cosme" userId="b9aee802-7c78-4663-b00c-62faf399ea7f" providerId="ADAL" clId="{419D3C5C-9737-46D4-AED0-70F9092422A5}" dt="2025-05-05T22:12:20.613" v="30986" actId="1076"/>
          <ac:spMkLst>
            <pc:docMk/>
            <pc:sldMk cId="2553507660" sldId="313"/>
            <ac:spMk id="14" creationId="{84CB0B9B-2BC3-B218-2B8E-105ABA8836FB}"/>
          </ac:spMkLst>
        </pc:spChg>
        <pc:spChg chg="add mod">
          <ac:chgData name="Fabio Cosme" userId="b9aee802-7c78-4663-b00c-62faf399ea7f" providerId="ADAL" clId="{419D3C5C-9737-46D4-AED0-70F9092422A5}" dt="2025-05-05T22:12:41.552" v="30993" actId="1076"/>
          <ac:spMkLst>
            <pc:docMk/>
            <pc:sldMk cId="2553507660" sldId="313"/>
            <ac:spMk id="15" creationId="{96B73842-951A-0310-694C-2948CDC029C1}"/>
          </ac:spMkLst>
        </pc:spChg>
        <pc:spChg chg="add mod ord">
          <ac:chgData name="Fabio Cosme" userId="b9aee802-7c78-4663-b00c-62faf399ea7f" providerId="ADAL" clId="{419D3C5C-9737-46D4-AED0-70F9092422A5}" dt="2025-05-05T22:12:55.037" v="30999" actId="1076"/>
          <ac:spMkLst>
            <pc:docMk/>
            <pc:sldMk cId="2553507660" sldId="313"/>
            <ac:spMk id="16" creationId="{0D96E2C2-081E-509E-8477-FD17F0A04B40}"/>
          </ac:spMkLst>
        </pc:spChg>
      </pc:sldChg>
      <pc:sldChg chg="new del ord">
        <pc:chgData name="Fabio Cosme" userId="b9aee802-7c78-4663-b00c-62faf399ea7f" providerId="ADAL" clId="{419D3C5C-9737-46D4-AED0-70F9092422A5}" dt="2025-05-01T10:14:49.806" v="14481" actId="47"/>
        <pc:sldMkLst>
          <pc:docMk/>
          <pc:sldMk cId="2176783150" sldId="314"/>
        </pc:sldMkLst>
      </pc:sldChg>
      <pc:sldChg chg="modSp new mod ord">
        <pc:chgData name="Fabio Cosme" userId="b9aee802-7c78-4663-b00c-62faf399ea7f" providerId="ADAL" clId="{419D3C5C-9737-46D4-AED0-70F9092422A5}" dt="2025-05-04T16:30:49.658" v="25685" actId="20577"/>
        <pc:sldMkLst>
          <pc:docMk/>
          <pc:sldMk cId="2783721792" sldId="314"/>
        </pc:sldMkLst>
        <pc:spChg chg="mod">
          <ac:chgData name="Fabio Cosme" userId="b9aee802-7c78-4663-b00c-62faf399ea7f" providerId="ADAL" clId="{419D3C5C-9737-46D4-AED0-70F9092422A5}" dt="2025-05-04T16:30:49.658" v="25685" actId="20577"/>
          <ac:spMkLst>
            <pc:docMk/>
            <pc:sldMk cId="2783721792" sldId="314"/>
            <ac:spMk id="2" creationId="{89CFBF32-70C3-8697-909D-D3BC38946FDF}"/>
          </ac:spMkLst>
        </pc:spChg>
        <pc:spChg chg="mod">
          <ac:chgData name="Fabio Cosme" userId="b9aee802-7c78-4663-b00c-62faf399ea7f" providerId="ADAL" clId="{419D3C5C-9737-46D4-AED0-70F9092422A5}" dt="2025-05-02T15:52:27.339" v="20398" actId="20577"/>
          <ac:spMkLst>
            <pc:docMk/>
            <pc:sldMk cId="2783721792" sldId="314"/>
            <ac:spMk id="3" creationId="{83F4EDF2-4C85-D9AE-F7FA-D9802001DBB2}"/>
          </ac:spMkLst>
        </pc:spChg>
      </pc:sldChg>
      <pc:sldChg chg="addSp delSp modSp new del mod">
        <pc:chgData name="Fabio Cosme" userId="b9aee802-7c78-4663-b00c-62faf399ea7f" providerId="ADAL" clId="{419D3C5C-9737-46D4-AED0-70F9092422A5}" dt="2025-05-01T10:14:00.572" v="14477" actId="47"/>
        <pc:sldMkLst>
          <pc:docMk/>
          <pc:sldMk cId="4169698325" sldId="314"/>
        </pc:sldMkLst>
        <pc:spChg chg="mod">
          <ac:chgData name="Fabio Cosme" userId="b9aee802-7c78-4663-b00c-62faf399ea7f" providerId="ADAL" clId="{419D3C5C-9737-46D4-AED0-70F9092422A5}" dt="2025-05-01T10:13:43.061" v="14476" actId="1076"/>
          <ac:spMkLst>
            <pc:docMk/>
            <pc:sldMk cId="4169698325" sldId="314"/>
            <ac:spMk id="2" creationId="{10FA8CF4-4B61-D208-B2F2-C907657F5DE5}"/>
          </ac:spMkLst>
        </pc:spChg>
        <pc:spChg chg="mod">
          <ac:chgData name="Fabio Cosme" userId="b9aee802-7c78-4663-b00c-62faf399ea7f" providerId="ADAL" clId="{419D3C5C-9737-46D4-AED0-70F9092422A5}" dt="2025-05-01T10:13:36.766" v="14475" actId="1076"/>
          <ac:spMkLst>
            <pc:docMk/>
            <pc:sldMk cId="4169698325" sldId="314"/>
            <ac:spMk id="3" creationId="{BF4198B0-A54B-E503-4758-B64EBB931500}"/>
          </ac:spMkLst>
        </pc:spChg>
        <pc:spChg chg="add del mod">
          <ac:chgData name="Fabio Cosme" userId="b9aee802-7c78-4663-b00c-62faf399ea7f" providerId="ADAL" clId="{419D3C5C-9737-46D4-AED0-70F9092422A5}" dt="2025-05-01T10:13:11.871" v="14468" actId="478"/>
          <ac:spMkLst>
            <pc:docMk/>
            <pc:sldMk cId="4169698325" sldId="314"/>
            <ac:spMk id="4" creationId="{D100CF01-755E-0301-3BBC-2B14E822B896}"/>
          </ac:spMkLst>
        </pc:spChg>
        <pc:picChg chg="add mod">
          <ac:chgData name="Fabio Cosme" userId="b9aee802-7c78-4663-b00c-62faf399ea7f" providerId="ADAL" clId="{419D3C5C-9737-46D4-AED0-70F9092422A5}" dt="2025-05-01T10:12:43.211" v="14459"/>
          <ac:picMkLst>
            <pc:docMk/>
            <pc:sldMk cId="4169698325" sldId="314"/>
            <ac:picMk id="5" creationId="{B68DA6D9-5D52-CD37-3836-A309432123F1}"/>
          </ac:picMkLst>
        </pc:picChg>
        <pc:picChg chg="add mod">
          <ac:chgData name="Fabio Cosme" userId="b9aee802-7c78-4663-b00c-62faf399ea7f" providerId="ADAL" clId="{419D3C5C-9737-46D4-AED0-70F9092422A5}" dt="2025-05-01T10:12:48.791" v="14461"/>
          <ac:picMkLst>
            <pc:docMk/>
            <pc:sldMk cId="4169698325" sldId="314"/>
            <ac:picMk id="6" creationId="{C246F848-FD13-DDA0-1EB8-736C0C234650}"/>
          </ac:picMkLst>
        </pc:picChg>
        <pc:picChg chg="add mod">
          <ac:chgData name="Fabio Cosme" userId="b9aee802-7c78-4663-b00c-62faf399ea7f" providerId="ADAL" clId="{419D3C5C-9737-46D4-AED0-70F9092422A5}" dt="2025-05-01T10:13:03.681" v="14466"/>
          <ac:picMkLst>
            <pc:docMk/>
            <pc:sldMk cId="4169698325" sldId="314"/>
            <ac:picMk id="7" creationId="{8F274DB0-66C4-0FAA-C771-67C0EEA47B63}"/>
          </ac:picMkLst>
        </pc:picChg>
        <pc:picChg chg="add mod">
          <ac:chgData name="Fabio Cosme" userId="b9aee802-7c78-4663-b00c-62faf399ea7f" providerId="ADAL" clId="{419D3C5C-9737-46D4-AED0-70F9092422A5}" dt="2025-05-01T10:13:25.840" v="14473" actId="1076"/>
          <ac:picMkLst>
            <pc:docMk/>
            <pc:sldMk cId="4169698325" sldId="314"/>
            <ac:picMk id="8" creationId="{9705EA47-681A-6C8C-D71E-295271722540}"/>
          </ac:picMkLst>
        </pc:picChg>
      </pc:sldChg>
      <pc:sldChg chg="addSp delSp modSp add del mod ord delAnim modAnim">
        <pc:chgData name="Fabio Cosme" userId="b9aee802-7c78-4663-b00c-62faf399ea7f" providerId="ADAL" clId="{419D3C5C-9737-46D4-AED0-70F9092422A5}" dt="2025-05-01T11:30:06.354" v="15322" actId="47"/>
        <pc:sldMkLst>
          <pc:docMk/>
          <pc:sldMk cId="90047689" sldId="315"/>
        </pc:sldMkLst>
        <pc:spChg chg="mod">
          <ac:chgData name="Fabio Cosme" userId="b9aee802-7c78-4663-b00c-62faf399ea7f" providerId="ADAL" clId="{419D3C5C-9737-46D4-AED0-70F9092422A5}" dt="2025-05-01T11:18:27.150" v="14972" actId="1076"/>
          <ac:spMkLst>
            <pc:docMk/>
            <pc:sldMk cId="90047689" sldId="315"/>
            <ac:spMk id="5" creationId="{1E96B463-242B-06B2-E45C-0D0DEA2F0A37}"/>
          </ac:spMkLst>
        </pc:spChg>
        <pc:spChg chg="mod">
          <ac:chgData name="Fabio Cosme" userId="b9aee802-7c78-4663-b00c-62faf399ea7f" providerId="ADAL" clId="{419D3C5C-9737-46D4-AED0-70F9092422A5}" dt="2025-05-01T11:18:27.150" v="14972" actId="1076"/>
          <ac:spMkLst>
            <pc:docMk/>
            <pc:sldMk cId="90047689" sldId="315"/>
            <ac:spMk id="12" creationId="{36EFBC35-01B1-3FFC-683B-C5E71F6E003C}"/>
          </ac:spMkLst>
        </pc:spChg>
        <pc:spChg chg="mod">
          <ac:chgData name="Fabio Cosme" userId="b9aee802-7c78-4663-b00c-62faf399ea7f" providerId="ADAL" clId="{419D3C5C-9737-46D4-AED0-70F9092422A5}" dt="2025-05-01T11:18:34.307" v="14974" actId="1076"/>
          <ac:spMkLst>
            <pc:docMk/>
            <pc:sldMk cId="90047689" sldId="315"/>
            <ac:spMk id="13" creationId="{7B11494C-083B-DA97-BB3C-40E75B4A63E0}"/>
          </ac:spMkLst>
        </pc:spChg>
        <pc:spChg chg="mod">
          <ac:chgData name="Fabio Cosme" userId="b9aee802-7c78-4663-b00c-62faf399ea7f" providerId="ADAL" clId="{419D3C5C-9737-46D4-AED0-70F9092422A5}" dt="2025-05-01T11:18:34.307" v="14974" actId="1076"/>
          <ac:spMkLst>
            <pc:docMk/>
            <pc:sldMk cId="90047689" sldId="315"/>
            <ac:spMk id="15" creationId="{C10ECBFA-E517-2933-AB11-1A33C7351FC1}"/>
          </ac:spMkLst>
        </pc:spChg>
        <pc:spChg chg="mod">
          <ac:chgData name="Fabio Cosme" userId="b9aee802-7c78-4663-b00c-62faf399ea7f" providerId="ADAL" clId="{419D3C5C-9737-46D4-AED0-70F9092422A5}" dt="2025-05-01T11:18:27.150" v="14972" actId="1076"/>
          <ac:spMkLst>
            <pc:docMk/>
            <pc:sldMk cId="90047689" sldId="315"/>
            <ac:spMk id="16" creationId="{9D44EE72-2A02-F7C0-D4D5-147537D718FA}"/>
          </ac:spMkLst>
        </pc:spChg>
        <pc:spChg chg="mod">
          <ac:chgData name="Fabio Cosme" userId="b9aee802-7c78-4663-b00c-62faf399ea7f" providerId="ADAL" clId="{419D3C5C-9737-46D4-AED0-70F9092422A5}" dt="2025-05-01T11:18:27.150" v="14972" actId="1076"/>
          <ac:spMkLst>
            <pc:docMk/>
            <pc:sldMk cId="90047689" sldId="315"/>
            <ac:spMk id="18" creationId="{01FDF1B3-2761-212A-7210-DC151C5174D5}"/>
          </ac:spMkLst>
        </pc:spChg>
        <pc:spChg chg="mod">
          <ac:chgData name="Fabio Cosme" userId="b9aee802-7c78-4663-b00c-62faf399ea7f" providerId="ADAL" clId="{419D3C5C-9737-46D4-AED0-70F9092422A5}" dt="2025-05-01T11:18:34.307" v="14974" actId="1076"/>
          <ac:spMkLst>
            <pc:docMk/>
            <pc:sldMk cId="90047689" sldId="315"/>
            <ac:spMk id="21" creationId="{A2F8FE1B-9E81-EE69-FAD4-0C0F77498A31}"/>
          </ac:spMkLst>
        </pc:spChg>
        <pc:spChg chg="mod">
          <ac:chgData name="Fabio Cosme" userId="b9aee802-7c78-4663-b00c-62faf399ea7f" providerId="ADAL" clId="{419D3C5C-9737-46D4-AED0-70F9092422A5}" dt="2025-05-01T11:18:34.307" v="14974" actId="1076"/>
          <ac:spMkLst>
            <pc:docMk/>
            <pc:sldMk cId="90047689" sldId="315"/>
            <ac:spMk id="22" creationId="{B23FAB3B-E7A7-444A-B80C-2576A382A10E}"/>
          </ac:spMkLst>
        </pc:spChg>
        <pc:spChg chg="mod">
          <ac:chgData name="Fabio Cosme" userId="b9aee802-7c78-4663-b00c-62faf399ea7f" providerId="ADAL" clId="{419D3C5C-9737-46D4-AED0-70F9092422A5}" dt="2025-05-01T11:26:56.948" v="15193" actId="14100"/>
          <ac:spMkLst>
            <pc:docMk/>
            <pc:sldMk cId="90047689" sldId="315"/>
            <ac:spMk id="30" creationId="{CE2B804C-07E3-C822-104E-765846832362}"/>
          </ac:spMkLst>
        </pc:spChg>
        <pc:spChg chg="mod">
          <ac:chgData name="Fabio Cosme" userId="b9aee802-7c78-4663-b00c-62faf399ea7f" providerId="ADAL" clId="{419D3C5C-9737-46D4-AED0-70F9092422A5}" dt="2025-05-01T11:26:56.948" v="15193" actId="14100"/>
          <ac:spMkLst>
            <pc:docMk/>
            <pc:sldMk cId="90047689" sldId="315"/>
            <ac:spMk id="32" creationId="{A307EA1F-72A2-3F57-C351-5F0140167E67}"/>
          </ac:spMkLst>
        </pc:spChg>
        <pc:spChg chg="mod">
          <ac:chgData name="Fabio Cosme" userId="b9aee802-7c78-4663-b00c-62faf399ea7f" providerId="ADAL" clId="{419D3C5C-9737-46D4-AED0-70F9092422A5}" dt="2025-05-01T11:26:56.948" v="15193" actId="14100"/>
          <ac:spMkLst>
            <pc:docMk/>
            <pc:sldMk cId="90047689" sldId="315"/>
            <ac:spMk id="34" creationId="{92BF031E-C980-28D4-D113-0C24941EDBA3}"/>
          </ac:spMkLst>
        </pc:spChg>
        <pc:spChg chg="mod">
          <ac:chgData name="Fabio Cosme" userId="b9aee802-7c78-4663-b00c-62faf399ea7f" providerId="ADAL" clId="{419D3C5C-9737-46D4-AED0-70F9092422A5}" dt="2025-05-01T11:26:56.948" v="15193" actId="14100"/>
          <ac:spMkLst>
            <pc:docMk/>
            <pc:sldMk cId="90047689" sldId="315"/>
            <ac:spMk id="36" creationId="{8B198725-D156-74C8-0D1D-104AB695388D}"/>
          </ac:spMkLst>
        </pc:spChg>
        <pc:spChg chg="del">
          <ac:chgData name="Fabio Cosme" userId="b9aee802-7c78-4663-b00c-62faf399ea7f" providerId="ADAL" clId="{419D3C5C-9737-46D4-AED0-70F9092422A5}" dt="2025-05-01T11:17:29.332" v="14961" actId="478"/>
          <ac:spMkLst>
            <pc:docMk/>
            <pc:sldMk cId="90047689" sldId="315"/>
            <ac:spMk id="37" creationId="{3C0F59E3-5466-4B00-6894-84EA21A252E2}"/>
          </ac:spMkLst>
        </pc:spChg>
        <pc:spChg chg="del">
          <ac:chgData name="Fabio Cosme" userId="b9aee802-7c78-4663-b00c-62faf399ea7f" providerId="ADAL" clId="{419D3C5C-9737-46D4-AED0-70F9092422A5}" dt="2025-05-01T11:17:27.133" v="14960" actId="478"/>
          <ac:spMkLst>
            <pc:docMk/>
            <pc:sldMk cId="90047689" sldId="315"/>
            <ac:spMk id="38" creationId="{96BFFDFC-527A-BCA5-16E5-2D3CDB913E36}"/>
          </ac:spMkLst>
        </pc:spChg>
        <pc:spChg chg="del">
          <ac:chgData name="Fabio Cosme" userId="b9aee802-7c78-4663-b00c-62faf399ea7f" providerId="ADAL" clId="{419D3C5C-9737-46D4-AED0-70F9092422A5}" dt="2025-05-01T11:17:23.766" v="14957" actId="478"/>
          <ac:spMkLst>
            <pc:docMk/>
            <pc:sldMk cId="90047689" sldId="315"/>
            <ac:spMk id="39" creationId="{85D1CB6E-0C38-CFF8-75E1-44847717C534}"/>
          </ac:spMkLst>
        </pc:spChg>
        <pc:spChg chg="del mod">
          <ac:chgData name="Fabio Cosme" userId="b9aee802-7c78-4663-b00c-62faf399ea7f" providerId="ADAL" clId="{419D3C5C-9737-46D4-AED0-70F9092422A5}" dt="2025-05-01T11:17:25.257" v="14959" actId="478"/>
          <ac:spMkLst>
            <pc:docMk/>
            <pc:sldMk cId="90047689" sldId="315"/>
            <ac:spMk id="40" creationId="{B3E45397-6746-73AD-460F-794D4B2441F8}"/>
          </ac:spMkLst>
        </pc:spChg>
        <pc:spChg chg="mod">
          <ac:chgData name="Fabio Cosme" userId="b9aee802-7c78-4663-b00c-62faf399ea7f" providerId="ADAL" clId="{419D3C5C-9737-46D4-AED0-70F9092422A5}" dt="2025-05-01T11:27:23.143" v="15202" actId="14100"/>
          <ac:spMkLst>
            <pc:docMk/>
            <pc:sldMk cId="90047689" sldId="315"/>
            <ac:spMk id="58" creationId="{4EED7777-72D4-29D5-BA3D-21943CDB35FB}"/>
          </ac:spMkLst>
        </pc:spChg>
        <pc:spChg chg="mod">
          <ac:chgData name="Fabio Cosme" userId="b9aee802-7c78-4663-b00c-62faf399ea7f" providerId="ADAL" clId="{419D3C5C-9737-46D4-AED0-70F9092422A5}" dt="2025-05-01T11:27:23.143" v="15202" actId="14100"/>
          <ac:spMkLst>
            <pc:docMk/>
            <pc:sldMk cId="90047689" sldId="315"/>
            <ac:spMk id="60" creationId="{F34C0873-662E-ACDB-C603-FCCE198A947B}"/>
          </ac:spMkLst>
        </pc:spChg>
        <pc:spChg chg="mod">
          <ac:chgData name="Fabio Cosme" userId="b9aee802-7c78-4663-b00c-62faf399ea7f" providerId="ADAL" clId="{419D3C5C-9737-46D4-AED0-70F9092422A5}" dt="2025-05-01T11:27:23.143" v="15202" actId="14100"/>
          <ac:spMkLst>
            <pc:docMk/>
            <pc:sldMk cId="90047689" sldId="315"/>
            <ac:spMk id="62" creationId="{DD946577-5CCB-7D1E-F90D-2EE8B1270D16}"/>
          </ac:spMkLst>
        </pc:spChg>
        <pc:spChg chg="mod">
          <ac:chgData name="Fabio Cosme" userId="b9aee802-7c78-4663-b00c-62faf399ea7f" providerId="ADAL" clId="{419D3C5C-9737-46D4-AED0-70F9092422A5}" dt="2025-05-01T11:27:23.143" v="15202" actId="14100"/>
          <ac:spMkLst>
            <pc:docMk/>
            <pc:sldMk cId="90047689" sldId="315"/>
            <ac:spMk id="2048" creationId="{CE8C308A-7E48-5984-DE51-AD4ECB528078}"/>
          </ac:spMkLst>
        </pc:spChg>
        <pc:grpChg chg="add mod">
          <ac:chgData name="Fabio Cosme" userId="b9aee802-7c78-4663-b00c-62faf399ea7f" providerId="ADAL" clId="{419D3C5C-9737-46D4-AED0-70F9092422A5}" dt="2025-05-01T11:17:53.750" v="14964" actId="164"/>
          <ac:grpSpMkLst>
            <pc:docMk/>
            <pc:sldMk cId="90047689" sldId="315"/>
            <ac:grpSpMk id="2" creationId="{D73AFF0E-0DC7-1E5A-B748-746376750C53}"/>
          </ac:grpSpMkLst>
        </pc:grpChg>
        <pc:grpChg chg="add mod">
          <ac:chgData name="Fabio Cosme" userId="b9aee802-7c78-4663-b00c-62faf399ea7f" providerId="ADAL" clId="{419D3C5C-9737-46D4-AED0-70F9092422A5}" dt="2025-05-01T11:18:34.307" v="14974" actId="1076"/>
          <ac:grpSpMkLst>
            <pc:docMk/>
            <pc:sldMk cId="90047689" sldId="315"/>
            <ac:grpSpMk id="3" creationId="{21A6A75A-E6B6-FBB0-D83B-CFC9BF1B2E82}"/>
          </ac:grpSpMkLst>
        </pc:grpChg>
        <pc:grpChg chg="add mod">
          <ac:chgData name="Fabio Cosme" userId="b9aee802-7c78-4663-b00c-62faf399ea7f" providerId="ADAL" clId="{419D3C5C-9737-46D4-AED0-70F9092422A5}" dt="2025-05-01T11:18:27.150" v="14972" actId="1076"/>
          <ac:grpSpMkLst>
            <pc:docMk/>
            <pc:sldMk cId="90047689" sldId="315"/>
            <ac:grpSpMk id="4" creationId="{A2E66EB3-8CE1-049A-AB1E-DD97DB15AE0A}"/>
          </ac:grpSpMkLst>
        </pc:grpChg>
        <pc:grpChg chg="add mod">
          <ac:chgData name="Fabio Cosme" userId="b9aee802-7c78-4663-b00c-62faf399ea7f" providerId="ADAL" clId="{419D3C5C-9737-46D4-AED0-70F9092422A5}" dt="2025-05-01T11:18:27.150" v="14972" actId="1076"/>
          <ac:grpSpMkLst>
            <pc:docMk/>
            <pc:sldMk cId="90047689" sldId="315"/>
            <ac:grpSpMk id="7" creationId="{A28540F4-3D10-64B9-8BE9-1877570E1925}"/>
          </ac:grpSpMkLst>
        </pc:grpChg>
        <pc:grpChg chg="mod">
          <ac:chgData name="Fabio Cosme" userId="b9aee802-7c78-4663-b00c-62faf399ea7f" providerId="ADAL" clId="{419D3C5C-9737-46D4-AED0-70F9092422A5}" dt="2025-05-01T11:18:27.150" v="14972" actId="1076"/>
          <ac:grpSpMkLst>
            <pc:docMk/>
            <pc:sldMk cId="90047689" sldId="315"/>
            <ac:grpSpMk id="8" creationId="{6A687A8D-0C53-D316-D0FA-AB75306B9523}"/>
          </ac:grpSpMkLst>
        </pc:grpChg>
        <pc:grpChg chg="mod">
          <ac:chgData name="Fabio Cosme" userId="b9aee802-7c78-4663-b00c-62faf399ea7f" providerId="ADAL" clId="{419D3C5C-9737-46D4-AED0-70F9092422A5}" dt="2025-05-01T11:18:27.150" v="14972" actId="1076"/>
          <ac:grpSpMkLst>
            <pc:docMk/>
            <pc:sldMk cId="90047689" sldId="315"/>
            <ac:grpSpMk id="9" creationId="{2C0F046A-8A35-FA23-01F7-C28D99BC2748}"/>
          </ac:grpSpMkLst>
        </pc:grpChg>
        <pc:grpChg chg="mod">
          <ac:chgData name="Fabio Cosme" userId="b9aee802-7c78-4663-b00c-62faf399ea7f" providerId="ADAL" clId="{419D3C5C-9737-46D4-AED0-70F9092422A5}" dt="2025-05-01T11:18:27.150" v="14972" actId="1076"/>
          <ac:grpSpMkLst>
            <pc:docMk/>
            <pc:sldMk cId="90047689" sldId="315"/>
            <ac:grpSpMk id="10" creationId="{D29CDF5C-7770-8F31-0797-E4817064AB13}"/>
          </ac:grpSpMkLst>
        </pc:grpChg>
        <pc:grpChg chg="add mod">
          <ac:chgData name="Fabio Cosme" userId="b9aee802-7c78-4663-b00c-62faf399ea7f" providerId="ADAL" clId="{419D3C5C-9737-46D4-AED0-70F9092422A5}" dt="2025-05-01T11:18:34.307" v="14974" actId="1076"/>
          <ac:grpSpMkLst>
            <pc:docMk/>
            <pc:sldMk cId="90047689" sldId="315"/>
            <ac:grpSpMk id="20" creationId="{80BCABE2-27F2-4985-B284-CD14F313C570}"/>
          </ac:grpSpMkLst>
        </pc:grpChg>
        <pc:grpChg chg="add del mod">
          <ac:chgData name="Fabio Cosme" userId="b9aee802-7c78-4663-b00c-62faf399ea7f" providerId="ADAL" clId="{419D3C5C-9737-46D4-AED0-70F9092422A5}" dt="2025-05-01T11:18:47.803" v="14980" actId="165"/>
          <ac:grpSpMkLst>
            <pc:docMk/>
            <pc:sldMk cId="90047689" sldId="315"/>
            <ac:grpSpMk id="23" creationId="{5E9DC50F-73FB-E8F5-A3AE-386CE3B43DDF}"/>
          </ac:grpSpMkLst>
        </pc:grpChg>
        <pc:grpChg chg="mod topLvl">
          <ac:chgData name="Fabio Cosme" userId="b9aee802-7c78-4663-b00c-62faf399ea7f" providerId="ADAL" clId="{419D3C5C-9737-46D4-AED0-70F9092422A5}" dt="2025-05-01T11:26:56.948" v="15193" actId="14100"/>
          <ac:grpSpMkLst>
            <pc:docMk/>
            <pc:sldMk cId="90047689" sldId="315"/>
            <ac:grpSpMk id="24" creationId="{0B1B4E60-CD86-4DCF-C12B-6F36A95A956E}"/>
          </ac:grpSpMkLst>
        </pc:grpChg>
        <pc:grpChg chg="del mod topLvl">
          <ac:chgData name="Fabio Cosme" userId="b9aee802-7c78-4663-b00c-62faf399ea7f" providerId="ADAL" clId="{419D3C5C-9737-46D4-AED0-70F9092422A5}" dt="2025-05-01T11:25:18.130" v="15174" actId="165"/>
          <ac:grpSpMkLst>
            <pc:docMk/>
            <pc:sldMk cId="90047689" sldId="315"/>
            <ac:grpSpMk id="25" creationId="{57D6C7D9-94BA-39B4-F4D6-72312E3B0C09}"/>
          </ac:grpSpMkLst>
        </pc:grpChg>
        <pc:grpChg chg="mod topLvl">
          <ac:chgData name="Fabio Cosme" userId="b9aee802-7c78-4663-b00c-62faf399ea7f" providerId="ADAL" clId="{419D3C5C-9737-46D4-AED0-70F9092422A5}" dt="2025-05-01T11:26:56.948" v="15193" actId="14100"/>
          <ac:grpSpMkLst>
            <pc:docMk/>
            <pc:sldMk cId="90047689" sldId="315"/>
            <ac:grpSpMk id="26" creationId="{3E3D713E-339D-ECCD-81A5-BFFA0373E545}"/>
          </ac:grpSpMkLst>
        </pc:grpChg>
        <pc:grpChg chg="mod topLvl">
          <ac:chgData name="Fabio Cosme" userId="b9aee802-7c78-4663-b00c-62faf399ea7f" providerId="ADAL" clId="{419D3C5C-9737-46D4-AED0-70F9092422A5}" dt="2025-05-01T11:26:56.948" v="15193" actId="14100"/>
          <ac:grpSpMkLst>
            <pc:docMk/>
            <pc:sldMk cId="90047689" sldId="315"/>
            <ac:grpSpMk id="27" creationId="{31A9B134-1AB5-8A29-14C3-83AAE7602AA4}"/>
          </ac:grpSpMkLst>
        </pc:grpChg>
        <pc:grpChg chg="mod topLvl">
          <ac:chgData name="Fabio Cosme" userId="b9aee802-7c78-4663-b00c-62faf399ea7f" providerId="ADAL" clId="{419D3C5C-9737-46D4-AED0-70F9092422A5}" dt="2025-05-01T11:26:56.948" v="15193" actId="14100"/>
          <ac:grpSpMkLst>
            <pc:docMk/>
            <pc:sldMk cId="90047689" sldId="315"/>
            <ac:grpSpMk id="28" creationId="{A29478F5-647D-3FBD-A36B-150B02342AB1}"/>
          </ac:grpSpMkLst>
        </pc:grpChg>
        <pc:grpChg chg="mod">
          <ac:chgData name="Fabio Cosme" userId="b9aee802-7c78-4663-b00c-62faf399ea7f" providerId="ADAL" clId="{419D3C5C-9737-46D4-AED0-70F9092422A5}" dt="2025-05-01T11:18:34.307" v="14974" actId="1076"/>
          <ac:grpSpMkLst>
            <pc:docMk/>
            <pc:sldMk cId="90047689" sldId="315"/>
            <ac:grpSpMk id="41" creationId="{C479127F-F668-F307-8989-B83B58AB0AC8}"/>
          </ac:grpSpMkLst>
        </pc:grpChg>
        <pc:grpChg chg="mod">
          <ac:chgData name="Fabio Cosme" userId="b9aee802-7c78-4663-b00c-62faf399ea7f" providerId="ADAL" clId="{419D3C5C-9737-46D4-AED0-70F9092422A5}" dt="2025-05-01T11:18:34.307" v="14974" actId="1076"/>
          <ac:grpSpMkLst>
            <pc:docMk/>
            <pc:sldMk cId="90047689" sldId="315"/>
            <ac:grpSpMk id="42" creationId="{1ADE3CA9-A87E-6811-65CE-8598307D0998}"/>
          </ac:grpSpMkLst>
        </pc:grpChg>
        <pc:grpChg chg="mod">
          <ac:chgData name="Fabio Cosme" userId="b9aee802-7c78-4663-b00c-62faf399ea7f" providerId="ADAL" clId="{419D3C5C-9737-46D4-AED0-70F9092422A5}" dt="2025-05-01T11:18:34.307" v="14974" actId="1076"/>
          <ac:grpSpMkLst>
            <pc:docMk/>
            <pc:sldMk cId="90047689" sldId="315"/>
            <ac:grpSpMk id="43" creationId="{A68F4C56-A44A-6957-75AB-77241C44EE3B}"/>
          </ac:grpSpMkLst>
        </pc:grpChg>
        <pc:grpChg chg="mod">
          <ac:chgData name="Fabio Cosme" userId="b9aee802-7c78-4663-b00c-62faf399ea7f" providerId="ADAL" clId="{419D3C5C-9737-46D4-AED0-70F9092422A5}" dt="2025-05-01T11:18:34.307" v="14974" actId="1076"/>
          <ac:grpSpMkLst>
            <pc:docMk/>
            <pc:sldMk cId="90047689" sldId="315"/>
            <ac:grpSpMk id="44" creationId="{7FB4B59B-DA73-94E2-7124-45609CBE287B}"/>
          </ac:grpSpMkLst>
        </pc:grpChg>
        <pc:grpChg chg="add del mod">
          <ac:chgData name="Fabio Cosme" userId="b9aee802-7c78-4663-b00c-62faf399ea7f" providerId="ADAL" clId="{419D3C5C-9737-46D4-AED0-70F9092422A5}" dt="2025-05-01T11:21:58.903" v="15124" actId="165"/>
          <ac:grpSpMkLst>
            <pc:docMk/>
            <pc:sldMk cId="90047689" sldId="315"/>
            <ac:grpSpMk id="47" creationId="{9CCB5598-7D08-E2FC-0A0F-9BE7AEC02382}"/>
          </ac:grpSpMkLst>
        </pc:grpChg>
        <pc:grpChg chg="add del mod">
          <ac:chgData name="Fabio Cosme" userId="b9aee802-7c78-4663-b00c-62faf399ea7f" providerId="ADAL" clId="{419D3C5C-9737-46D4-AED0-70F9092422A5}" dt="2025-05-01T11:23:04.139" v="15135" actId="165"/>
          <ac:grpSpMkLst>
            <pc:docMk/>
            <pc:sldMk cId="90047689" sldId="315"/>
            <ac:grpSpMk id="48" creationId="{9EB00698-32A6-0BBB-BD2C-D8C10262725F}"/>
          </ac:grpSpMkLst>
        </pc:grpChg>
        <pc:grpChg chg="add del mod">
          <ac:chgData name="Fabio Cosme" userId="b9aee802-7c78-4663-b00c-62faf399ea7f" providerId="ADAL" clId="{419D3C5C-9737-46D4-AED0-70F9092422A5}" dt="2025-05-01T11:24:04.433" v="15166" actId="165"/>
          <ac:grpSpMkLst>
            <pc:docMk/>
            <pc:sldMk cId="90047689" sldId="315"/>
            <ac:grpSpMk id="49" creationId="{A53E8556-2A6E-9E89-7790-661003048E1A}"/>
          </ac:grpSpMkLst>
        </pc:grpChg>
        <pc:grpChg chg="add del mod">
          <ac:chgData name="Fabio Cosme" userId="b9aee802-7c78-4663-b00c-62faf399ea7f" providerId="ADAL" clId="{419D3C5C-9737-46D4-AED0-70F9092422A5}" dt="2025-05-01T11:27:01.132" v="15194" actId="478"/>
          <ac:grpSpMkLst>
            <pc:docMk/>
            <pc:sldMk cId="90047689" sldId="315"/>
            <ac:grpSpMk id="50" creationId="{820DD465-F7B7-31CE-CBC6-16D53797A1C9}"/>
          </ac:grpSpMkLst>
        </pc:grpChg>
        <pc:grpChg chg="add del mod">
          <ac:chgData name="Fabio Cosme" userId="b9aee802-7c78-4663-b00c-62faf399ea7f" providerId="ADAL" clId="{419D3C5C-9737-46D4-AED0-70F9092422A5}" dt="2025-05-01T11:27:26.396" v="15203" actId="478"/>
          <ac:grpSpMkLst>
            <pc:docMk/>
            <pc:sldMk cId="90047689" sldId="315"/>
            <ac:grpSpMk id="51" creationId="{D300166B-2940-7CDE-896E-8BD9A58DEC40}"/>
          </ac:grpSpMkLst>
        </pc:grpChg>
        <pc:grpChg chg="mod">
          <ac:chgData name="Fabio Cosme" userId="b9aee802-7c78-4663-b00c-62faf399ea7f" providerId="ADAL" clId="{419D3C5C-9737-46D4-AED0-70F9092422A5}" dt="2025-05-01T11:27:23.143" v="15202" actId="14100"/>
          <ac:grpSpMkLst>
            <pc:docMk/>
            <pc:sldMk cId="90047689" sldId="315"/>
            <ac:grpSpMk id="52" creationId="{A91F53E8-0118-3903-4196-64BBB2A17BD3}"/>
          </ac:grpSpMkLst>
        </pc:grpChg>
        <pc:grpChg chg="mod">
          <ac:chgData name="Fabio Cosme" userId="b9aee802-7c78-4663-b00c-62faf399ea7f" providerId="ADAL" clId="{419D3C5C-9737-46D4-AED0-70F9092422A5}" dt="2025-05-01T11:27:23.143" v="15202" actId="14100"/>
          <ac:grpSpMkLst>
            <pc:docMk/>
            <pc:sldMk cId="90047689" sldId="315"/>
            <ac:grpSpMk id="53" creationId="{CDEA239D-208B-DD72-0813-A66188108356}"/>
          </ac:grpSpMkLst>
        </pc:grpChg>
        <pc:grpChg chg="mod">
          <ac:chgData name="Fabio Cosme" userId="b9aee802-7c78-4663-b00c-62faf399ea7f" providerId="ADAL" clId="{419D3C5C-9737-46D4-AED0-70F9092422A5}" dt="2025-05-01T11:27:23.143" v="15202" actId="14100"/>
          <ac:grpSpMkLst>
            <pc:docMk/>
            <pc:sldMk cId="90047689" sldId="315"/>
            <ac:grpSpMk id="54" creationId="{372BB02C-9205-8F81-7520-8BD95767BF1C}"/>
          </ac:grpSpMkLst>
        </pc:grpChg>
        <pc:grpChg chg="mod">
          <ac:chgData name="Fabio Cosme" userId="b9aee802-7c78-4663-b00c-62faf399ea7f" providerId="ADAL" clId="{419D3C5C-9737-46D4-AED0-70F9092422A5}" dt="2025-05-01T11:27:23.143" v="15202" actId="14100"/>
          <ac:grpSpMkLst>
            <pc:docMk/>
            <pc:sldMk cId="90047689" sldId="315"/>
            <ac:grpSpMk id="55" creationId="{AD1A395F-8761-A551-7DF9-02D0EB48031A}"/>
          </ac:grpSpMkLst>
        </pc:grpChg>
        <pc:grpChg chg="mod">
          <ac:chgData name="Fabio Cosme" userId="b9aee802-7c78-4663-b00c-62faf399ea7f" providerId="ADAL" clId="{419D3C5C-9737-46D4-AED0-70F9092422A5}" dt="2025-05-01T11:27:23.143" v="15202" actId="14100"/>
          <ac:grpSpMkLst>
            <pc:docMk/>
            <pc:sldMk cId="90047689" sldId="315"/>
            <ac:grpSpMk id="56" creationId="{741828B6-C856-4EDF-5C36-1DF16B9146B3}"/>
          </ac:grpSpMkLst>
        </pc:grpChg>
        <pc:picChg chg="mod">
          <ac:chgData name="Fabio Cosme" userId="b9aee802-7c78-4663-b00c-62faf399ea7f" providerId="ADAL" clId="{419D3C5C-9737-46D4-AED0-70F9092422A5}" dt="2025-05-01T11:18:27.150" v="14972" actId="1076"/>
          <ac:picMkLst>
            <pc:docMk/>
            <pc:sldMk cId="90047689" sldId="315"/>
            <ac:picMk id="6" creationId="{C69CEDE2-4EA5-D9A3-CAAD-61D5C4BB1007}"/>
          </ac:picMkLst>
        </pc:picChg>
        <pc:picChg chg="mod">
          <ac:chgData name="Fabio Cosme" userId="b9aee802-7c78-4663-b00c-62faf399ea7f" providerId="ADAL" clId="{419D3C5C-9737-46D4-AED0-70F9092422A5}" dt="2025-05-01T11:18:27.150" v="14972" actId="1076"/>
          <ac:picMkLst>
            <pc:docMk/>
            <pc:sldMk cId="90047689" sldId="315"/>
            <ac:picMk id="11" creationId="{FDC2FAF9-7848-E68E-243A-FC7F616E88EB}"/>
          </ac:picMkLst>
        </pc:picChg>
        <pc:picChg chg="mod">
          <ac:chgData name="Fabio Cosme" userId="b9aee802-7c78-4663-b00c-62faf399ea7f" providerId="ADAL" clId="{419D3C5C-9737-46D4-AED0-70F9092422A5}" dt="2025-05-01T11:18:27.150" v="14972" actId="1076"/>
          <ac:picMkLst>
            <pc:docMk/>
            <pc:sldMk cId="90047689" sldId="315"/>
            <ac:picMk id="14" creationId="{DF18C2A0-EA4E-3A04-21AD-14E4FA06ED1C}"/>
          </ac:picMkLst>
        </pc:picChg>
        <pc:picChg chg="mod">
          <ac:chgData name="Fabio Cosme" userId="b9aee802-7c78-4663-b00c-62faf399ea7f" providerId="ADAL" clId="{419D3C5C-9737-46D4-AED0-70F9092422A5}" dt="2025-05-01T11:18:27.150" v="14972" actId="1076"/>
          <ac:picMkLst>
            <pc:docMk/>
            <pc:sldMk cId="90047689" sldId="315"/>
            <ac:picMk id="17" creationId="{4EE84179-CE56-5A64-1F49-9A51111E7515}"/>
          </ac:picMkLst>
        </pc:picChg>
        <pc:picChg chg="mod">
          <ac:chgData name="Fabio Cosme" userId="b9aee802-7c78-4663-b00c-62faf399ea7f" providerId="ADAL" clId="{419D3C5C-9737-46D4-AED0-70F9092422A5}" dt="2025-05-01T11:18:27.150" v="14972" actId="1076"/>
          <ac:picMkLst>
            <pc:docMk/>
            <pc:sldMk cId="90047689" sldId="315"/>
            <ac:picMk id="19" creationId="{1B78C84E-06F5-C752-DFA4-F2F08B5509D1}"/>
          </ac:picMkLst>
        </pc:picChg>
        <pc:picChg chg="mod topLvl">
          <ac:chgData name="Fabio Cosme" userId="b9aee802-7c78-4663-b00c-62faf399ea7f" providerId="ADAL" clId="{419D3C5C-9737-46D4-AED0-70F9092422A5}" dt="2025-05-01T11:26:56.948" v="15193" actId="14100"/>
          <ac:picMkLst>
            <pc:docMk/>
            <pc:sldMk cId="90047689" sldId="315"/>
            <ac:picMk id="29" creationId="{8943090A-4896-899D-94DB-17C3B24B0775}"/>
          </ac:picMkLst>
        </pc:picChg>
        <pc:picChg chg="mod">
          <ac:chgData name="Fabio Cosme" userId="b9aee802-7c78-4663-b00c-62faf399ea7f" providerId="ADAL" clId="{419D3C5C-9737-46D4-AED0-70F9092422A5}" dt="2025-05-01T11:26:56.948" v="15193" actId="14100"/>
          <ac:picMkLst>
            <pc:docMk/>
            <pc:sldMk cId="90047689" sldId="315"/>
            <ac:picMk id="31" creationId="{69A9CF6E-4817-F079-CF60-9DC08C6D6099}"/>
          </ac:picMkLst>
        </pc:picChg>
        <pc:picChg chg="mod">
          <ac:chgData name="Fabio Cosme" userId="b9aee802-7c78-4663-b00c-62faf399ea7f" providerId="ADAL" clId="{419D3C5C-9737-46D4-AED0-70F9092422A5}" dt="2025-05-01T11:26:56.948" v="15193" actId="14100"/>
          <ac:picMkLst>
            <pc:docMk/>
            <pc:sldMk cId="90047689" sldId="315"/>
            <ac:picMk id="33" creationId="{27CCFAB7-4351-A0B0-24B2-34A1296B08F4}"/>
          </ac:picMkLst>
        </pc:picChg>
        <pc:picChg chg="mod">
          <ac:chgData name="Fabio Cosme" userId="b9aee802-7c78-4663-b00c-62faf399ea7f" providerId="ADAL" clId="{419D3C5C-9737-46D4-AED0-70F9092422A5}" dt="2025-05-01T11:26:56.948" v="15193" actId="14100"/>
          <ac:picMkLst>
            <pc:docMk/>
            <pc:sldMk cId="90047689" sldId="315"/>
            <ac:picMk id="35" creationId="{C57CB83D-979F-E687-9FE4-E284CE0D2E7D}"/>
          </ac:picMkLst>
        </pc:picChg>
        <pc:picChg chg="mod">
          <ac:chgData name="Fabio Cosme" userId="b9aee802-7c78-4663-b00c-62faf399ea7f" providerId="ADAL" clId="{419D3C5C-9737-46D4-AED0-70F9092422A5}" dt="2025-05-01T11:26:56.948" v="15193" actId="14100"/>
          <ac:picMkLst>
            <pc:docMk/>
            <pc:sldMk cId="90047689" sldId="315"/>
            <ac:picMk id="45" creationId="{5B18E47F-1829-C6D4-98A8-D78C8E8C82A7}"/>
          </ac:picMkLst>
        </pc:picChg>
        <pc:picChg chg="mod">
          <ac:chgData name="Fabio Cosme" userId="b9aee802-7c78-4663-b00c-62faf399ea7f" providerId="ADAL" clId="{419D3C5C-9737-46D4-AED0-70F9092422A5}" dt="2025-05-01T11:18:34.307" v="14974" actId="1076"/>
          <ac:picMkLst>
            <pc:docMk/>
            <pc:sldMk cId="90047689" sldId="315"/>
            <ac:picMk id="46" creationId="{D566C8E9-151B-39B9-B183-DBC52D0A4C68}"/>
          </ac:picMkLst>
        </pc:picChg>
        <pc:picChg chg="mod">
          <ac:chgData name="Fabio Cosme" userId="b9aee802-7c78-4663-b00c-62faf399ea7f" providerId="ADAL" clId="{419D3C5C-9737-46D4-AED0-70F9092422A5}" dt="2025-05-01T11:27:23.143" v="15202" actId="14100"/>
          <ac:picMkLst>
            <pc:docMk/>
            <pc:sldMk cId="90047689" sldId="315"/>
            <ac:picMk id="57" creationId="{2AF97B45-D2EC-78B3-3122-CD88332CA509}"/>
          </ac:picMkLst>
        </pc:picChg>
        <pc:picChg chg="mod">
          <ac:chgData name="Fabio Cosme" userId="b9aee802-7c78-4663-b00c-62faf399ea7f" providerId="ADAL" clId="{419D3C5C-9737-46D4-AED0-70F9092422A5}" dt="2025-05-01T11:27:23.143" v="15202" actId="14100"/>
          <ac:picMkLst>
            <pc:docMk/>
            <pc:sldMk cId="90047689" sldId="315"/>
            <ac:picMk id="59" creationId="{0409806F-DB2B-CD6A-A48D-30B1FE35618D}"/>
          </ac:picMkLst>
        </pc:picChg>
        <pc:picChg chg="mod">
          <ac:chgData name="Fabio Cosme" userId="b9aee802-7c78-4663-b00c-62faf399ea7f" providerId="ADAL" clId="{419D3C5C-9737-46D4-AED0-70F9092422A5}" dt="2025-05-01T11:27:23.143" v="15202" actId="14100"/>
          <ac:picMkLst>
            <pc:docMk/>
            <pc:sldMk cId="90047689" sldId="315"/>
            <ac:picMk id="61" creationId="{ADA09ADA-55AE-AFD4-C0F2-C2D58B1360E7}"/>
          </ac:picMkLst>
        </pc:picChg>
        <pc:picChg chg="mod">
          <ac:chgData name="Fabio Cosme" userId="b9aee802-7c78-4663-b00c-62faf399ea7f" providerId="ADAL" clId="{419D3C5C-9737-46D4-AED0-70F9092422A5}" dt="2025-05-01T11:27:23.143" v="15202" actId="14100"/>
          <ac:picMkLst>
            <pc:docMk/>
            <pc:sldMk cId="90047689" sldId="315"/>
            <ac:picMk id="63" creationId="{92D064E2-4983-7B2C-C9C5-DC410001B253}"/>
          </ac:picMkLst>
        </pc:picChg>
        <pc:picChg chg="mod">
          <ac:chgData name="Fabio Cosme" userId="b9aee802-7c78-4663-b00c-62faf399ea7f" providerId="ADAL" clId="{419D3C5C-9737-46D4-AED0-70F9092422A5}" dt="2025-05-01T11:27:23.143" v="15202" actId="14100"/>
          <ac:picMkLst>
            <pc:docMk/>
            <pc:sldMk cId="90047689" sldId="315"/>
            <ac:picMk id="2049" creationId="{2FDEB570-42B6-5F97-3127-D189A31A1598}"/>
          </ac:picMkLst>
        </pc:picChg>
        <pc:picChg chg="mod">
          <ac:chgData name="Fabio Cosme" userId="b9aee802-7c78-4663-b00c-62faf399ea7f" providerId="ADAL" clId="{419D3C5C-9737-46D4-AED0-70F9092422A5}" dt="2025-05-01T11:18:34.307" v="14974" actId="1076"/>
          <ac:picMkLst>
            <pc:docMk/>
            <pc:sldMk cId="90047689" sldId="315"/>
            <ac:picMk id="2050" creationId="{5A184C6C-54E9-2662-55C7-AD2FF7A52BCC}"/>
          </ac:picMkLst>
        </pc:picChg>
        <pc:picChg chg="mod">
          <ac:chgData name="Fabio Cosme" userId="b9aee802-7c78-4663-b00c-62faf399ea7f" providerId="ADAL" clId="{419D3C5C-9737-46D4-AED0-70F9092422A5}" dt="2025-05-01T11:18:34.307" v="14974" actId="1076"/>
          <ac:picMkLst>
            <pc:docMk/>
            <pc:sldMk cId="90047689" sldId="315"/>
            <ac:picMk id="2052" creationId="{7D3ABDCE-E62A-CFBB-39A4-A17F66B7769A}"/>
          </ac:picMkLst>
        </pc:picChg>
        <pc:picChg chg="mod">
          <ac:chgData name="Fabio Cosme" userId="b9aee802-7c78-4663-b00c-62faf399ea7f" providerId="ADAL" clId="{419D3C5C-9737-46D4-AED0-70F9092422A5}" dt="2025-05-01T11:18:34.307" v="14974" actId="1076"/>
          <ac:picMkLst>
            <pc:docMk/>
            <pc:sldMk cId="90047689" sldId="315"/>
            <ac:picMk id="2058" creationId="{7E4F338E-9604-C70D-FF2B-DB72838C1C70}"/>
          </ac:picMkLst>
        </pc:picChg>
        <pc:picChg chg="mod">
          <ac:chgData name="Fabio Cosme" userId="b9aee802-7c78-4663-b00c-62faf399ea7f" providerId="ADAL" clId="{419D3C5C-9737-46D4-AED0-70F9092422A5}" dt="2025-05-01T11:18:34.307" v="14974" actId="1076"/>
          <ac:picMkLst>
            <pc:docMk/>
            <pc:sldMk cId="90047689" sldId="315"/>
            <ac:picMk id="2060" creationId="{F01673D6-B578-09A5-D606-9C2CAEE452C4}"/>
          </ac:picMkLst>
        </pc:picChg>
      </pc:sldChg>
      <pc:sldChg chg="addSp delSp modSp add del mod modTransition modNotesTx">
        <pc:chgData name="Fabio Cosme" userId="b9aee802-7c78-4663-b00c-62faf399ea7f" providerId="ADAL" clId="{419D3C5C-9737-46D4-AED0-70F9092422A5}" dt="2025-05-05T19:48:19.694" v="29817" actId="478"/>
        <pc:sldMkLst>
          <pc:docMk/>
          <pc:sldMk cId="1109056127" sldId="315"/>
        </pc:sldMkLst>
        <pc:spChg chg="add mod">
          <ac:chgData name="Fabio Cosme" userId="b9aee802-7c78-4663-b00c-62faf399ea7f" providerId="ADAL" clId="{419D3C5C-9737-46D4-AED0-70F9092422A5}" dt="2025-05-02T16:37:10.735" v="20516"/>
          <ac:spMkLst>
            <pc:docMk/>
            <pc:sldMk cId="1109056127" sldId="315"/>
            <ac:spMk id="2" creationId="{932D9925-0030-0985-D19D-F2E1ECEF02EE}"/>
          </ac:spMkLst>
        </pc:spChg>
        <pc:spChg chg="add del mod">
          <ac:chgData name="Fabio Cosme" userId="b9aee802-7c78-4663-b00c-62faf399ea7f" providerId="ADAL" clId="{419D3C5C-9737-46D4-AED0-70F9092422A5}" dt="2025-05-05T19:48:19.694" v="29817" actId="478"/>
          <ac:spMkLst>
            <pc:docMk/>
            <pc:sldMk cId="1109056127" sldId="315"/>
            <ac:spMk id="3" creationId="{A2C14926-0D8F-FCC8-E77D-199274658A7B}"/>
          </ac:spMkLst>
        </pc:spChg>
        <pc:spChg chg="add del mod">
          <ac:chgData name="Fabio Cosme" userId="b9aee802-7c78-4663-b00c-62faf399ea7f" providerId="ADAL" clId="{419D3C5C-9737-46D4-AED0-70F9092422A5}" dt="2025-05-01T21:09:27.681" v="16420" actId="478"/>
          <ac:spMkLst>
            <pc:docMk/>
            <pc:sldMk cId="1109056127" sldId="315"/>
            <ac:spMk id="3" creationId="{D88F33DD-33CB-A1DC-9EB4-CF11E985389E}"/>
          </ac:spMkLst>
        </pc:spChg>
        <pc:spChg chg="mod">
          <ac:chgData name="Fabio Cosme" userId="b9aee802-7c78-4663-b00c-62faf399ea7f" providerId="ADAL" clId="{419D3C5C-9737-46D4-AED0-70F9092422A5}" dt="2025-05-04T16:39:13.634" v="25741" actId="12"/>
          <ac:spMkLst>
            <pc:docMk/>
            <pc:sldMk cId="1109056127" sldId="315"/>
            <ac:spMk id="4" creationId="{D2693464-2848-BB8E-1EDF-B76224B5062F}"/>
          </ac:spMkLst>
        </pc:spChg>
        <pc:spChg chg="mod">
          <ac:chgData name="Fabio Cosme" userId="b9aee802-7c78-4663-b00c-62faf399ea7f" providerId="ADAL" clId="{419D3C5C-9737-46D4-AED0-70F9092422A5}" dt="2025-05-01T22:51:01.049" v="17908" actId="1076"/>
          <ac:spMkLst>
            <pc:docMk/>
            <pc:sldMk cId="1109056127" sldId="315"/>
            <ac:spMk id="5" creationId="{4E5A6387-0F30-8363-0928-207B0F7816BC}"/>
          </ac:spMkLst>
        </pc:spChg>
        <pc:spChg chg="add mod">
          <ac:chgData name="Fabio Cosme" userId="b9aee802-7c78-4663-b00c-62faf399ea7f" providerId="ADAL" clId="{419D3C5C-9737-46D4-AED0-70F9092422A5}" dt="2025-05-02T14:24:29.911" v="20320" actId="207"/>
          <ac:spMkLst>
            <pc:docMk/>
            <pc:sldMk cId="1109056127" sldId="315"/>
            <ac:spMk id="6" creationId="{22729CA7-B05C-168A-D134-E679C3FC448C}"/>
          </ac:spMkLst>
        </pc:spChg>
        <pc:spChg chg="add del mod ord">
          <ac:chgData name="Fabio Cosme" userId="b9aee802-7c78-4663-b00c-62faf399ea7f" providerId="ADAL" clId="{419D3C5C-9737-46D4-AED0-70F9092422A5}" dt="2025-05-01T21:11:22.148" v="16446" actId="478"/>
          <ac:spMkLst>
            <pc:docMk/>
            <pc:sldMk cId="1109056127" sldId="315"/>
            <ac:spMk id="7" creationId="{BB8C33A2-AA84-1FD2-301F-89C62EA5F35E}"/>
          </ac:spMkLst>
        </pc:spChg>
        <pc:spChg chg="add del mod">
          <ac:chgData name="Fabio Cosme" userId="b9aee802-7c78-4663-b00c-62faf399ea7f" providerId="ADAL" clId="{419D3C5C-9737-46D4-AED0-70F9092422A5}" dt="2025-05-01T21:44:20.252" v="16764" actId="478"/>
          <ac:spMkLst>
            <pc:docMk/>
            <pc:sldMk cId="1109056127" sldId="315"/>
            <ac:spMk id="8" creationId="{2FCDAD4D-4DB8-30D4-0F3F-0AD018C746AB}"/>
          </ac:spMkLst>
        </pc:spChg>
        <pc:spChg chg="del">
          <ac:chgData name="Fabio Cosme" userId="b9aee802-7c78-4663-b00c-62faf399ea7f" providerId="ADAL" clId="{419D3C5C-9737-46D4-AED0-70F9092422A5}" dt="2025-05-01T21:09:22.473" v="16418" actId="478"/>
          <ac:spMkLst>
            <pc:docMk/>
            <pc:sldMk cId="1109056127" sldId="315"/>
            <ac:spMk id="2081" creationId="{48FD8FB7-E330-8B0B-A774-B80D2819D08E}"/>
          </ac:spMkLst>
        </pc:spChg>
        <pc:picChg chg="mod">
          <ac:chgData name="Fabio Cosme" userId="b9aee802-7c78-4663-b00c-62faf399ea7f" providerId="ADAL" clId="{419D3C5C-9737-46D4-AED0-70F9092422A5}" dt="2025-05-01T22:50:58.056" v="17907" actId="1076"/>
          <ac:picMkLst>
            <pc:docMk/>
            <pc:sldMk cId="1109056127" sldId="315"/>
            <ac:picMk id="2056" creationId="{BCD99F24-B374-F041-9E42-12362A975AD3}"/>
          </ac:picMkLst>
        </pc:picChg>
      </pc:sldChg>
      <pc:sldChg chg="add del">
        <pc:chgData name="Fabio Cosme" userId="b9aee802-7c78-4663-b00c-62faf399ea7f" providerId="ADAL" clId="{419D3C5C-9737-46D4-AED0-70F9092422A5}" dt="2025-05-01T20:59:37.332" v="16378" actId="2890"/>
        <pc:sldMkLst>
          <pc:docMk/>
          <pc:sldMk cId="1600748226" sldId="315"/>
        </pc:sldMkLst>
      </pc:sldChg>
      <pc:sldChg chg="new del">
        <pc:chgData name="Fabio Cosme" userId="b9aee802-7c78-4663-b00c-62faf399ea7f" providerId="ADAL" clId="{419D3C5C-9737-46D4-AED0-70F9092422A5}" dt="2025-05-01T10:16:14.451" v="14495" actId="47"/>
        <pc:sldMkLst>
          <pc:docMk/>
          <pc:sldMk cId="2801549045" sldId="315"/>
        </pc:sldMkLst>
      </pc:sldChg>
      <pc:sldChg chg="addSp delSp modSp add mod ord modTransition setBg delAnim modAnim modNotesTx">
        <pc:chgData name="Fabio Cosme" userId="b9aee802-7c78-4663-b00c-62faf399ea7f" providerId="ADAL" clId="{419D3C5C-9737-46D4-AED0-70F9092422A5}" dt="2025-05-05T19:48:17.310" v="29816" actId="478"/>
        <pc:sldMkLst>
          <pc:docMk/>
          <pc:sldMk cId="2292864690" sldId="316"/>
        </pc:sldMkLst>
        <pc:spChg chg="add mod">
          <ac:chgData name="Fabio Cosme" userId="b9aee802-7c78-4663-b00c-62faf399ea7f" providerId="ADAL" clId="{419D3C5C-9737-46D4-AED0-70F9092422A5}" dt="2025-05-02T16:37:16.910" v="20517"/>
          <ac:spMkLst>
            <pc:docMk/>
            <pc:sldMk cId="2292864690" sldId="316"/>
            <ac:spMk id="3" creationId="{36D2BD05-1E91-1C9C-C510-DE62B79223B9}"/>
          </ac:spMkLst>
        </pc:spChg>
        <pc:spChg chg="add del mod">
          <ac:chgData name="Fabio Cosme" userId="b9aee802-7c78-4663-b00c-62faf399ea7f" providerId="ADAL" clId="{419D3C5C-9737-46D4-AED0-70F9092422A5}" dt="2025-05-05T19:48:17.310" v="29816" actId="478"/>
          <ac:spMkLst>
            <pc:docMk/>
            <pc:sldMk cId="2292864690" sldId="316"/>
            <ac:spMk id="5" creationId="{A41C5BC0-CED5-EF99-E562-BC12DCB4E9CE}"/>
          </ac:spMkLst>
        </pc:spChg>
        <pc:spChg chg="mod">
          <ac:chgData name="Fabio Cosme" userId="b9aee802-7c78-4663-b00c-62faf399ea7f" providerId="ADAL" clId="{419D3C5C-9737-46D4-AED0-70F9092422A5}" dt="2025-05-04T16:40:25.744" v="25750" actId="12"/>
          <ac:spMkLst>
            <pc:docMk/>
            <pc:sldMk cId="2292864690" sldId="316"/>
            <ac:spMk id="6" creationId="{583D31AB-4506-32D1-FA1A-50A68060CF5E}"/>
          </ac:spMkLst>
        </pc:spChg>
        <pc:spChg chg="add del mod">
          <ac:chgData name="Fabio Cosme" userId="b9aee802-7c78-4663-b00c-62faf399ea7f" providerId="ADAL" clId="{419D3C5C-9737-46D4-AED0-70F9092422A5}" dt="2025-05-01T22:07:13.431" v="17403" actId="22"/>
          <ac:spMkLst>
            <pc:docMk/>
            <pc:sldMk cId="2292864690" sldId="316"/>
            <ac:spMk id="7" creationId="{714C63BD-7E2C-78D6-9D8F-B12D8DC80C5A}"/>
          </ac:spMkLst>
        </pc:spChg>
        <pc:spChg chg="add mod">
          <ac:chgData name="Fabio Cosme" userId="b9aee802-7c78-4663-b00c-62faf399ea7f" providerId="ADAL" clId="{419D3C5C-9737-46D4-AED0-70F9092422A5}" dt="2025-05-01T22:51:26.166" v="17911" actId="1076"/>
          <ac:spMkLst>
            <pc:docMk/>
            <pc:sldMk cId="2292864690" sldId="316"/>
            <ac:spMk id="8" creationId="{805E94C4-33DE-8F5D-36DC-6357C1A46F76}"/>
          </ac:spMkLst>
        </pc:spChg>
        <pc:spChg chg="del">
          <ac:chgData name="Fabio Cosme" userId="b9aee802-7c78-4663-b00c-62faf399ea7f" providerId="ADAL" clId="{419D3C5C-9737-46D4-AED0-70F9092422A5}" dt="2025-05-01T21:46:30.637" v="16803" actId="478"/>
          <ac:spMkLst>
            <pc:docMk/>
            <pc:sldMk cId="2292864690" sldId="316"/>
            <ac:spMk id="17" creationId="{596EB835-30C9-0A23-B5CF-CCA049485687}"/>
          </ac:spMkLst>
        </pc:spChg>
        <pc:spChg chg="mod">
          <ac:chgData name="Fabio Cosme" userId="b9aee802-7c78-4663-b00c-62faf399ea7f" providerId="ADAL" clId="{419D3C5C-9737-46D4-AED0-70F9092422A5}" dt="2025-05-02T14:24:25.237" v="20319" actId="207"/>
          <ac:spMkLst>
            <pc:docMk/>
            <pc:sldMk cId="2292864690" sldId="316"/>
            <ac:spMk id="31" creationId="{C1F4232F-1B6B-EFA3-20BD-43728E4F8BDB}"/>
          </ac:spMkLst>
        </pc:spChg>
        <pc:spChg chg="add del">
          <ac:chgData name="Fabio Cosme" userId="b9aee802-7c78-4663-b00c-62faf399ea7f" providerId="ADAL" clId="{419D3C5C-9737-46D4-AED0-70F9092422A5}" dt="2025-05-01T21:49:32.951" v="16888" actId="26606"/>
          <ac:spMkLst>
            <pc:docMk/>
            <pc:sldMk cId="2292864690" sldId="316"/>
            <ac:spMk id="1031" creationId="{C0763A76-9F1C-4FC5-82B7-DD475DA461B2}"/>
          </ac:spMkLst>
        </pc:spChg>
        <pc:spChg chg="add del">
          <ac:chgData name="Fabio Cosme" userId="b9aee802-7c78-4663-b00c-62faf399ea7f" providerId="ADAL" clId="{419D3C5C-9737-46D4-AED0-70F9092422A5}" dt="2025-05-01T21:49:32.951" v="16888" actId="26606"/>
          <ac:spMkLst>
            <pc:docMk/>
            <pc:sldMk cId="2292864690" sldId="316"/>
            <ac:spMk id="1033" creationId="{E81BF4F6-F2CF-4984-9D14-D6966D92F99F}"/>
          </ac:spMkLst>
        </pc:spChg>
        <pc:grpChg chg="del">
          <ac:chgData name="Fabio Cosme" userId="b9aee802-7c78-4663-b00c-62faf399ea7f" providerId="ADAL" clId="{419D3C5C-9737-46D4-AED0-70F9092422A5}" dt="2025-05-01T21:46:29.612" v="16802" actId="478"/>
          <ac:grpSpMkLst>
            <pc:docMk/>
            <pc:sldMk cId="2292864690" sldId="316"/>
            <ac:grpSpMk id="5" creationId="{DF744FC6-CBC5-4486-A157-21A14777075C}"/>
          </ac:grpSpMkLst>
        </pc:grpChg>
        <pc:picChg chg="add mod">
          <ac:chgData name="Fabio Cosme" userId="b9aee802-7c78-4663-b00c-62faf399ea7f" providerId="ADAL" clId="{419D3C5C-9737-46D4-AED0-70F9092422A5}" dt="2025-05-01T22:51:22.150" v="17910" actId="1076"/>
          <ac:picMkLst>
            <pc:docMk/>
            <pc:sldMk cId="2292864690" sldId="316"/>
            <ac:picMk id="2" creationId="{D526D5E1-CCB6-434F-52E0-BB11DE448310}"/>
          </ac:picMkLst>
        </pc:picChg>
        <pc:picChg chg="add del mod">
          <ac:chgData name="Fabio Cosme" userId="b9aee802-7c78-4663-b00c-62faf399ea7f" providerId="ADAL" clId="{419D3C5C-9737-46D4-AED0-70F9092422A5}" dt="2025-05-01T21:53:52.309" v="16900" actId="1076"/>
          <ac:picMkLst>
            <pc:docMk/>
            <pc:sldMk cId="2292864690" sldId="316"/>
            <ac:picMk id="3" creationId="{26032FFB-F272-E074-9074-4FDF405E908B}"/>
          </ac:picMkLst>
        </pc:picChg>
        <pc:picChg chg="add mod">
          <ac:chgData name="Fabio Cosme" userId="b9aee802-7c78-4663-b00c-62faf399ea7f" providerId="ADAL" clId="{419D3C5C-9737-46D4-AED0-70F9092422A5}" dt="2025-05-01T22:51:16.770" v="17909" actId="1076"/>
          <ac:picMkLst>
            <pc:docMk/>
            <pc:sldMk cId="2292864690" sldId="316"/>
            <ac:picMk id="4" creationId="{398E399B-AED7-4277-585F-5B71A1FF422D}"/>
          </ac:picMkLst>
        </pc:picChg>
        <pc:picChg chg="add del mod">
          <ac:chgData name="Fabio Cosme" userId="b9aee802-7c78-4663-b00c-62faf399ea7f" providerId="ADAL" clId="{419D3C5C-9737-46D4-AED0-70F9092422A5}" dt="2025-05-01T22:20:57.546" v="17664" actId="478"/>
          <ac:picMkLst>
            <pc:docMk/>
            <pc:sldMk cId="2292864690" sldId="316"/>
            <ac:picMk id="9" creationId="{FFBC24CB-1244-5AD1-8AE4-4DC73B294073}"/>
          </ac:picMkLst>
        </pc:picChg>
        <pc:picChg chg="add del mod">
          <ac:chgData name="Fabio Cosme" userId="b9aee802-7c78-4663-b00c-62faf399ea7f" providerId="ADAL" clId="{419D3C5C-9737-46D4-AED0-70F9092422A5}" dt="2025-05-01T22:32:46.072" v="17693" actId="478"/>
          <ac:picMkLst>
            <pc:docMk/>
            <pc:sldMk cId="2292864690" sldId="316"/>
            <ac:picMk id="1026" creationId="{3B8218D6-D977-330B-31FF-780F1486165E}"/>
          </ac:picMkLst>
        </pc:picChg>
        <pc:picChg chg="add del mod">
          <ac:chgData name="Fabio Cosme" userId="b9aee802-7c78-4663-b00c-62faf399ea7f" providerId="ADAL" clId="{419D3C5C-9737-46D4-AED0-70F9092422A5}" dt="2025-05-01T21:56:11.121" v="16906" actId="478"/>
          <ac:picMkLst>
            <pc:docMk/>
            <pc:sldMk cId="2292864690" sldId="316"/>
            <ac:picMk id="1026" creationId="{ECB07F41-B755-F3DE-4E2E-DA86B963E508}"/>
          </ac:picMkLst>
        </pc:picChg>
        <pc:picChg chg="add del mod">
          <ac:chgData name="Fabio Cosme" userId="b9aee802-7c78-4663-b00c-62faf399ea7f" providerId="ADAL" clId="{419D3C5C-9737-46D4-AED0-70F9092422A5}" dt="2025-05-01T22:08:14.669" v="17419" actId="478"/>
          <ac:picMkLst>
            <pc:docMk/>
            <pc:sldMk cId="2292864690" sldId="316"/>
            <ac:picMk id="1028" creationId="{4AD7FD36-33D2-ABC9-60DB-F4DB38F1BCB3}"/>
          </ac:picMkLst>
        </pc:picChg>
        <pc:picChg chg="add">
          <ac:chgData name="Fabio Cosme" userId="b9aee802-7c78-4663-b00c-62faf399ea7f" providerId="ADAL" clId="{419D3C5C-9737-46D4-AED0-70F9092422A5}" dt="2025-05-01T22:08:49.118" v="17420"/>
          <ac:picMkLst>
            <pc:docMk/>
            <pc:sldMk cId="2292864690" sldId="316"/>
            <ac:picMk id="1030" creationId="{5190CB86-A818-3DA4-639C-F874A8FB560C}"/>
          </ac:picMkLst>
        </pc:picChg>
        <pc:picChg chg="add del mod">
          <ac:chgData name="Fabio Cosme" userId="b9aee802-7c78-4663-b00c-62faf399ea7f" providerId="ADAL" clId="{419D3C5C-9737-46D4-AED0-70F9092422A5}" dt="2025-05-01T22:30:15.122" v="17679" actId="478"/>
          <ac:picMkLst>
            <pc:docMk/>
            <pc:sldMk cId="2292864690" sldId="316"/>
            <ac:picMk id="1032" creationId="{2D25DEC4-DFD7-0DC6-1274-2B0C68E8910A}"/>
          </ac:picMkLst>
        </pc:picChg>
      </pc:sldChg>
      <pc:sldChg chg="add del">
        <pc:chgData name="Fabio Cosme" userId="b9aee802-7c78-4663-b00c-62faf399ea7f" providerId="ADAL" clId="{419D3C5C-9737-46D4-AED0-70F9092422A5}" dt="2025-05-01T20:59:31.075" v="16377" actId="2890"/>
        <pc:sldMkLst>
          <pc:docMk/>
          <pc:sldMk cId="3404118948" sldId="316"/>
        </pc:sldMkLst>
      </pc:sldChg>
      <pc:sldChg chg="addSp delSp modSp add mod modNotesTx">
        <pc:chgData name="Fabio Cosme" userId="b9aee802-7c78-4663-b00c-62faf399ea7f" providerId="ADAL" clId="{419D3C5C-9737-46D4-AED0-70F9092422A5}" dt="2025-05-04T17:09:39.887" v="26103" actId="12"/>
        <pc:sldMkLst>
          <pc:docMk/>
          <pc:sldMk cId="3735825700" sldId="317"/>
        </pc:sldMkLst>
        <pc:spChg chg="add mod">
          <ac:chgData name="Fabio Cosme" userId="b9aee802-7c78-4663-b00c-62faf399ea7f" providerId="ADAL" clId="{419D3C5C-9737-46D4-AED0-70F9092422A5}" dt="2025-05-04T17:09:39.887" v="26103" actId="12"/>
          <ac:spMkLst>
            <pc:docMk/>
            <pc:sldMk cId="3735825700" sldId="317"/>
            <ac:spMk id="3" creationId="{045C4C12-405C-E657-94D9-9CC4973A1A40}"/>
          </ac:spMkLst>
        </pc:spChg>
        <pc:spChg chg="add del mod">
          <ac:chgData name="Fabio Cosme" userId="b9aee802-7c78-4663-b00c-62faf399ea7f" providerId="ADAL" clId="{419D3C5C-9737-46D4-AED0-70F9092422A5}" dt="2025-05-01T23:07:22.639" v="18105" actId="478"/>
          <ac:spMkLst>
            <pc:docMk/>
            <pc:sldMk cId="3735825700" sldId="317"/>
            <ac:spMk id="4" creationId="{CE352A81-277C-25F3-CD09-2D85E34B3296}"/>
          </ac:spMkLst>
        </pc:spChg>
        <pc:spChg chg="add mod">
          <ac:chgData name="Fabio Cosme" userId="b9aee802-7c78-4663-b00c-62faf399ea7f" providerId="ADAL" clId="{419D3C5C-9737-46D4-AED0-70F9092422A5}" dt="2025-05-02T16:37:19.937" v="20519"/>
          <ac:spMkLst>
            <pc:docMk/>
            <pc:sldMk cId="3735825700" sldId="317"/>
            <ac:spMk id="6" creationId="{3E5A3DA8-C4FB-4F7A-E55A-66098AB0DB9A}"/>
          </ac:spMkLst>
        </pc:spChg>
        <pc:spChg chg="del">
          <ac:chgData name="Fabio Cosme" userId="b9aee802-7c78-4663-b00c-62faf399ea7f" providerId="ADAL" clId="{419D3C5C-9737-46D4-AED0-70F9092422A5}" dt="2025-05-01T22:55:37.397" v="18002" actId="478"/>
          <ac:spMkLst>
            <pc:docMk/>
            <pc:sldMk cId="3735825700" sldId="317"/>
            <ac:spMk id="6" creationId="{EF757599-EE03-1EC3-9780-58F13FF3F653}"/>
          </ac:spMkLst>
        </pc:spChg>
        <pc:spChg chg="add mod">
          <ac:chgData name="Fabio Cosme" userId="b9aee802-7c78-4663-b00c-62faf399ea7f" providerId="ADAL" clId="{419D3C5C-9737-46D4-AED0-70F9092422A5}" dt="2025-05-02T16:05:22.985" v="20420" actId="255"/>
          <ac:spMkLst>
            <pc:docMk/>
            <pc:sldMk cId="3735825700" sldId="317"/>
            <ac:spMk id="7" creationId="{E5C58EF6-4EE7-1579-70CF-CEEA252FD185}"/>
          </ac:spMkLst>
        </pc:spChg>
        <pc:spChg chg="add mod">
          <ac:chgData name="Fabio Cosme" userId="b9aee802-7c78-4663-b00c-62faf399ea7f" providerId="ADAL" clId="{419D3C5C-9737-46D4-AED0-70F9092422A5}" dt="2025-05-02T16:05:18.690" v="20419" actId="255"/>
          <ac:spMkLst>
            <pc:docMk/>
            <pc:sldMk cId="3735825700" sldId="317"/>
            <ac:spMk id="8" creationId="{87A14CBD-81CB-2566-915C-7F015E06D15E}"/>
          </ac:spMkLst>
        </pc:spChg>
        <pc:spChg chg="add mod">
          <ac:chgData name="Fabio Cosme" userId="b9aee802-7c78-4663-b00c-62faf399ea7f" providerId="ADAL" clId="{419D3C5C-9737-46D4-AED0-70F9092422A5}" dt="2025-05-03T08:05:09.675" v="22358" actId="113"/>
          <ac:spMkLst>
            <pc:docMk/>
            <pc:sldMk cId="3735825700" sldId="317"/>
            <ac:spMk id="9" creationId="{F6146033-C935-EEEC-20FD-086951669B60}"/>
          </ac:spMkLst>
        </pc:spChg>
        <pc:spChg chg="del">
          <ac:chgData name="Fabio Cosme" userId="b9aee802-7c78-4663-b00c-62faf399ea7f" providerId="ADAL" clId="{419D3C5C-9737-46D4-AED0-70F9092422A5}" dt="2025-05-01T22:55:35.970" v="18001" actId="478"/>
          <ac:spMkLst>
            <pc:docMk/>
            <pc:sldMk cId="3735825700" sldId="317"/>
            <ac:spMk id="17" creationId="{43A50669-796F-30A1-4549-F3AC277230A8}"/>
          </ac:spMkLst>
        </pc:spChg>
        <pc:spChg chg="mod">
          <ac:chgData name="Fabio Cosme" userId="b9aee802-7c78-4663-b00c-62faf399ea7f" providerId="ADAL" clId="{419D3C5C-9737-46D4-AED0-70F9092422A5}" dt="2025-05-02T14:24:03.280" v="20317" actId="207"/>
          <ac:spMkLst>
            <pc:docMk/>
            <pc:sldMk cId="3735825700" sldId="317"/>
            <ac:spMk id="31" creationId="{16B85FFA-46C0-2D8C-59BA-5DE0A2025734}"/>
          </ac:spMkLst>
        </pc:spChg>
        <pc:grpChg chg="add mod">
          <ac:chgData name="Fabio Cosme" userId="b9aee802-7c78-4663-b00c-62faf399ea7f" providerId="ADAL" clId="{419D3C5C-9737-46D4-AED0-70F9092422A5}" dt="2025-05-02T16:05:06.336" v="20418" actId="1076"/>
          <ac:grpSpMkLst>
            <pc:docMk/>
            <pc:sldMk cId="3735825700" sldId="317"/>
            <ac:grpSpMk id="5" creationId="{6DF39990-CF6C-BB56-A772-FB85418DB4EB}"/>
          </ac:grpSpMkLst>
        </pc:grpChg>
        <pc:grpChg chg="del">
          <ac:chgData name="Fabio Cosme" userId="b9aee802-7c78-4663-b00c-62faf399ea7f" providerId="ADAL" clId="{419D3C5C-9737-46D4-AED0-70F9092422A5}" dt="2025-05-01T22:55:34.417" v="18000" actId="478"/>
          <ac:grpSpMkLst>
            <pc:docMk/>
            <pc:sldMk cId="3735825700" sldId="317"/>
            <ac:grpSpMk id="5" creationId="{8EC89AC9-9654-8981-1A7F-365860D9D368}"/>
          </ac:grpSpMkLst>
        </pc:grpChg>
        <pc:grpChg chg="add mod">
          <ac:chgData name="Fabio Cosme" userId="b9aee802-7c78-4663-b00c-62faf399ea7f" providerId="ADAL" clId="{419D3C5C-9737-46D4-AED0-70F9092422A5}" dt="2025-05-02T14:07:42.356" v="20250" actId="164"/>
          <ac:grpSpMkLst>
            <pc:docMk/>
            <pc:sldMk cId="3735825700" sldId="317"/>
            <ac:grpSpMk id="24" creationId="{9BA75C35-E123-093D-1D8C-AB69600FDB3C}"/>
          </ac:grpSpMkLst>
        </pc:grpChg>
        <pc:grpChg chg="add mod">
          <ac:chgData name="Fabio Cosme" userId="b9aee802-7c78-4663-b00c-62faf399ea7f" providerId="ADAL" clId="{419D3C5C-9737-46D4-AED0-70F9092422A5}" dt="2025-05-02T16:05:06.336" v="20418" actId="1076"/>
          <ac:grpSpMkLst>
            <pc:docMk/>
            <pc:sldMk cId="3735825700" sldId="317"/>
            <ac:grpSpMk id="25" creationId="{28D92999-BD68-69E6-EAE4-49812E92A7EA}"/>
          </ac:grpSpMkLst>
        </pc:grpChg>
        <pc:grpChg chg="add mod">
          <ac:chgData name="Fabio Cosme" userId="b9aee802-7c78-4663-b00c-62faf399ea7f" providerId="ADAL" clId="{419D3C5C-9737-46D4-AED0-70F9092422A5}" dt="2025-05-02T16:05:06.336" v="20418" actId="1076"/>
          <ac:grpSpMkLst>
            <pc:docMk/>
            <pc:sldMk cId="3735825700" sldId="317"/>
            <ac:grpSpMk id="26" creationId="{7711EC9F-FF79-B3B8-019A-A645DF7A20BE}"/>
          </ac:grpSpMkLst>
        </pc:grpChg>
        <pc:picChg chg="add del mod">
          <ac:chgData name="Fabio Cosme" userId="b9aee802-7c78-4663-b00c-62faf399ea7f" providerId="ADAL" clId="{419D3C5C-9737-46D4-AED0-70F9092422A5}" dt="2025-05-02T13:16:24.643" v="19893" actId="478"/>
          <ac:picMkLst>
            <pc:docMk/>
            <pc:sldMk cId="3735825700" sldId="317"/>
            <ac:picMk id="4" creationId="{33DEBB26-1F58-4281-B34D-B9BF30A99406}"/>
          </ac:picMkLst>
        </pc:picChg>
        <pc:picChg chg="add del mod">
          <ac:chgData name="Fabio Cosme" userId="b9aee802-7c78-4663-b00c-62faf399ea7f" providerId="ADAL" clId="{419D3C5C-9737-46D4-AED0-70F9092422A5}" dt="2025-05-02T13:19:18.674" v="19907" actId="478"/>
          <ac:picMkLst>
            <pc:docMk/>
            <pc:sldMk cId="3735825700" sldId="317"/>
            <ac:picMk id="6" creationId="{EA3ADBFD-DE40-BD2F-B158-5D2BAD7A6CAE}"/>
          </ac:picMkLst>
        </pc:picChg>
        <pc:picChg chg="add mod">
          <ac:chgData name="Fabio Cosme" userId="b9aee802-7c78-4663-b00c-62faf399ea7f" providerId="ADAL" clId="{419D3C5C-9737-46D4-AED0-70F9092422A5}" dt="2025-05-02T16:05:06.336" v="20418" actId="1076"/>
          <ac:picMkLst>
            <pc:docMk/>
            <pc:sldMk cId="3735825700" sldId="317"/>
            <ac:picMk id="11" creationId="{6F57204E-244C-C051-FC25-70700C5720C6}"/>
          </ac:picMkLst>
        </pc:picChg>
        <pc:picChg chg="add mod">
          <ac:chgData name="Fabio Cosme" userId="b9aee802-7c78-4663-b00c-62faf399ea7f" providerId="ADAL" clId="{419D3C5C-9737-46D4-AED0-70F9092422A5}" dt="2025-05-02T16:05:06.336" v="20418" actId="1076"/>
          <ac:picMkLst>
            <pc:docMk/>
            <pc:sldMk cId="3735825700" sldId="317"/>
            <ac:picMk id="13" creationId="{CBF27D67-CB7E-6998-F9F0-1004EFC90386}"/>
          </ac:picMkLst>
        </pc:picChg>
        <pc:picChg chg="add mod">
          <ac:chgData name="Fabio Cosme" userId="b9aee802-7c78-4663-b00c-62faf399ea7f" providerId="ADAL" clId="{419D3C5C-9737-46D4-AED0-70F9092422A5}" dt="2025-05-02T16:05:06.336" v="20418" actId="1076"/>
          <ac:picMkLst>
            <pc:docMk/>
            <pc:sldMk cId="3735825700" sldId="317"/>
            <ac:picMk id="19" creationId="{D347AAD9-5BB3-FA72-F3D7-09632795A51F}"/>
          </ac:picMkLst>
        </pc:picChg>
        <pc:picChg chg="add mod">
          <ac:chgData name="Fabio Cosme" userId="b9aee802-7c78-4663-b00c-62faf399ea7f" providerId="ADAL" clId="{419D3C5C-9737-46D4-AED0-70F9092422A5}" dt="2025-05-02T16:05:06.336" v="20418" actId="1076"/>
          <ac:picMkLst>
            <pc:docMk/>
            <pc:sldMk cId="3735825700" sldId="317"/>
            <ac:picMk id="21" creationId="{13266C3F-4C4C-DC1B-B538-00573606A949}"/>
          </ac:picMkLst>
        </pc:picChg>
        <pc:picChg chg="add mod">
          <ac:chgData name="Fabio Cosme" userId="b9aee802-7c78-4663-b00c-62faf399ea7f" providerId="ADAL" clId="{419D3C5C-9737-46D4-AED0-70F9092422A5}" dt="2025-05-02T16:05:06.336" v="20418" actId="1076"/>
          <ac:picMkLst>
            <pc:docMk/>
            <pc:sldMk cId="3735825700" sldId="317"/>
            <ac:picMk id="28" creationId="{1E55BF5B-3BB9-FFA5-C0EA-B4F51AB6494C}"/>
          </ac:picMkLst>
        </pc:picChg>
        <pc:picChg chg="add mod">
          <ac:chgData name="Fabio Cosme" userId="b9aee802-7c78-4663-b00c-62faf399ea7f" providerId="ADAL" clId="{419D3C5C-9737-46D4-AED0-70F9092422A5}" dt="2025-05-02T16:05:06.336" v="20418" actId="1076"/>
          <ac:picMkLst>
            <pc:docMk/>
            <pc:sldMk cId="3735825700" sldId="317"/>
            <ac:picMk id="2050" creationId="{9D2FB3B9-B978-FC60-DF4F-2D318F2349ED}"/>
          </ac:picMkLst>
        </pc:picChg>
        <pc:picChg chg="add mod">
          <ac:chgData name="Fabio Cosme" userId="b9aee802-7c78-4663-b00c-62faf399ea7f" providerId="ADAL" clId="{419D3C5C-9737-46D4-AED0-70F9092422A5}" dt="2025-05-02T16:05:06.336" v="20418" actId="1076"/>
          <ac:picMkLst>
            <pc:docMk/>
            <pc:sldMk cId="3735825700" sldId="317"/>
            <ac:picMk id="2052" creationId="{8E973B49-9476-7C5E-BC86-3F366EACCD60}"/>
          </ac:picMkLst>
        </pc:picChg>
        <pc:cxnChg chg="add mod">
          <ac:chgData name="Fabio Cosme" userId="b9aee802-7c78-4663-b00c-62faf399ea7f" providerId="ADAL" clId="{419D3C5C-9737-46D4-AED0-70F9092422A5}" dt="2025-05-02T16:05:06.336" v="20418" actId="1076"/>
          <ac:cxnSpMkLst>
            <pc:docMk/>
            <pc:sldMk cId="3735825700" sldId="317"/>
            <ac:cxnSpMk id="2" creationId="{041136B9-67F1-A8B5-561F-35C1EBF4406B}"/>
          </ac:cxnSpMkLst>
        </pc:cxnChg>
        <pc:cxnChg chg="add mod">
          <ac:chgData name="Fabio Cosme" userId="b9aee802-7c78-4663-b00c-62faf399ea7f" providerId="ADAL" clId="{419D3C5C-9737-46D4-AED0-70F9092422A5}" dt="2025-05-02T16:05:06.336" v="20418" actId="1076"/>
          <ac:cxnSpMkLst>
            <pc:docMk/>
            <pc:sldMk cId="3735825700" sldId="317"/>
            <ac:cxnSpMk id="15" creationId="{9109841D-ED57-1685-0CCB-E20BFE9EC304}"/>
          </ac:cxnSpMkLst>
        </pc:cxnChg>
        <pc:cxnChg chg="add mod">
          <ac:chgData name="Fabio Cosme" userId="b9aee802-7c78-4663-b00c-62faf399ea7f" providerId="ADAL" clId="{419D3C5C-9737-46D4-AED0-70F9092422A5}" dt="2025-05-02T16:05:06.336" v="20418" actId="1076"/>
          <ac:cxnSpMkLst>
            <pc:docMk/>
            <pc:sldMk cId="3735825700" sldId="317"/>
            <ac:cxnSpMk id="16" creationId="{611381AB-9563-21A4-6479-BCDF17CB16C3}"/>
          </ac:cxnSpMkLst>
        </pc:cxnChg>
        <pc:cxnChg chg="add mod">
          <ac:chgData name="Fabio Cosme" userId="b9aee802-7c78-4663-b00c-62faf399ea7f" providerId="ADAL" clId="{419D3C5C-9737-46D4-AED0-70F9092422A5}" dt="2025-05-02T16:05:06.336" v="20418" actId="1076"/>
          <ac:cxnSpMkLst>
            <pc:docMk/>
            <pc:sldMk cId="3735825700" sldId="317"/>
            <ac:cxnSpMk id="17" creationId="{F0F1B29D-BD72-F39E-1F0B-4AC4A0564611}"/>
          </ac:cxnSpMkLst>
        </pc:cxnChg>
        <pc:cxnChg chg="add del mod">
          <ac:chgData name="Fabio Cosme" userId="b9aee802-7c78-4663-b00c-62faf399ea7f" providerId="ADAL" clId="{419D3C5C-9737-46D4-AED0-70F9092422A5}" dt="2025-05-02T16:03:26.637" v="20409" actId="478"/>
          <ac:cxnSpMkLst>
            <pc:docMk/>
            <pc:sldMk cId="3735825700" sldId="317"/>
            <ac:cxnSpMk id="22" creationId="{31A621F7-AF7E-DC4A-D5F1-AD5C2D950EE6}"/>
          </ac:cxnSpMkLst>
        </pc:cxnChg>
      </pc:sldChg>
      <pc:sldChg chg="addSp delSp modSp new del mod">
        <pc:chgData name="Fabio Cosme" userId="b9aee802-7c78-4663-b00c-62faf399ea7f" providerId="ADAL" clId="{419D3C5C-9737-46D4-AED0-70F9092422A5}" dt="2025-05-02T10:49:03.792" v="18908" actId="2696"/>
        <pc:sldMkLst>
          <pc:docMk/>
          <pc:sldMk cId="1814437417" sldId="318"/>
        </pc:sldMkLst>
        <pc:spChg chg="del">
          <ac:chgData name="Fabio Cosme" userId="b9aee802-7c78-4663-b00c-62faf399ea7f" providerId="ADAL" clId="{419D3C5C-9737-46D4-AED0-70F9092422A5}" dt="2025-05-02T09:26:48.110" v="18199" actId="478"/>
          <ac:spMkLst>
            <pc:docMk/>
            <pc:sldMk cId="1814437417" sldId="318"/>
            <ac:spMk id="2" creationId="{1A32689B-7958-6EBD-638B-FF4965AF0479}"/>
          </ac:spMkLst>
        </pc:spChg>
        <pc:spChg chg="del">
          <ac:chgData name="Fabio Cosme" userId="b9aee802-7c78-4663-b00c-62faf399ea7f" providerId="ADAL" clId="{419D3C5C-9737-46D4-AED0-70F9092422A5}" dt="2025-05-02T09:26:49.262" v="18200" actId="478"/>
          <ac:spMkLst>
            <pc:docMk/>
            <pc:sldMk cId="1814437417" sldId="318"/>
            <ac:spMk id="3" creationId="{EB71E776-53A2-CCBF-A051-B6808FCFEFBD}"/>
          </ac:spMkLst>
        </pc:spChg>
        <pc:spChg chg="add mod">
          <ac:chgData name="Fabio Cosme" userId="b9aee802-7c78-4663-b00c-62faf399ea7f" providerId="ADAL" clId="{419D3C5C-9737-46D4-AED0-70F9092422A5}" dt="2025-05-02T10:42:27.046" v="18842" actId="14100"/>
          <ac:spMkLst>
            <pc:docMk/>
            <pc:sldMk cId="1814437417" sldId="318"/>
            <ac:spMk id="4" creationId="{A9369BEC-160B-5782-82AD-612C3B5A1B0F}"/>
          </ac:spMkLst>
        </pc:spChg>
        <pc:spChg chg="add mod">
          <ac:chgData name="Fabio Cosme" userId="b9aee802-7c78-4663-b00c-62faf399ea7f" providerId="ADAL" clId="{419D3C5C-9737-46D4-AED0-70F9092422A5}" dt="2025-05-02T10:43:10.293" v="18849" actId="1076"/>
          <ac:spMkLst>
            <pc:docMk/>
            <pc:sldMk cId="1814437417" sldId="318"/>
            <ac:spMk id="8" creationId="{80BB2D23-F9DC-09D3-A74D-92CDE8CA2DB3}"/>
          </ac:spMkLst>
        </pc:spChg>
        <pc:spChg chg="add mod">
          <ac:chgData name="Fabio Cosme" userId="b9aee802-7c78-4663-b00c-62faf399ea7f" providerId="ADAL" clId="{419D3C5C-9737-46D4-AED0-70F9092422A5}" dt="2025-05-02T10:43:03.662" v="18848" actId="1076"/>
          <ac:spMkLst>
            <pc:docMk/>
            <pc:sldMk cId="1814437417" sldId="318"/>
            <ac:spMk id="9" creationId="{B54F8054-CFB6-A336-202B-D246E8BB03CB}"/>
          </ac:spMkLst>
        </pc:spChg>
        <pc:spChg chg="add mod">
          <ac:chgData name="Fabio Cosme" userId="b9aee802-7c78-4663-b00c-62faf399ea7f" providerId="ADAL" clId="{419D3C5C-9737-46D4-AED0-70F9092422A5}" dt="2025-05-02T10:18:51.836" v="18617" actId="1076"/>
          <ac:spMkLst>
            <pc:docMk/>
            <pc:sldMk cId="1814437417" sldId="318"/>
            <ac:spMk id="10" creationId="{DCD6DDA3-F54E-A3E6-F891-5E18E4F1ADBE}"/>
          </ac:spMkLst>
        </pc:spChg>
        <pc:spChg chg="add del mod">
          <ac:chgData name="Fabio Cosme" userId="b9aee802-7c78-4663-b00c-62faf399ea7f" providerId="ADAL" clId="{419D3C5C-9737-46D4-AED0-70F9092422A5}" dt="2025-05-02T09:55:24.775" v="18394" actId="478"/>
          <ac:spMkLst>
            <pc:docMk/>
            <pc:sldMk cId="1814437417" sldId="318"/>
            <ac:spMk id="11" creationId="{F9FF79AE-A3BF-9DC6-81E3-70DED7B6F527}"/>
          </ac:spMkLst>
        </pc:spChg>
        <pc:spChg chg="add del mod">
          <ac:chgData name="Fabio Cosme" userId="b9aee802-7c78-4663-b00c-62faf399ea7f" providerId="ADAL" clId="{419D3C5C-9737-46D4-AED0-70F9092422A5}" dt="2025-05-02T09:55:25.986" v="18395" actId="478"/>
          <ac:spMkLst>
            <pc:docMk/>
            <pc:sldMk cId="1814437417" sldId="318"/>
            <ac:spMk id="12" creationId="{94FAE214-52E1-C8D2-FB16-ED461383285F}"/>
          </ac:spMkLst>
        </pc:spChg>
        <pc:spChg chg="add mod ord topLvl">
          <ac:chgData name="Fabio Cosme" userId="b9aee802-7c78-4663-b00c-62faf399ea7f" providerId="ADAL" clId="{419D3C5C-9737-46D4-AED0-70F9092422A5}" dt="2025-05-02T10:37:06.713" v="18826" actId="113"/>
          <ac:spMkLst>
            <pc:docMk/>
            <pc:sldMk cId="1814437417" sldId="318"/>
            <ac:spMk id="13" creationId="{C258EDB3-E9A1-7533-B548-532217EBA95A}"/>
          </ac:spMkLst>
        </pc:spChg>
        <pc:spChg chg="add del mod ord">
          <ac:chgData name="Fabio Cosme" userId="b9aee802-7c78-4663-b00c-62faf399ea7f" providerId="ADAL" clId="{419D3C5C-9737-46D4-AED0-70F9092422A5}" dt="2025-05-02T09:58:24.317" v="18425" actId="478"/>
          <ac:spMkLst>
            <pc:docMk/>
            <pc:sldMk cId="1814437417" sldId="318"/>
            <ac:spMk id="14" creationId="{5DD19735-72AB-BE76-D2CC-E17EF945DDC4}"/>
          </ac:spMkLst>
        </pc:spChg>
        <pc:spChg chg="add mod ord topLvl">
          <ac:chgData name="Fabio Cosme" userId="b9aee802-7c78-4663-b00c-62faf399ea7f" providerId="ADAL" clId="{419D3C5C-9737-46D4-AED0-70F9092422A5}" dt="2025-05-02T10:36:40.454" v="18823" actId="164"/>
          <ac:spMkLst>
            <pc:docMk/>
            <pc:sldMk cId="1814437417" sldId="318"/>
            <ac:spMk id="15" creationId="{603E8213-5B94-7EB3-608C-C403A7B42C49}"/>
          </ac:spMkLst>
        </pc:spChg>
        <pc:spChg chg="add del mod">
          <ac:chgData name="Fabio Cosme" userId="b9aee802-7c78-4663-b00c-62faf399ea7f" providerId="ADAL" clId="{419D3C5C-9737-46D4-AED0-70F9092422A5}" dt="2025-05-02T10:02:52.393" v="18462" actId="478"/>
          <ac:spMkLst>
            <pc:docMk/>
            <pc:sldMk cId="1814437417" sldId="318"/>
            <ac:spMk id="16" creationId="{F9CC3EDE-3038-6363-6899-581FD5FE5D9B}"/>
          </ac:spMkLst>
        </pc:spChg>
        <pc:spChg chg="add del">
          <ac:chgData name="Fabio Cosme" userId="b9aee802-7c78-4663-b00c-62faf399ea7f" providerId="ADAL" clId="{419D3C5C-9737-46D4-AED0-70F9092422A5}" dt="2025-05-02T10:07:52.862" v="18487" actId="11529"/>
          <ac:spMkLst>
            <pc:docMk/>
            <pc:sldMk cId="1814437417" sldId="318"/>
            <ac:spMk id="20" creationId="{7A20130F-3226-5293-3586-1B9775567F9D}"/>
          </ac:spMkLst>
        </pc:spChg>
        <pc:spChg chg="add del mod ord">
          <ac:chgData name="Fabio Cosme" userId="b9aee802-7c78-4663-b00c-62faf399ea7f" providerId="ADAL" clId="{419D3C5C-9737-46D4-AED0-70F9092422A5}" dt="2025-05-02T10:08:35.756" v="18492" actId="478"/>
          <ac:spMkLst>
            <pc:docMk/>
            <pc:sldMk cId="1814437417" sldId="318"/>
            <ac:spMk id="21" creationId="{5DEF97BF-CF63-0B50-3268-0E9EFB9CCA2D}"/>
          </ac:spMkLst>
        </pc:spChg>
        <pc:spChg chg="add mod ord topLvl">
          <ac:chgData name="Fabio Cosme" userId="b9aee802-7c78-4663-b00c-62faf399ea7f" providerId="ADAL" clId="{419D3C5C-9737-46D4-AED0-70F9092422A5}" dt="2025-05-02T10:36:40.454" v="18823" actId="164"/>
          <ac:spMkLst>
            <pc:docMk/>
            <pc:sldMk cId="1814437417" sldId="318"/>
            <ac:spMk id="22" creationId="{C72BA827-8627-FB80-20B9-8E3E3635961D}"/>
          </ac:spMkLst>
        </pc:spChg>
        <pc:spChg chg="mod">
          <ac:chgData name="Fabio Cosme" userId="b9aee802-7c78-4663-b00c-62faf399ea7f" providerId="ADAL" clId="{419D3C5C-9737-46D4-AED0-70F9092422A5}" dt="2025-05-02T10:10:37.237" v="18509"/>
          <ac:spMkLst>
            <pc:docMk/>
            <pc:sldMk cId="1814437417" sldId="318"/>
            <ac:spMk id="25" creationId="{4A668C0E-9785-6293-21F3-24FDA663BC8D}"/>
          </ac:spMkLst>
        </pc:spChg>
        <pc:spChg chg="mod">
          <ac:chgData name="Fabio Cosme" userId="b9aee802-7c78-4663-b00c-62faf399ea7f" providerId="ADAL" clId="{419D3C5C-9737-46D4-AED0-70F9092422A5}" dt="2025-05-02T10:10:37.237" v="18509"/>
          <ac:spMkLst>
            <pc:docMk/>
            <pc:sldMk cId="1814437417" sldId="318"/>
            <ac:spMk id="26" creationId="{5EEF344E-4065-C034-7BE0-053C1D6B1546}"/>
          </ac:spMkLst>
        </pc:spChg>
        <pc:spChg chg="mod">
          <ac:chgData name="Fabio Cosme" userId="b9aee802-7c78-4663-b00c-62faf399ea7f" providerId="ADAL" clId="{419D3C5C-9737-46D4-AED0-70F9092422A5}" dt="2025-05-02T10:10:37.237" v="18509"/>
          <ac:spMkLst>
            <pc:docMk/>
            <pc:sldMk cId="1814437417" sldId="318"/>
            <ac:spMk id="27" creationId="{208BCBE7-7BFB-A24C-7CF2-F2604D6CBA01}"/>
          </ac:spMkLst>
        </pc:spChg>
        <pc:spChg chg="mod">
          <ac:chgData name="Fabio Cosme" userId="b9aee802-7c78-4663-b00c-62faf399ea7f" providerId="ADAL" clId="{419D3C5C-9737-46D4-AED0-70F9092422A5}" dt="2025-05-02T10:10:42.962" v="18511"/>
          <ac:spMkLst>
            <pc:docMk/>
            <pc:sldMk cId="1814437417" sldId="318"/>
            <ac:spMk id="30" creationId="{44ACC073-F899-55D7-E0FF-B4E3FB787528}"/>
          </ac:spMkLst>
        </pc:spChg>
        <pc:spChg chg="mod">
          <ac:chgData name="Fabio Cosme" userId="b9aee802-7c78-4663-b00c-62faf399ea7f" providerId="ADAL" clId="{419D3C5C-9737-46D4-AED0-70F9092422A5}" dt="2025-05-02T10:10:42.962" v="18511"/>
          <ac:spMkLst>
            <pc:docMk/>
            <pc:sldMk cId="1814437417" sldId="318"/>
            <ac:spMk id="31" creationId="{6370C91E-CD52-059C-E585-428C6174242B}"/>
          </ac:spMkLst>
        </pc:spChg>
        <pc:spChg chg="mod">
          <ac:chgData name="Fabio Cosme" userId="b9aee802-7c78-4663-b00c-62faf399ea7f" providerId="ADAL" clId="{419D3C5C-9737-46D4-AED0-70F9092422A5}" dt="2025-05-02T10:10:42.962" v="18511"/>
          <ac:spMkLst>
            <pc:docMk/>
            <pc:sldMk cId="1814437417" sldId="318"/>
            <ac:spMk id="32" creationId="{39079260-BBB9-C5B3-7636-0F43AB25BCE1}"/>
          </ac:spMkLst>
        </pc:spChg>
        <pc:spChg chg="mod">
          <ac:chgData name="Fabio Cosme" userId="b9aee802-7c78-4663-b00c-62faf399ea7f" providerId="ADAL" clId="{419D3C5C-9737-46D4-AED0-70F9092422A5}" dt="2025-05-02T10:10:49.667" v="18513"/>
          <ac:spMkLst>
            <pc:docMk/>
            <pc:sldMk cId="1814437417" sldId="318"/>
            <ac:spMk id="35" creationId="{CE3F28E8-1B55-1F81-181B-0D8C479299B6}"/>
          </ac:spMkLst>
        </pc:spChg>
        <pc:spChg chg="mod">
          <ac:chgData name="Fabio Cosme" userId="b9aee802-7c78-4663-b00c-62faf399ea7f" providerId="ADAL" clId="{419D3C5C-9737-46D4-AED0-70F9092422A5}" dt="2025-05-02T10:10:49.667" v="18513"/>
          <ac:spMkLst>
            <pc:docMk/>
            <pc:sldMk cId="1814437417" sldId="318"/>
            <ac:spMk id="36" creationId="{CA76B4FB-0DF1-9656-E6E4-41FB2CB80358}"/>
          </ac:spMkLst>
        </pc:spChg>
        <pc:spChg chg="mod">
          <ac:chgData name="Fabio Cosme" userId="b9aee802-7c78-4663-b00c-62faf399ea7f" providerId="ADAL" clId="{419D3C5C-9737-46D4-AED0-70F9092422A5}" dt="2025-05-02T10:10:49.667" v="18513"/>
          <ac:spMkLst>
            <pc:docMk/>
            <pc:sldMk cId="1814437417" sldId="318"/>
            <ac:spMk id="37" creationId="{3E3ED044-DFB8-B319-FD76-97D26EBFCC98}"/>
          </ac:spMkLst>
        </pc:spChg>
        <pc:spChg chg="mod">
          <ac:chgData name="Fabio Cosme" userId="b9aee802-7c78-4663-b00c-62faf399ea7f" providerId="ADAL" clId="{419D3C5C-9737-46D4-AED0-70F9092422A5}" dt="2025-05-02T10:10:52.962" v="18515"/>
          <ac:spMkLst>
            <pc:docMk/>
            <pc:sldMk cId="1814437417" sldId="318"/>
            <ac:spMk id="40" creationId="{1037D90C-9F32-182B-7C27-D8F97856AD23}"/>
          </ac:spMkLst>
        </pc:spChg>
        <pc:spChg chg="mod">
          <ac:chgData name="Fabio Cosme" userId="b9aee802-7c78-4663-b00c-62faf399ea7f" providerId="ADAL" clId="{419D3C5C-9737-46D4-AED0-70F9092422A5}" dt="2025-05-02T10:10:52.962" v="18515"/>
          <ac:spMkLst>
            <pc:docMk/>
            <pc:sldMk cId="1814437417" sldId="318"/>
            <ac:spMk id="41" creationId="{4A33C98A-67D2-FDF1-53A3-49A8F7CB46CE}"/>
          </ac:spMkLst>
        </pc:spChg>
        <pc:spChg chg="mod">
          <ac:chgData name="Fabio Cosme" userId="b9aee802-7c78-4663-b00c-62faf399ea7f" providerId="ADAL" clId="{419D3C5C-9737-46D4-AED0-70F9092422A5}" dt="2025-05-02T10:11:54.235" v="18526" actId="6549"/>
          <ac:spMkLst>
            <pc:docMk/>
            <pc:sldMk cId="1814437417" sldId="318"/>
            <ac:spMk id="42" creationId="{DCF574C7-8552-56F4-CFF4-DDCF8DFD5668}"/>
          </ac:spMkLst>
        </pc:spChg>
        <pc:spChg chg="mod">
          <ac:chgData name="Fabio Cosme" userId="b9aee802-7c78-4663-b00c-62faf399ea7f" providerId="ADAL" clId="{419D3C5C-9737-46D4-AED0-70F9092422A5}" dt="2025-05-02T10:10:59.653" v="18517"/>
          <ac:spMkLst>
            <pc:docMk/>
            <pc:sldMk cId="1814437417" sldId="318"/>
            <ac:spMk id="45" creationId="{59AB5D1B-8D1F-860B-5421-B2D8A2B37048}"/>
          </ac:spMkLst>
        </pc:spChg>
        <pc:spChg chg="mod">
          <ac:chgData name="Fabio Cosme" userId="b9aee802-7c78-4663-b00c-62faf399ea7f" providerId="ADAL" clId="{419D3C5C-9737-46D4-AED0-70F9092422A5}" dt="2025-05-02T10:10:59.653" v="18517"/>
          <ac:spMkLst>
            <pc:docMk/>
            <pc:sldMk cId="1814437417" sldId="318"/>
            <ac:spMk id="46" creationId="{DD180FFF-368B-2682-9EDD-194762796BBE}"/>
          </ac:spMkLst>
        </pc:spChg>
        <pc:spChg chg="mod">
          <ac:chgData name="Fabio Cosme" userId="b9aee802-7c78-4663-b00c-62faf399ea7f" providerId="ADAL" clId="{419D3C5C-9737-46D4-AED0-70F9092422A5}" dt="2025-05-02T10:10:59.653" v="18517"/>
          <ac:spMkLst>
            <pc:docMk/>
            <pc:sldMk cId="1814437417" sldId="318"/>
            <ac:spMk id="47" creationId="{4A4A4B61-77C7-52A8-B39C-0350506CFAEF}"/>
          </ac:spMkLst>
        </pc:spChg>
        <pc:spChg chg="mod">
          <ac:chgData name="Fabio Cosme" userId="b9aee802-7c78-4663-b00c-62faf399ea7f" providerId="ADAL" clId="{419D3C5C-9737-46D4-AED0-70F9092422A5}" dt="2025-05-02T10:12:07.899" v="18530"/>
          <ac:spMkLst>
            <pc:docMk/>
            <pc:sldMk cId="1814437417" sldId="318"/>
            <ac:spMk id="51" creationId="{2F0B7608-EDDD-0F0E-909F-8BAFC3B67C64}"/>
          </ac:spMkLst>
        </pc:spChg>
        <pc:spChg chg="mod">
          <ac:chgData name="Fabio Cosme" userId="b9aee802-7c78-4663-b00c-62faf399ea7f" providerId="ADAL" clId="{419D3C5C-9737-46D4-AED0-70F9092422A5}" dt="2025-05-02T10:15:57.813" v="18593" actId="14100"/>
          <ac:spMkLst>
            <pc:docMk/>
            <pc:sldMk cId="1814437417" sldId="318"/>
            <ac:spMk id="52" creationId="{18EBB672-E237-D3A7-8D37-DA331071EB31}"/>
          </ac:spMkLst>
        </pc:spChg>
        <pc:spChg chg="mod">
          <ac:chgData name="Fabio Cosme" userId="b9aee802-7c78-4663-b00c-62faf399ea7f" providerId="ADAL" clId="{419D3C5C-9737-46D4-AED0-70F9092422A5}" dt="2025-05-02T10:37:10.446" v="18827" actId="113"/>
          <ac:spMkLst>
            <pc:docMk/>
            <pc:sldMk cId="1814437417" sldId="318"/>
            <ac:spMk id="53" creationId="{E0A830F3-05BE-C835-40AF-322EF74AE92C}"/>
          </ac:spMkLst>
        </pc:spChg>
        <pc:spChg chg="mod">
          <ac:chgData name="Fabio Cosme" userId="b9aee802-7c78-4663-b00c-62faf399ea7f" providerId="ADAL" clId="{419D3C5C-9737-46D4-AED0-70F9092422A5}" dt="2025-05-02T10:12:13.922" v="18532"/>
          <ac:spMkLst>
            <pc:docMk/>
            <pc:sldMk cId="1814437417" sldId="318"/>
            <ac:spMk id="56" creationId="{ED038D3E-0C1C-1D32-7D01-39C4F9ECD9BF}"/>
          </ac:spMkLst>
        </pc:spChg>
        <pc:spChg chg="mod">
          <ac:chgData name="Fabio Cosme" userId="b9aee802-7c78-4663-b00c-62faf399ea7f" providerId="ADAL" clId="{419D3C5C-9737-46D4-AED0-70F9092422A5}" dt="2025-05-02T10:16:03.002" v="18594" actId="14100"/>
          <ac:spMkLst>
            <pc:docMk/>
            <pc:sldMk cId="1814437417" sldId="318"/>
            <ac:spMk id="57" creationId="{FF7D61F9-6485-5F45-BADD-30930E845377}"/>
          </ac:spMkLst>
        </pc:spChg>
        <pc:spChg chg="mod">
          <ac:chgData name="Fabio Cosme" userId="b9aee802-7c78-4663-b00c-62faf399ea7f" providerId="ADAL" clId="{419D3C5C-9737-46D4-AED0-70F9092422A5}" dt="2025-05-02T10:37:13.113" v="18828" actId="113"/>
          <ac:spMkLst>
            <pc:docMk/>
            <pc:sldMk cId="1814437417" sldId="318"/>
            <ac:spMk id="58" creationId="{22F91D6D-5DC4-4426-E1E3-D73D2BCB5015}"/>
          </ac:spMkLst>
        </pc:spChg>
        <pc:spChg chg="mod">
          <ac:chgData name="Fabio Cosme" userId="b9aee802-7c78-4663-b00c-62faf399ea7f" providerId="ADAL" clId="{419D3C5C-9737-46D4-AED0-70F9092422A5}" dt="2025-05-02T10:12:24.658" v="18534"/>
          <ac:spMkLst>
            <pc:docMk/>
            <pc:sldMk cId="1814437417" sldId="318"/>
            <ac:spMk id="61" creationId="{8A134281-4514-A5E8-7A2F-27112C2A46C7}"/>
          </ac:spMkLst>
        </pc:spChg>
        <pc:spChg chg="mod">
          <ac:chgData name="Fabio Cosme" userId="b9aee802-7c78-4663-b00c-62faf399ea7f" providerId="ADAL" clId="{419D3C5C-9737-46D4-AED0-70F9092422A5}" dt="2025-05-02T10:16:12.947" v="18597" actId="14100"/>
          <ac:spMkLst>
            <pc:docMk/>
            <pc:sldMk cId="1814437417" sldId="318"/>
            <ac:spMk id="62" creationId="{09456019-C89A-3FFF-EC40-93ABD1FF49DD}"/>
          </ac:spMkLst>
        </pc:spChg>
        <pc:spChg chg="del mod">
          <ac:chgData name="Fabio Cosme" userId="b9aee802-7c78-4663-b00c-62faf399ea7f" providerId="ADAL" clId="{419D3C5C-9737-46D4-AED0-70F9092422A5}" dt="2025-05-02T10:25:36.177" v="18666" actId="478"/>
          <ac:spMkLst>
            <pc:docMk/>
            <pc:sldMk cId="1814437417" sldId="318"/>
            <ac:spMk id="63" creationId="{EB6634F5-F950-7801-B1D6-C826D8AB92FC}"/>
          </ac:spMkLst>
        </pc:spChg>
        <pc:spChg chg="mod">
          <ac:chgData name="Fabio Cosme" userId="b9aee802-7c78-4663-b00c-62faf399ea7f" providerId="ADAL" clId="{419D3C5C-9737-46D4-AED0-70F9092422A5}" dt="2025-05-02T10:12:31.858" v="18536"/>
          <ac:spMkLst>
            <pc:docMk/>
            <pc:sldMk cId="1814437417" sldId="318"/>
            <ac:spMk id="66" creationId="{6B79064D-10D0-FCA6-624C-7AB0FBD7AAC2}"/>
          </ac:spMkLst>
        </pc:spChg>
        <pc:spChg chg="mod">
          <ac:chgData name="Fabio Cosme" userId="b9aee802-7c78-4663-b00c-62faf399ea7f" providerId="ADAL" clId="{419D3C5C-9737-46D4-AED0-70F9092422A5}" dt="2025-05-02T10:16:10.456" v="18596" actId="14100"/>
          <ac:spMkLst>
            <pc:docMk/>
            <pc:sldMk cId="1814437417" sldId="318"/>
            <ac:spMk id="67" creationId="{0E0B71AF-6902-23A8-CFDB-32B9FCF305FF}"/>
          </ac:spMkLst>
        </pc:spChg>
        <pc:spChg chg="mod">
          <ac:chgData name="Fabio Cosme" userId="b9aee802-7c78-4663-b00c-62faf399ea7f" providerId="ADAL" clId="{419D3C5C-9737-46D4-AED0-70F9092422A5}" dt="2025-05-02T10:27:24.235" v="18709" actId="1076"/>
          <ac:spMkLst>
            <pc:docMk/>
            <pc:sldMk cId="1814437417" sldId="318"/>
            <ac:spMk id="68" creationId="{B1AEBC9E-8B75-B946-83CD-8316D34907FC}"/>
          </ac:spMkLst>
        </pc:spChg>
        <pc:spChg chg="mod">
          <ac:chgData name="Fabio Cosme" userId="b9aee802-7c78-4663-b00c-62faf399ea7f" providerId="ADAL" clId="{419D3C5C-9737-46D4-AED0-70F9092422A5}" dt="2025-05-02T10:12:55.234" v="18539"/>
          <ac:spMkLst>
            <pc:docMk/>
            <pc:sldMk cId="1814437417" sldId="318"/>
            <ac:spMk id="71" creationId="{F7AB0BD4-9A30-7F16-2E95-F81A2C33815F}"/>
          </ac:spMkLst>
        </pc:spChg>
        <pc:spChg chg="mod">
          <ac:chgData name="Fabio Cosme" userId="b9aee802-7c78-4663-b00c-62faf399ea7f" providerId="ADAL" clId="{419D3C5C-9737-46D4-AED0-70F9092422A5}" dt="2025-05-02T10:16:06.781" v="18595" actId="14100"/>
          <ac:spMkLst>
            <pc:docMk/>
            <pc:sldMk cId="1814437417" sldId="318"/>
            <ac:spMk id="72" creationId="{6691071A-99A4-3F6B-169E-AC7B13C2E441}"/>
          </ac:spMkLst>
        </pc:spChg>
        <pc:spChg chg="mod">
          <ac:chgData name="Fabio Cosme" userId="b9aee802-7c78-4663-b00c-62faf399ea7f" providerId="ADAL" clId="{419D3C5C-9737-46D4-AED0-70F9092422A5}" dt="2025-05-02T10:32:51.662" v="18771" actId="1076"/>
          <ac:spMkLst>
            <pc:docMk/>
            <pc:sldMk cId="1814437417" sldId="318"/>
            <ac:spMk id="73" creationId="{B7E97372-8CCB-9EB8-945E-EAB5EBE73EAE}"/>
          </ac:spMkLst>
        </pc:spChg>
        <pc:spChg chg="add mod">
          <ac:chgData name="Fabio Cosme" userId="b9aee802-7c78-4663-b00c-62faf399ea7f" providerId="ADAL" clId="{419D3C5C-9737-46D4-AED0-70F9092422A5}" dt="2025-05-02T10:34:54.362" v="18805" actId="1076"/>
          <ac:spMkLst>
            <pc:docMk/>
            <pc:sldMk cId="1814437417" sldId="318"/>
            <ac:spMk id="89" creationId="{3286060F-3B98-35B5-61C0-A094BFBD31EA}"/>
          </ac:spMkLst>
        </pc:spChg>
        <pc:spChg chg="mod">
          <ac:chgData name="Fabio Cosme" userId="b9aee802-7c78-4663-b00c-62faf399ea7f" providerId="ADAL" clId="{419D3C5C-9737-46D4-AED0-70F9092422A5}" dt="2025-05-02T10:27:45.286" v="18725" actId="1076"/>
          <ac:spMkLst>
            <pc:docMk/>
            <pc:sldMk cId="1814437417" sldId="318"/>
            <ac:spMk id="94" creationId="{C16F2175-01D8-F5BA-3467-669B98BEBF20}"/>
          </ac:spMkLst>
        </pc:spChg>
        <pc:spChg chg="mod">
          <ac:chgData name="Fabio Cosme" userId="b9aee802-7c78-4663-b00c-62faf399ea7f" providerId="ADAL" clId="{419D3C5C-9737-46D4-AED0-70F9092422A5}" dt="2025-05-02T10:27:29.912" v="18711"/>
          <ac:spMkLst>
            <pc:docMk/>
            <pc:sldMk cId="1814437417" sldId="318"/>
            <ac:spMk id="95" creationId="{89655E11-EC68-05E2-4979-3DA7C9F40DF1}"/>
          </ac:spMkLst>
        </pc:spChg>
        <pc:spChg chg="mod">
          <ac:chgData name="Fabio Cosme" userId="b9aee802-7c78-4663-b00c-62faf399ea7f" providerId="ADAL" clId="{419D3C5C-9737-46D4-AED0-70F9092422A5}" dt="2025-05-02T10:27:29.912" v="18711"/>
          <ac:spMkLst>
            <pc:docMk/>
            <pc:sldMk cId="1814437417" sldId="318"/>
            <ac:spMk id="96" creationId="{74B4F38F-5C76-2ADC-CFCF-C19A5A58C0D4}"/>
          </ac:spMkLst>
        </pc:spChg>
        <pc:grpChg chg="add del mod">
          <ac:chgData name="Fabio Cosme" userId="b9aee802-7c78-4663-b00c-62faf399ea7f" providerId="ADAL" clId="{419D3C5C-9737-46D4-AED0-70F9092422A5}" dt="2025-05-02T10:11:32.785" v="18520" actId="165"/>
          <ac:grpSpMkLst>
            <pc:docMk/>
            <pc:sldMk cId="1814437417" sldId="318"/>
            <ac:grpSpMk id="23" creationId="{8BD855C2-DFB9-9616-5A24-92C8E9DEF376}"/>
          </ac:grpSpMkLst>
        </pc:grpChg>
        <pc:grpChg chg="add del mod">
          <ac:chgData name="Fabio Cosme" userId="b9aee802-7c78-4663-b00c-62faf399ea7f" providerId="ADAL" clId="{419D3C5C-9737-46D4-AED0-70F9092422A5}" dt="2025-05-02T10:11:52.588" v="18523" actId="478"/>
          <ac:grpSpMkLst>
            <pc:docMk/>
            <pc:sldMk cId="1814437417" sldId="318"/>
            <ac:grpSpMk id="24" creationId="{B3AE1D3D-6E10-46F6-5FE5-B01A6BBF2E00}"/>
          </ac:grpSpMkLst>
        </pc:grpChg>
        <pc:grpChg chg="add del mod">
          <ac:chgData name="Fabio Cosme" userId="b9aee802-7c78-4663-b00c-62faf399ea7f" providerId="ADAL" clId="{419D3C5C-9737-46D4-AED0-70F9092422A5}" dt="2025-05-02T10:11:53.326" v="18524" actId="478"/>
          <ac:grpSpMkLst>
            <pc:docMk/>
            <pc:sldMk cId="1814437417" sldId="318"/>
            <ac:grpSpMk id="29" creationId="{0D89AB60-B2DC-7421-1843-F64D44EE1A48}"/>
          </ac:grpSpMkLst>
        </pc:grpChg>
        <pc:grpChg chg="add del mod">
          <ac:chgData name="Fabio Cosme" userId="b9aee802-7c78-4663-b00c-62faf399ea7f" providerId="ADAL" clId="{419D3C5C-9737-46D4-AED0-70F9092422A5}" dt="2025-05-02T10:11:59.276" v="18528" actId="478"/>
          <ac:grpSpMkLst>
            <pc:docMk/>
            <pc:sldMk cId="1814437417" sldId="318"/>
            <ac:grpSpMk id="34" creationId="{BEE1A286-E76D-C0AA-CF04-3EA294780715}"/>
          </ac:grpSpMkLst>
        </pc:grpChg>
        <pc:grpChg chg="add del mod">
          <ac:chgData name="Fabio Cosme" userId="b9aee802-7c78-4663-b00c-62faf399ea7f" providerId="ADAL" clId="{419D3C5C-9737-46D4-AED0-70F9092422A5}" dt="2025-05-02T10:11:57.404" v="18527" actId="478"/>
          <ac:grpSpMkLst>
            <pc:docMk/>
            <pc:sldMk cId="1814437417" sldId="318"/>
            <ac:grpSpMk id="39" creationId="{03C1F97F-E5F0-373A-86F1-635C0025B275}"/>
          </ac:grpSpMkLst>
        </pc:grpChg>
        <pc:grpChg chg="add del mod">
          <ac:chgData name="Fabio Cosme" userId="b9aee802-7c78-4663-b00c-62faf399ea7f" providerId="ADAL" clId="{419D3C5C-9737-46D4-AED0-70F9092422A5}" dt="2025-05-02T10:11:53.899" v="18525" actId="478"/>
          <ac:grpSpMkLst>
            <pc:docMk/>
            <pc:sldMk cId="1814437417" sldId="318"/>
            <ac:grpSpMk id="44" creationId="{D67C0F05-4D85-A2C1-0E3A-5FDD4C74B03B}"/>
          </ac:grpSpMkLst>
        </pc:grpChg>
        <pc:grpChg chg="add del mod">
          <ac:chgData name="Fabio Cosme" userId="b9aee802-7c78-4663-b00c-62faf399ea7f" providerId="ADAL" clId="{419D3C5C-9737-46D4-AED0-70F9092422A5}" dt="2025-05-02T10:26:21.307" v="18690" actId="165"/>
          <ac:grpSpMkLst>
            <pc:docMk/>
            <pc:sldMk cId="1814437417" sldId="318"/>
            <ac:grpSpMk id="49" creationId="{A254A8BE-D040-2441-6C0D-900959613A19}"/>
          </ac:grpSpMkLst>
        </pc:grpChg>
        <pc:grpChg chg="add mod">
          <ac:chgData name="Fabio Cosme" userId="b9aee802-7c78-4663-b00c-62faf399ea7f" providerId="ADAL" clId="{419D3C5C-9737-46D4-AED0-70F9092422A5}" dt="2025-05-02T10:36:15.183" v="18818" actId="164"/>
          <ac:grpSpMkLst>
            <pc:docMk/>
            <pc:sldMk cId="1814437417" sldId="318"/>
            <ac:grpSpMk id="50" creationId="{DC7B734F-13B7-9938-8427-F26269A89E89}"/>
          </ac:grpSpMkLst>
        </pc:grpChg>
        <pc:grpChg chg="add mod">
          <ac:chgData name="Fabio Cosme" userId="b9aee802-7c78-4663-b00c-62faf399ea7f" providerId="ADAL" clId="{419D3C5C-9737-46D4-AED0-70F9092422A5}" dt="2025-05-02T10:36:18.884" v="18819" actId="164"/>
          <ac:grpSpMkLst>
            <pc:docMk/>
            <pc:sldMk cId="1814437417" sldId="318"/>
            <ac:grpSpMk id="55" creationId="{AD64239A-8295-C230-8C54-9596C3AEBE25}"/>
          </ac:grpSpMkLst>
        </pc:grpChg>
        <pc:grpChg chg="add mod">
          <ac:chgData name="Fabio Cosme" userId="b9aee802-7c78-4663-b00c-62faf399ea7f" providerId="ADAL" clId="{419D3C5C-9737-46D4-AED0-70F9092422A5}" dt="2025-05-02T10:26:08.244" v="18688" actId="164"/>
          <ac:grpSpMkLst>
            <pc:docMk/>
            <pc:sldMk cId="1814437417" sldId="318"/>
            <ac:grpSpMk id="60" creationId="{584AB12A-4234-1FEF-3E64-941CBB8415F6}"/>
          </ac:grpSpMkLst>
        </pc:grpChg>
        <pc:grpChg chg="add del mod">
          <ac:chgData name="Fabio Cosme" userId="b9aee802-7c78-4663-b00c-62faf399ea7f" providerId="ADAL" clId="{419D3C5C-9737-46D4-AED0-70F9092422A5}" dt="2025-05-02T10:27:26.898" v="18710" actId="478"/>
          <ac:grpSpMkLst>
            <pc:docMk/>
            <pc:sldMk cId="1814437417" sldId="318"/>
            <ac:grpSpMk id="65" creationId="{F5D99A31-5B61-0752-FE33-00C7011B3DF3}"/>
          </ac:grpSpMkLst>
        </pc:grpChg>
        <pc:grpChg chg="add mod">
          <ac:chgData name="Fabio Cosme" userId="b9aee802-7c78-4663-b00c-62faf399ea7f" providerId="ADAL" clId="{419D3C5C-9737-46D4-AED0-70F9092422A5}" dt="2025-05-02T10:36:22.053" v="18820" actId="164"/>
          <ac:grpSpMkLst>
            <pc:docMk/>
            <pc:sldMk cId="1814437417" sldId="318"/>
            <ac:grpSpMk id="70" creationId="{30BBCD40-F042-FE79-94B1-6705B1FEBEF0}"/>
          </ac:grpSpMkLst>
        </pc:grpChg>
        <pc:grpChg chg="add mod">
          <ac:chgData name="Fabio Cosme" userId="b9aee802-7c78-4663-b00c-62faf399ea7f" providerId="ADAL" clId="{419D3C5C-9737-46D4-AED0-70F9092422A5}" dt="2025-05-02T10:36:33.222" v="18822" actId="164"/>
          <ac:grpSpMkLst>
            <pc:docMk/>
            <pc:sldMk cId="1814437417" sldId="318"/>
            <ac:grpSpMk id="90" creationId="{B524458E-0B49-ED80-18C9-F49FE74D7403}"/>
          </ac:grpSpMkLst>
        </pc:grpChg>
        <pc:grpChg chg="add del mod">
          <ac:chgData name="Fabio Cosme" userId="b9aee802-7c78-4663-b00c-62faf399ea7f" providerId="ADAL" clId="{419D3C5C-9737-46D4-AED0-70F9092422A5}" dt="2025-05-02T10:35:43.011" v="18812" actId="165"/>
          <ac:grpSpMkLst>
            <pc:docMk/>
            <pc:sldMk cId="1814437417" sldId="318"/>
            <ac:grpSpMk id="91" creationId="{CBC544C1-EC69-9C7E-F9CF-EB9B3BF88176}"/>
          </ac:grpSpMkLst>
        </pc:grpChg>
        <pc:grpChg chg="add mod">
          <ac:chgData name="Fabio Cosme" userId="b9aee802-7c78-4663-b00c-62faf399ea7f" providerId="ADAL" clId="{419D3C5C-9737-46D4-AED0-70F9092422A5}" dt="2025-05-02T10:36:25.347" v="18821" actId="164"/>
          <ac:grpSpMkLst>
            <pc:docMk/>
            <pc:sldMk cId="1814437417" sldId="318"/>
            <ac:grpSpMk id="92" creationId="{A0DBB2BD-DDC3-6C7A-D7ED-1B0992729472}"/>
          </ac:grpSpMkLst>
        </pc:grpChg>
        <pc:grpChg chg="mod">
          <ac:chgData name="Fabio Cosme" userId="b9aee802-7c78-4663-b00c-62faf399ea7f" providerId="ADAL" clId="{419D3C5C-9737-46D4-AED0-70F9092422A5}" dt="2025-05-02T10:27:29.912" v="18711"/>
          <ac:grpSpMkLst>
            <pc:docMk/>
            <pc:sldMk cId="1814437417" sldId="318"/>
            <ac:grpSpMk id="93" creationId="{35A9024C-2E7C-11A2-1C37-4DB29B8491CC}"/>
          </ac:grpSpMkLst>
        </pc:grpChg>
        <pc:grpChg chg="add mod">
          <ac:chgData name="Fabio Cosme" userId="b9aee802-7c78-4663-b00c-62faf399ea7f" providerId="ADAL" clId="{419D3C5C-9737-46D4-AED0-70F9092422A5}" dt="2025-05-02T10:36:15.183" v="18818" actId="164"/>
          <ac:grpSpMkLst>
            <pc:docMk/>
            <pc:sldMk cId="1814437417" sldId="318"/>
            <ac:grpSpMk id="99" creationId="{9FAA54BB-C6AE-AA26-DE43-5400BCD04815}"/>
          </ac:grpSpMkLst>
        </pc:grpChg>
        <pc:grpChg chg="add mod">
          <ac:chgData name="Fabio Cosme" userId="b9aee802-7c78-4663-b00c-62faf399ea7f" providerId="ADAL" clId="{419D3C5C-9737-46D4-AED0-70F9092422A5}" dt="2025-05-02T10:36:18.884" v="18819" actId="164"/>
          <ac:grpSpMkLst>
            <pc:docMk/>
            <pc:sldMk cId="1814437417" sldId="318"/>
            <ac:grpSpMk id="100" creationId="{13DC3411-B86F-AFAA-553D-359BB8192AF9}"/>
          </ac:grpSpMkLst>
        </pc:grpChg>
        <pc:grpChg chg="add mod">
          <ac:chgData name="Fabio Cosme" userId="b9aee802-7c78-4663-b00c-62faf399ea7f" providerId="ADAL" clId="{419D3C5C-9737-46D4-AED0-70F9092422A5}" dt="2025-05-02T10:36:22.053" v="18820" actId="164"/>
          <ac:grpSpMkLst>
            <pc:docMk/>
            <pc:sldMk cId="1814437417" sldId="318"/>
            <ac:grpSpMk id="101" creationId="{4F1905F9-984F-54FA-51BF-E0B16FDC5420}"/>
          </ac:grpSpMkLst>
        </pc:grpChg>
        <pc:grpChg chg="add mod">
          <ac:chgData name="Fabio Cosme" userId="b9aee802-7c78-4663-b00c-62faf399ea7f" providerId="ADAL" clId="{419D3C5C-9737-46D4-AED0-70F9092422A5}" dt="2025-05-02T10:36:25.347" v="18821" actId="164"/>
          <ac:grpSpMkLst>
            <pc:docMk/>
            <pc:sldMk cId="1814437417" sldId="318"/>
            <ac:grpSpMk id="102" creationId="{9A0DAEDB-1122-71BF-812C-3929635C75FD}"/>
          </ac:grpSpMkLst>
        </pc:grpChg>
        <pc:grpChg chg="add mod">
          <ac:chgData name="Fabio Cosme" userId="b9aee802-7c78-4663-b00c-62faf399ea7f" providerId="ADAL" clId="{419D3C5C-9737-46D4-AED0-70F9092422A5}" dt="2025-05-02T10:36:33.222" v="18822" actId="164"/>
          <ac:grpSpMkLst>
            <pc:docMk/>
            <pc:sldMk cId="1814437417" sldId="318"/>
            <ac:grpSpMk id="103" creationId="{917ECED4-CD7B-A0E7-D7C8-4771D6FA2CF4}"/>
          </ac:grpSpMkLst>
        </pc:grpChg>
        <pc:grpChg chg="add mod">
          <ac:chgData name="Fabio Cosme" userId="b9aee802-7c78-4663-b00c-62faf399ea7f" providerId="ADAL" clId="{419D3C5C-9737-46D4-AED0-70F9092422A5}" dt="2025-05-02T10:36:50.698" v="18825" actId="14100"/>
          <ac:grpSpMkLst>
            <pc:docMk/>
            <pc:sldMk cId="1814437417" sldId="318"/>
            <ac:grpSpMk id="104" creationId="{F9430D57-FE76-4E48-2E30-EC6E59408BEC}"/>
          </ac:grpSpMkLst>
        </pc:grpChg>
        <pc:picChg chg="add del mod">
          <ac:chgData name="Fabio Cosme" userId="b9aee802-7c78-4663-b00c-62faf399ea7f" providerId="ADAL" clId="{419D3C5C-9737-46D4-AED0-70F9092422A5}" dt="2025-05-02T09:32:53.474" v="18213" actId="478"/>
          <ac:picMkLst>
            <pc:docMk/>
            <pc:sldMk cId="1814437417" sldId="318"/>
            <ac:picMk id="3" creationId="{7B5242DD-24BE-9C5A-ECCB-435CF66E3E3E}"/>
          </ac:picMkLst>
        </pc:picChg>
        <pc:picChg chg="add del mod">
          <ac:chgData name="Fabio Cosme" userId="b9aee802-7c78-4663-b00c-62faf399ea7f" providerId="ADAL" clId="{419D3C5C-9737-46D4-AED0-70F9092422A5}" dt="2025-05-02T10:42:33.139" v="18844" actId="478"/>
          <ac:picMkLst>
            <pc:docMk/>
            <pc:sldMk cId="1814437417" sldId="318"/>
            <ac:picMk id="6" creationId="{A9D61AF6-2B5F-5B5C-683B-BC82321DDC0F}"/>
          </ac:picMkLst>
        </pc:picChg>
        <pc:picChg chg="add del mod">
          <ac:chgData name="Fabio Cosme" userId="b9aee802-7c78-4663-b00c-62faf399ea7f" providerId="ADAL" clId="{419D3C5C-9737-46D4-AED0-70F9092422A5}" dt="2025-05-02T10:07:25.346" v="18482" actId="478"/>
          <ac:picMkLst>
            <pc:docMk/>
            <pc:sldMk cId="1814437417" sldId="318"/>
            <ac:picMk id="7" creationId="{CE1FE48E-6E0E-6FF2-1BB9-C5BBA8FF89F4}"/>
          </ac:picMkLst>
        </pc:picChg>
        <pc:picChg chg="add mod ord topLvl">
          <ac:chgData name="Fabio Cosme" userId="b9aee802-7c78-4663-b00c-62faf399ea7f" providerId="ADAL" clId="{419D3C5C-9737-46D4-AED0-70F9092422A5}" dt="2025-05-02T10:36:40.454" v="18823" actId="164"/>
          <ac:picMkLst>
            <pc:docMk/>
            <pc:sldMk cId="1814437417" sldId="318"/>
            <ac:picMk id="18" creationId="{26DC951A-F707-483B-A631-BAA3345F9118}"/>
          </ac:picMkLst>
        </pc:picChg>
        <pc:picChg chg="add mod">
          <ac:chgData name="Fabio Cosme" userId="b9aee802-7c78-4663-b00c-62faf399ea7f" providerId="ADAL" clId="{419D3C5C-9737-46D4-AED0-70F9092422A5}" dt="2025-05-02T10:42:58.325" v="18847" actId="1076"/>
          <ac:picMkLst>
            <pc:docMk/>
            <pc:sldMk cId="1814437417" sldId="318"/>
            <ac:picMk id="19" creationId="{D77CC00D-00F7-F93C-6837-CD0AD42EAA65}"/>
          </ac:picMkLst>
        </pc:picChg>
        <pc:picChg chg="mod">
          <ac:chgData name="Fabio Cosme" userId="b9aee802-7c78-4663-b00c-62faf399ea7f" providerId="ADAL" clId="{419D3C5C-9737-46D4-AED0-70F9092422A5}" dt="2025-05-02T10:10:37.237" v="18509"/>
          <ac:picMkLst>
            <pc:docMk/>
            <pc:sldMk cId="1814437417" sldId="318"/>
            <ac:picMk id="28" creationId="{6CA66A6A-4BCA-2941-7996-84251253003C}"/>
          </ac:picMkLst>
        </pc:picChg>
        <pc:picChg chg="mod">
          <ac:chgData name="Fabio Cosme" userId="b9aee802-7c78-4663-b00c-62faf399ea7f" providerId="ADAL" clId="{419D3C5C-9737-46D4-AED0-70F9092422A5}" dt="2025-05-02T10:10:42.962" v="18511"/>
          <ac:picMkLst>
            <pc:docMk/>
            <pc:sldMk cId="1814437417" sldId="318"/>
            <ac:picMk id="33" creationId="{6870311F-D263-2ECC-0EE0-624C54234F27}"/>
          </ac:picMkLst>
        </pc:picChg>
        <pc:picChg chg="mod">
          <ac:chgData name="Fabio Cosme" userId="b9aee802-7c78-4663-b00c-62faf399ea7f" providerId="ADAL" clId="{419D3C5C-9737-46D4-AED0-70F9092422A5}" dt="2025-05-02T10:10:49.667" v="18513"/>
          <ac:picMkLst>
            <pc:docMk/>
            <pc:sldMk cId="1814437417" sldId="318"/>
            <ac:picMk id="38" creationId="{51A829FB-58B2-B78F-60AD-A1ECF99D949D}"/>
          </ac:picMkLst>
        </pc:picChg>
        <pc:picChg chg="mod">
          <ac:chgData name="Fabio Cosme" userId="b9aee802-7c78-4663-b00c-62faf399ea7f" providerId="ADAL" clId="{419D3C5C-9737-46D4-AED0-70F9092422A5}" dt="2025-05-02T10:10:52.962" v="18515"/>
          <ac:picMkLst>
            <pc:docMk/>
            <pc:sldMk cId="1814437417" sldId="318"/>
            <ac:picMk id="43" creationId="{B2E768DC-66D2-D167-D6D1-E299BF05E4AF}"/>
          </ac:picMkLst>
        </pc:picChg>
        <pc:picChg chg="mod">
          <ac:chgData name="Fabio Cosme" userId="b9aee802-7c78-4663-b00c-62faf399ea7f" providerId="ADAL" clId="{419D3C5C-9737-46D4-AED0-70F9092422A5}" dt="2025-05-02T10:10:59.653" v="18517"/>
          <ac:picMkLst>
            <pc:docMk/>
            <pc:sldMk cId="1814437417" sldId="318"/>
            <ac:picMk id="48" creationId="{E6625E14-A62A-CFED-903E-2753582BC3E2}"/>
          </ac:picMkLst>
        </pc:picChg>
        <pc:picChg chg="del mod">
          <ac:chgData name="Fabio Cosme" userId="b9aee802-7c78-4663-b00c-62faf399ea7f" providerId="ADAL" clId="{419D3C5C-9737-46D4-AED0-70F9092422A5}" dt="2025-05-02T10:14:03.738" v="18576" actId="478"/>
          <ac:picMkLst>
            <pc:docMk/>
            <pc:sldMk cId="1814437417" sldId="318"/>
            <ac:picMk id="54" creationId="{F8AABE39-1D6A-9FC1-9A39-516B16FB5388}"/>
          </ac:picMkLst>
        </pc:picChg>
        <pc:picChg chg="del mod">
          <ac:chgData name="Fabio Cosme" userId="b9aee802-7c78-4663-b00c-62faf399ea7f" providerId="ADAL" clId="{419D3C5C-9737-46D4-AED0-70F9092422A5}" dt="2025-05-02T10:17:51.291" v="18612" actId="478"/>
          <ac:picMkLst>
            <pc:docMk/>
            <pc:sldMk cId="1814437417" sldId="318"/>
            <ac:picMk id="59" creationId="{6970B963-AFB6-08BB-9EDF-27F135822FE6}"/>
          </ac:picMkLst>
        </pc:picChg>
        <pc:picChg chg="del mod">
          <ac:chgData name="Fabio Cosme" userId="b9aee802-7c78-4663-b00c-62faf399ea7f" providerId="ADAL" clId="{419D3C5C-9737-46D4-AED0-70F9092422A5}" dt="2025-05-02T10:25:14.144" v="18663" actId="478"/>
          <ac:picMkLst>
            <pc:docMk/>
            <pc:sldMk cId="1814437417" sldId="318"/>
            <ac:picMk id="64" creationId="{7A7CABE8-A664-32AA-6944-91633EA3E650}"/>
          </ac:picMkLst>
        </pc:picChg>
        <pc:picChg chg="del mod">
          <ac:chgData name="Fabio Cosme" userId="b9aee802-7c78-4663-b00c-62faf399ea7f" providerId="ADAL" clId="{419D3C5C-9737-46D4-AED0-70F9092422A5}" dt="2025-05-02T10:25:15.328" v="18664" actId="478"/>
          <ac:picMkLst>
            <pc:docMk/>
            <pc:sldMk cId="1814437417" sldId="318"/>
            <ac:picMk id="69" creationId="{CE308B5B-D84B-29BD-2F5A-9FDDFA19E01D}"/>
          </ac:picMkLst>
        </pc:picChg>
        <pc:picChg chg="del mod">
          <ac:chgData name="Fabio Cosme" userId="b9aee802-7c78-4663-b00c-62faf399ea7f" providerId="ADAL" clId="{419D3C5C-9737-46D4-AED0-70F9092422A5}" dt="2025-05-02T10:25:17.600" v="18665" actId="478"/>
          <ac:picMkLst>
            <pc:docMk/>
            <pc:sldMk cId="1814437417" sldId="318"/>
            <ac:picMk id="74" creationId="{467F8ACA-BC01-8131-CFD7-92ED444A8319}"/>
          </ac:picMkLst>
        </pc:picChg>
        <pc:picChg chg="add mod">
          <ac:chgData name="Fabio Cosme" userId="b9aee802-7c78-4663-b00c-62faf399ea7f" providerId="ADAL" clId="{419D3C5C-9737-46D4-AED0-70F9092422A5}" dt="2025-05-02T10:14:47.276" v="18579" actId="1076"/>
          <ac:picMkLst>
            <pc:docMk/>
            <pc:sldMk cId="1814437417" sldId="318"/>
            <ac:picMk id="76" creationId="{DC11C212-4A53-B421-0179-388BC5B5FC49}"/>
          </ac:picMkLst>
        </pc:picChg>
        <pc:picChg chg="add del mod">
          <ac:chgData name="Fabio Cosme" userId="b9aee802-7c78-4663-b00c-62faf399ea7f" providerId="ADAL" clId="{419D3C5C-9737-46D4-AED0-70F9092422A5}" dt="2025-05-02T10:25:10.704" v="18662" actId="478"/>
          <ac:picMkLst>
            <pc:docMk/>
            <pc:sldMk cId="1814437417" sldId="318"/>
            <ac:picMk id="78" creationId="{9D0304B1-BA5B-992E-6E95-2771C6E73B3B}"/>
          </ac:picMkLst>
        </pc:picChg>
        <pc:picChg chg="add del mod">
          <ac:chgData name="Fabio Cosme" userId="b9aee802-7c78-4663-b00c-62faf399ea7f" providerId="ADAL" clId="{419D3C5C-9737-46D4-AED0-70F9092422A5}" dt="2025-05-02T10:19:15.481" v="18626" actId="478"/>
          <ac:picMkLst>
            <pc:docMk/>
            <pc:sldMk cId="1814437417" sldId="318"/>
            <ac:picMk id="80" creationId="{DB1892FA-D858-000D-52E7-40B1CF06F770}"/>
          </ac:picMkLst>
        </pc:picChg>
        <pc:picChg chg="add mod ord">
          <ac:chgData name="Fabio Cosme" userId="b9aee802-7c78-4663-b00c-62faf399ea7f" providerId="ADAL" clId="{419D3C5C-9737-46D4-AED0-70F9092422A5}" dt="2025-05-02T10:36:25.347" v="18821" actId="164"/>
          <ac:picMkLst>
            <pc:docMk/>
            <pc:sldMk cId="1814437417" sldId="318"/>
            <ac:picMk id="82" creationId="{A3C191AC-0B4F-D760-0E00-23B692C77F3D}"/>
          </ac:picMkLst>
        </pc:picChg>
        <pc:picChg chg="add mod ord">
          <ac:chgData name="Fabio Cosme" userId="b9aee802-7c78-4663-b00c-62faf399ea7f" providerId="ADAL" clId="{419D3C5C-9737-46D4-AED0-70F9092422A5}" dt="2025-05-02T10:36:33.222" v="18822" actId="164"/>
          <ac:picMkLst>
            <pc:docMk/>
            <pc:sldMk cId="1814437417" sldId="318"/>
            <ac:picMk id="84" creationId="{1701417A-E0C1-7953-7FBE-F1FCCDFCBBC6}"/>
          </ac:picMkLst>
        </pc:picChg>
        <pc:picChg chg="add mod ord">
          <ac:chgData name="Fabio Cosme" userId="b9aee802-7c78-4663-b00c-62faf399ea7f" providerId="ADAL" clId="{419D3C5C-9737-46D4-AED0-70F9092422A5}" dt="2025-05-02T10:36:18.884" v="18819" actId="164"/>
          <ac:picMkLst>
            <pc:docMk/>
            <pc:sldMk cId="1814437417" sldId="318"/>
            <ac:picMk id="86" creationId="{AB437A4C-4C9F-C2C9-5851-780DBA2255A2}"/>
          </ac:picMkLst>
        </pc:picChg>
        <pc:picChg chg="add mod ord">
          <ac:chgData name="Fabio Cosme" userId="b9aee802-7c78-4663-b00c-62faf399ea7f" providerId="ADAL" clId="{419D3C5C-9737-46D4-AED0-70F9092422A5}" dt="2025-05-02T10:36:15.183" v="18818" actId="164"/>
          <ac:picMkLst>
            <pc:docMk/>
            <pc:sldMk cId="1814437417" sldId="318"/>
            <ac:picMk id="88" creationId="{5A7CE0E6-A207-EA2D-A592-BDE0A2FC0598}"/>
          </ac:picMkLst>
        </pc:picChg>
        <pc:picChg chg="add mod">
          <ac:chgData name="Fabio Cosme" userId="b9aee802-7c78-4663-b00c-62faf399ea7f" providerId="ADAL" clId="{419D3C5C-9737-46D4-AED0-70F9092422A5}" dt="2025-05-02T10:36:22.053" v="18820" actId="164"/>
          <ac:picMkLst>
            <pc:docMk/>
            <pc:sldMk cId="1814437417" sldId="318"/>
            <ac:picMk id="98" creationId="{A9266E5B-8A20-C405-BE6D-8AF28FDB3CC1}"/>
          </ac:picMkLst>
        </pc:picChg>
        <pc:picChg chg="add mod">
          <ac:chgData name="Fabio Cosme" userId="b9aee802-7c78-4663-b00c-62faf399ea7f" providerId="ADAL" clId="{419D3C5C-9737-46D4-AED0-70F9092422A5}" dt="2025-05-02T10:42:51.896" v="18846" actId="1076"/>
          <ac:picMkLst>
            <pc:docMk/>
            <pc:sldMk cId="1814437417" sldId="318"/>
            <ac:picMk id="105" creationId="{F76866CD-88E0-FE58-2FDE-BBEEECC5E5E2}"/>
          </ac:picMkLst>
        </pc:picChg>
      </pc:sldChg>
      <pc:sldChg chg="addSp delSp modSp add del mod modTransition modNotesTx">
        <pc:chgData name="Fabio Cosme" userId="b9aee802-7c78-4663-b00c-62faf399ea7f" providerId="ADAL" clId="{419D3C5C-9737-46D4-AED0-70F9092422A5}" dt="2025-05-03T23:29:53.448" v="25599" actId="47"/>
        <pc:sldMkLst>
          <pc:docMk/>
          <pc:sldMk cId="3405641532" sldId="319"/>
        </pc:sldMkLst>
        <pc:spChg chg="mod">
          <ac:chgData name="Fabio Cosme" userId="b9aee802-7c78-4663-b00c-62faf399ea7f" providerId="ADAL" clId="{419D3C5C-9737-46D4-AED0-70F9092422A5}" dt="2025-05-02T11:08:26.132" v="19386" actId="1076"/>
          <ac:spMkLst>
            <pc:docMk/>
            <pc:sldMk cId="3405641532" sldId="319"/>
            <ac:spMk id="4" creationId="{99CDC899-C5E8-C3EA-B888-189C610B44FD}"/>
          </ac:spMkLst>
        </pc:spChg>
        <pc:spChg chg="mod">
          <ac:chgData name="Fabio Cosme" userId="b9aee802-7c78-4663-b00c-62faf399ea7f" providerId="ADAL" clId="{419D3C5C-9737-46D4-AED0-70F9092422A5}" dt="2025-05-02T11:00:57.725" v="19276" actId="27803"/>
          <ac:spMkLst>
            <pc:docMk/>
            <pc:sldMk cId="3405641532" sldId="319"/>
            <ac:spMk id="6" creationId="{AA09BD6C-8EDB-859C-2CF3-05FFD6F93A7B}"/>
          </ac:spMkLst>
        </pc:spChg>
        <pc:spChg chg="mod">
          <ac:chgData name="Fabio Cosme" userId="b9aee802-7c78-4663-b00c-62faf399ea7f" providerId="ADAL" clId="{419D3C5C-9737-46D4-AED0-70F9092422A5}" dt="2025-05-02T11:00:57.725" v="19276" actId="27803"/>
          <ac:spMkLst>
            <pc:docMk/>
            <pc:sldMk cId="3405641532" sldId="319"/>
            <ac:spMk id="7" creationId="{4E1CA16C-755C-2D4C-C0D1-59053B653D97}"/>
          </ac:spMkLst>
        </pc:spChg>
        <pc:spChg chg="mod">
          <ac:chgData name="Fabio Cosme" userId="b9aee802-7c78-4663-b00c-62faf399ea7f" providerId="ADAL" clId="{419D3C5C-9737-46D4-AED0-70F9092422A5}" dt="2025-05-02T11:22:52.163" v="19594" actId="1076"/>
          <ac:spMkLst>
            <pc:docMk/>
            <pc:sldMk cId="3405641532" sldId="319"/>
            <ac:spMk id="8" creationId="{FE38AD1E-5709-AB5E-B648-FBBFC18B015B}"/>
          </ac:spMkLst>
        </pc:spChg>
        <pc:spChg chg="mod">
          <ac:chgData name="Fabio Cosme" userId="b9aee802-7c78-4663-b00c-62faf399ea7f" providerId="ADAL" clId="{419D3C5C-9737-46D4-AED0-70F9092422A5}" dt="2025-05-02T11:20:09.583" v="19550" actId="1076"/>
          <ac:spMkLst>
            <pc:docMk/>
            <pc:sldMk cId="3405641532" sldId="319"/>
            <ac:spMk id="9" creationId="{C66088DC-1556-29A5-63D6-E53E8E8A3B56}"/>
          </ac:spMkLst>
        </pc:spChg>
        <pc:spChg chg="mod">
          <ac:chgData name="Fabio Cosme" userId="b9aee802-7c78-4663-b00c-62faf399ea7f" providerId="ADAL" clId="{419D3C5C-9737-46D4-AED0-70F9092422A5}" dt="2025-05-02T11:11:05.273" v="19476" actId="1076"/>
          <ac:spMkLst>
            <pc:docMk/>
            <pc:sldMk cId="3405641532" sldId="319"/>
            <ac:spMk id="10" creationId="{585FBA8C-60EC-2308-D7FD-E028243BDC60}"/>
          </ac:spMkLst>
        </pc:spChg>
        <pc:spChg chg="mod">
          <ac:chgData name="Fabio Cosme" userId="b9aee802-7c78-4663-b00c-62faf399ea7f" providerId="ADAL" clId="{419D3C5C-9737-46D4-AED0-70F9092422A5}" dt="2025-05-02T11:00:57.725" v="19276" actId="27803"/>
          <ac:spMkLst>
            <pc:docMk/>
            <pc:sldMk cId="3405641532" sldId="319"/>
            <ac:spMk id="11" creationId="{D4144391-6394-D54C-C5F5-2A501415960A}"/>
          </ac:spMkLst>
        </pc:spChg>
        <pc:spChg chg="mod topLvl">
          <ac:chgData name="Fabio Cosme" userId="b9aee802-7c78-4663-b00c-62faf399ea7f" providerId="ADAL" clId="{419D3C5C-9737-46D4-AED0-70F9092422A5}" dt="2025-05-02T11:01:57.051" v="19285" actId="164"/>
          <ac:spMkLst>
            <pc:docMk/>
            <pc:sldMk cId="3405641532" sldId="319"/>
            <ac:spMk id="13" creationId="{39F4E706-62D9-6728-631A-A5FA05DF9E59}"/>
          </ac:spMkLst>
        </pc:spChg>
        <pc:spChg chg="mod topLvl">
          <ac:chgData name="Fabio Cosme" userId="b9aee802-7c78-4663-b00c-62faf399ea7f" providerId="ADAL" clId="{419D3C5C-9737-46D4-AED0-70F9092422A5}" dt="2025-05-02T11:01:57.051" v="19285" actId="164"/>
          <ac:spMkLst>
            <pc:docMk/>
            <pc:sldMk cId="3405641532" sldId="319"/>
            <ac:spMk id="15" creationId="{5E5EA483-2EA5-5045-CE4C-5613BD00FBCD}"/>
          </ac:spMkLst>
        </pc:spChg>
        <pc:spChg chg="del mod topLvl">
          <ac:chgData name="Fabio Cosme" userId="b9aee802-7c78-4663-b00c-62faf399ea7f" providerId="ADAL" clId="{419D3C5C-9737-46D4-AED0-70F9092422A5}" dt="2025-05-02T10:43:38.852" v="18852" actId="478"/>
          <ac:spMkLst>
            <pc:docMk/>
            <pc:sldMk cId="3405641532" sldId="319"/>
            <ac:spMk id="22" creationId="{7348FB87-29D6-6105-49AB-ECCFEB72D594}"/>
          </ac:spMkLst>
        </pc:spChg>
        <pc:spChg chg="del mod topLvl">
          <ac:chgData name="Fabio Cosme" userId="b9aee802-7c78-4663-b00c-62faf399ea7f" providerId="ADAL" clId="{419D3C5C-9737-46D4-AED0-70F9092422A5}" dt="2025-05-02T10:43:50.776" v="18857" actId="478"/>
          <ac:spMkLst>
            <pc:docMk/>
            <pc:sldMk cId="3405641532" sldId="319"/>
            <ac:spMk id="51" creationId="{6DA0349D-7B27-D13D-0882-2FA453C6874F}"/>
          </ac:spMkLst>
        </pc:spChg>
        <pc:spChg chg="mod topLvl">
          <ac:chgData name="Fabio Cosme" userId="b9aee802-7c78-4663-b00c-62faf399ea7f" providerId="ADAL" clId="{419D3C5C-9737-46D4-AED0-70F9092422A5}" dt="2025-05-02T11:01:54.347" v="19284" actId="164"/>
          <ac:spMkLst>
            <pc:docMk/>
            <pc:sldMk cId="3405641532" sldId="319"/>
            <ac:spMk id="52" creationId="{5EAE1BD2-82CA-10B0-8882-BF08AD387702}"/>
          </ac:spMkLst>
        </pc:spChg>
        <pc:spChg chg="mod topLvl">
          <ac:chgData name="Fabio Cosme" userId="b9aee802-7c78-4663-b00c-62faf399ea7f" providerId="ADAL" clId="{419D3C5C-9737-46D4-AED0-70F9092422A5}" dt="2025-05-02T11:01:54.347" v="19284" actId="164"/>
          <ac:spMkLst>
            <pc:docMk/>
            <pc:sldMk cId="3405641532" sldId="319"/>
            <ac:spMk id="53" creationId="{03D1C819-76DB-52FF-D7B6-553E4BE480EB}"/>
          </ac:spMkLst>
        </pc:spChg>
        <pc:spChg chg="del mod topLvl">
          <ac:chgData name="Fabio Cosme" userId="b9aee802-7c78-4663-b00c-62faf399ea7f" providerId="ADAL" clId="{419D3C5C-9737-46D4-AED0-70F9092422A5}" dt="2025-05-02T10:44:03.748" v="18862" actId="478"/>
          <ac:spMkLst>
            <pc:docMk/>
            <pc:sldMk cId="3405641532" sldId="319"/>
            <ac:spMk id="56" creationId="{85582B13-C382-A1FE-6971-D5B9A4DCFECD}"/>
          </ac:spMkLst>
        </pc:spChg>
        <pc:spChg chg="mod topLvl">
          <ac:chgData name="Fabio Cosme" userId="b9aee802-7c78-4663-b00c-62faf399ea7f" providerId="ADAL" clId="{419D3C5C-9737-46D4-AED0-70F9092422A5}" dt="2025-05-02T11:01:51.707" v="19283" actId="164"/>
          <ac:spMkLst>
            <pc:docMk/>
            <pc:sldMk cId="3405641532" sldId="319"/>
            <ac:spMk id="57" creationId="{F1B9CAC6-0AF8-FD7A-4A87-3D39098DC135}"/>
          </ac:spMkLst>
        </pc:spChg>
        <pc:spChg chg="mod topLvl">
          <ac:chgData name="Fabio Cosme" userId="b9aee802-7c78-4663-b00c-62faf399ea7f" providerId="ADAL" clId="{419D3C5C-9737-46D4-AED0-70F9092422A5}" dt="2025-05-02T11:02:09.913" v="19290" actId="113"/>
          <ac:spMkLst>
            <pc:docMk/>
            <pc:sldMk cId="3405641532" sldId="319"/>
            <ac:spMk id="58" creationId="{002D0EC5-F9D5-62E6-C66A-19A0C57D55E9}"/>
          </ac:spMkLst>
        </pc:spChg>
        <pc:spChg chg="del mod topLvl">
          <ac:chgData name="Fabio Cosme" userId="b9aee802-7c78-4663-b00c-62faf399ea7f" providerId="ADAL" clId="{419D3C5C-9737-46D4-AED0-70F9092422A5}" dt="2025-05-02T10:45:27.045" v="18896" actId="478"/>
          <ac:spMkLst>
            <pc:docMk/>
            <pc:sldMk cId="3405641532" sldId="319"/>
            <ac:spMk id="61" creationId="{C6C27E77-93D9-25AC-452E-996E7EAAE70A}"/>
          </ac:spMkLst>
        </pc:spChg>
        <pc:spChg chg="mod topLvl">
          <ac:chgData name="Fabio Cosme" userId="b9aee802-7c78-4663-b00c-62faf399ea7f" providerId="ADAL" clId="{419D3C5C-9737-46D4-AED0-70F9092422A5}" dt="2025-05-02T11:01:59.658" v="19286" actId="164"/>
          <ac:spMkLst>
            <pc:docMk/>
            <pc:sldMk cId="3405641532" sldId="319"/>
            <ac:spMk id="62" creationId="{903BDBC3-93C2-2B92-9706-D6CF4CAE4AB4}"/>
          </ac:spMkLst>
        </pc:spChg>
        <pc:spChg chg="del mod topLvl">
          <ac:chgData name="Fabio Cosme" userId="b9aee802-7c78-4663-b00c-62faf399ea7f" providerId="ADAL" clId="{419D3C5C-9737-46D4-AED0-70F9092422A5}" dt="2025-05-02T10:44:26.676" v="18872" actId="478"/>
          <ac:spMkLst>
            <pc:docMk/>
            <pc:sldMk cId="3405641532" sldId="319"/>
            <ac:spMk id="71" creationId="{4ED0B9C7-0619-65FA-A57F-46C14101FCB0}"/>
          </ac:spMkLst>
        </pc:spChg>
        <pc:spChg chg="mod topLvl">
          <ac:chgData name="Fabio Cosme" userId="b9aee802-7c78-4663-b00c-62faf399ea7f" providerId="ADAL" clId="{419D3C5C-9737-46D4-AED0-70F9092422A5}" dt="2025-05-02T11:02:07.403" v="19289" actId="164"/>
          <ac:spMkLst>
            <pc:docMk/>
            <pc:sldMk cId="3405641532" sldId="319"/>
            <ac:spMk id="72" creationId="{A359F4A9-62F7-DA3F-4EA4-87CFFACFE9E7}"/>
          </ac:spMkLst>
        </pc:spChg>
        <pc:spChg chg="mod topLvl">
          <ac:chgData name="Fabio Cosme" userId="b9aee802-7c78-4663-b00c-62faf399ea7f" providerId="ADAL" clId="{419D3C5C-9737-46D4-AED0-70F9092422A5}" dt="2025-05-02T11:02:11.273" v="19291" actId="113"/>
          <ac:spMkLst>
            <pc:docMk/>
            <pc:sldMk cId="3405641532" sldId="319"/>
            <ac:spMk id="73" creationId="{57901D23-FC5C-E6AB-A4F9-69B147FFFD1F}"/>
          </ac:spMkLst>
        </pc:spChg>
        <pc:spChg chg="mod topLvl">
          <ac:chgData name="Fabio Cosme" userId="b9aee802-7c78-4663-b00c-62faf399ea7f" providerId="ADAL" clId="{419D3C5C-9737-46D4-AED0-70F9092422A5}" dt="2025-05-02T11:01:59.658" v="19286" actId="164"/>
          <ac:spMkLst>
            <pc:docMk/>
            <pc:sldMk cId="3405641532" sldId="319"/>
            <ac:spMk id="89" creationId="{1E08CE96-1F5D-D48A-A890-CEA41595EAA3}"/>
          </ac:spMkLst>
        </pc:spChg>
        <pc:spChg chg="mod topLvl">
          <ac:chgData name="Fabio Cosme" userId="b9aee802-7c78-4663-b00c-62faf399ea7f" providerId="ADAL" clId="{419D3C5C-9737-46D4-AED0-70F9092422A5}" dt="2025-05-02T11:02:02.762" v="19287" actId="164"/>
          <ac:spMkLst>
            <pc:docMk/>
            <pc:sldMk cId="3405641532" sldId="319"/>
            <ac:spMk id="94" creationId="{E5807710-8BC6-53F7-946F-5E571A5D4903}"/>
          </ac:spMkLst>
        </pc:spChg>
        <pc:spChg chg="del mod topLvl">
          <ac:chgData name="Fabio Cosme" userId="b9aee802-7c78-4663-b00c-62faf399ea7f" providerId="ADAL" clId="{419D3C5C-9737-46D4-AED0-70F9092422A5}" dt="2025-05-02T10:45:05.270" v="18889" actId="478"/>
          <ac:spMkLst>
            <pc:docMk/>
            <pc:sldMk cId="3405641532" sldId="319"/>
            <ac:spMk id="95" creationId="{AAFA3576-2183-588E-890D-AEDEE70A1F0A}"/>
          </ac:spMkLst>
        </pc:spChg>
        <pc:spChg chg="mod topLvl">
          <ac:chgData name="Fabio Cosme" userId="b9aee802-7c78-4663-b00c-62faf399ea7f" providerId="ADAL" clId="{419D3C5C-9737-46D4-AED0-70F9092422A5}" dt="2025-05-02T11:02:05.102" v="19288" actId="164"/>
          <ac:spMkLst>
            <pc:docMk/>
            <pc:sldMk cId="3405641532" sldId="319"/>
            <ac:spMk id="96" creationId="{93B924FA-5FDC-C82E-AEF3-923B7449A45D}"/>
          </ac:spMkLst>
        </pc:spChg>
        <pc:grpChg chg="add del mod">
          <ac:chgData name="Fabio Cosme" userId="b9aee802-7c78-4663-b00c-62faf399ea7f" providerId="ADAL" clId="{419D3C5C-9737-46D4-AED0-70F9092422A5}" dt="2025-05-02T10:44:53.753" v="18882" actId="165"/>
          <ac:grpSpMkLst>
            <pc:docMk/>
            <pc:sldMk cId="3405641532" sldId="319"/>
            <ac:grpSpMk id="2" creationId="{99926737-CB40-F603-79BF-0FD8B3F4FDD0}"/>
          </ac:grpSpMkLst>
        </pc:grpChg>
        <pc:grpChg chg="add mod">
          <ac:chgData name="Fabio Cosme" userId="b9aee802-7c78-4663-b00c-62faf399ea7f" providerId="ADAL" clId="{419D3C5C-9737-46D4-AED0-70F9092422A5}" dt="2025-05-02T10:52:24.679" v="19163" actId="338"/>
          <ac:grpSpMkLst>
            <pc:docMk/>
            <pc:sldMk cId="3405641532" sldId="319"/>
            <ac:grpSpMk id="3" creationId="{A251B8CD-07CD-62C7-E84E-201499CA8AF2}"/>
          </ac:grpSpMkLst>
        </pc:grpChg>
        <pc:grpChg chg="add del mod">
          <ac:chgData name="Fabio Cosme" userId="b9aee802-7c78-4663-b00c-62faf399ea7f" providerId="ADAL" clId="{419D3C5C-9737-46D4-AED0-70F9092422A5}" dt="2025-05-02T11:00:57.725" v="19276" actId="27803"/>
          <ac:grpSpMkLst>
            <pc:docMk/>
            <pc:sldMk cId="3405641532" sldId="319"/>
            <ac:grpSpMk id="5" creationId="{F4CD73DA-9530-245A-A4A5-85BDB23D6B7B}"/>
          </ac:grpSpMkLst>
        </pc:grpChg>
        <pc:grpChg chg="add mod">
          <ac:chgData name="Fabio Cosme" userId="b9aee802-7c78-4663-b00c-62faf399ea7f" providerId="ADAL" clId="{419D3C5C-9737-46D4-AED0-70F9092422A5}" dt="2025-05-02T11:01:51.707" v="19283" actId="164"/>
          <ac:grpSpMkLst>
            <pc:docMk/>
            <pc:sldMk cId="3405641532" sldId="319"/>
            <ac:grpSpMk id="12" creationId="{B1D3205A-8127-23B3-620D-E59F26FC966D}"/>
          </ac:grpSpMkLst>
        </pc:grpChg>
        <pc:grpChg chg="add mod">
          <ac:chgData name="Fabio Cosme" userId="b9aee802-7c78-4663-b00c-62faf399ea7f" providerId="ADAL" clId="{419D3C5C-9737-46D4-AED0-70F9092422A5}" dt="2025-05-02T11:01:54.347" v="19284" actId="164"/>
          <ac:grpSpMkLst>
            <pc:docMk/>
            <pc:sldMk cId="3405641532" sldId="319"/>
            <ac:grpSpMk id="14" creationId="{A9EBCB77-AEFB-3009-F39B-80C3F5F7819E}"/>
          </ac:grpSpMkLst>
        </pc:grpChg>
        <pc:grpChg chg="add mod">
          <ac:chgData name="Fabio Cosme" userId="b9aee802-7c78-4663-b00c-62faf399ea7f" providerId="ADAL" clId="{419D3C5C-9737-46D4-AED0-70F9092422A5}" dt="2025-05-02T11:01:57.051" v="19285" actId="164"/>
          <ac:grpSpMkLst>
            <pc:docMk/>
            <pc:sldMk cId="3405641532" sldId="319"/>
            <ac:grpSpMk id="16" creationId="{13A94038-5ABD-9096-E70B-46D4C97F1630}"/>
          </ac:grpSpMkLst>
        </pc:grpChg>
        <pc:grpChg chg="add mod">
          <ac:chgData name="Fabio Cosme" userId="b9aee802-7c78-4663-b00c-62faf399ea7f" providerId="ADAL" clId="{419D3C5C-9737-46D4-AED0-70F9092422A5}" dt="2025-05-02T11:01:59.658" v="19286" actId="164"/>
          <ac:grpSpMkLst>
            <pc:docMk/>
            <pc:sldMk cId="3405641532" sldId="319"/>
            <ac:grpSpMk id="17" creationId="{7565D0C7-42CE-CB7B-52F2-B2208DE0BE95}"/>
          </ac:grpSpMkLst>
        </pc:grpChg>
        <pc:grpChg chg="add mod">
          <ac:chgData name="Fabio Cosme" userId="b9aee802-7c78-4663-b00c-62faf399ea7f" providerId="ADAL" clId="{419D3C5C-9737-46D4-AED0-70F9092422A5}" dt="2025-05-02T11:02:05.102" v="19288" actId="164"/>
          <ac:grpSpMkLst>
            <pc:docMk/>
            <pc:sldMk cId="3405641532" sldId="319"/>
            <ac:grpSpMk id="20" creationId="{9180EC1D-4343-4846-F753-7CB8C984D0C0}"/>
          </ac:grpSpMkLst>
        </pc:grpChg>
        <pc:grpChg chg="add mod">
          <ac:chgData name="Fabio Cosme" userId="b9aee802-7c78-4663-b00c-62faf399ea7f" providerId="ADAL" clId="{419D3C5C-9737-46D4-AED0-70F9092422A5}" dt="2025-05-02T11:02:05.102" v="19288" actId="164"/>
          <ac:grpSpMkLst>
            <pc:docMk/>
            <pc:sldMk cId="3405641532" sldId="319"/>
            <ac:grpSpMk id="21" creationId="{2A101152-65F6-8ED1-1A7D-B5E79689AF62}"/>
          </ac:grpSpMkLst>
        </pc:grpChg>
        <pc:grpChg chg="add mod">
          <ac:chgData name="Fabio Cosme" userId="b9aee802-7c78-4663-b00c-62faf399ea7f" providerId="ADAL" clId="{419D3C5C-9737-46D4-AED0-70F9092422A5}" dt="2025-05-02T11:02:07.403" v="19289" actId="164"/>
          <ac:grpSpMkLst>
            <pc:docMk/>
            <pc:sldMk cId="3405641532" sldId="319"/>
            <ac:grpSpMk id="23" creationId="{2700312E-11AD-919C-2D6C-2DF300C0E2D0}"/>
          </ac:grpSpMkLst>
        </pc:grpChg>
        <pc:grpChg chg="add del mod topLvl">
          <ac:chgData name="Fabio Cosme" userId="b9aee802-7c78-4663-b00c-62faf399ea7f" providerId="ADAL" clId="{419D3C5C-9737-46D4-AED0-70F9092422A5}" dt="2025-05-02T10:43:48.724" v="18856" actId="165"/>
          <ac:grpSpMkLst>
            <pc:docMk/>
            <pc:sldMk cId="3405641532" sldId="319"/>
            <ac:grpSpMk id="50" creationId="{2D57DD20-79CA-1EB6-D6ED-F93107D3E4A2}"/>
          </ac:grpSpMkLst>
        </pc:grpChg>
        <pc:grpChg chg="add del mod topLvl">
          <ac:chgData name="Fabio Cosme" userId="b9aee802-7c78-4663-b00c-62faf399ea7f" providerId="ADAL" clId="{419D3C5C-9737-46D4-AED0-70F9092422A5}" dt="2025-05-02T10:44:02.236" v="18861" actId="165"/>
          <ac:grpSpMkLst>
            <pc:docMk/>
            <pc:sldMk cId="3405641532" sldId="319"/>
            <ac:grpSpMk id="55" creationId="{8357C482-3F5B-58FD-63C2-6C77DE238C27}"/>
          </ac:grpSpMkLst>
        </pc:grpChg>
        <pc:grpChg chg="add del mod topLvl">
          <ac:chgData name="Fabio Cosme" userId="b9aee802-7c78-4663-b00c-62faf399ea7f" providerId="ADAL" clId="{419D3C5C-9737-46D4-AED0-70F9092422A5}" dt="2025-05-02T10:45:25.498" v="18895" actId="165"/>
          <ac:grpSpMkLst>
            <pc:docMk/>
            <pc:sldMk cId="3405641532" sldId="319"/>
            <ac:grpSpMk id="60" creationId="{34CDDD8A-32A8-EC0D-7AE5-F103B530CE07}"/>
          </ac:grpSpMkLst>
        </pc:grpChg>
        <pc:grpChg chg="add del mod topLvl">
          <ac:chgData name="Fabio Cosme" userId="b9aee802-7c78-4663-b00c-62faf399ea7f" providerId="ADAL" clId="{419D3C5C-9737-46D4-AED0-70F9092422A5}" dt="2025-05-02T10:44:25.403" v="18871" actId="165"/>
          <ac:grpSpMkLst>
            <pc:docMk/>
            <pc:sldMk cId="3405641532" sldId="319"/>
            <ac:grpSpMk id="70" creationId="{E13FDC45-3886-7BED-8753-069B1BA5B2A2}"/>
          </ac:grpSpMkLst>
        </pc:grpChg>
        <pc:grpChg chg="del mod topLvl">
          <ac:chgData name="Fabio Cosme" userId="b9aee802-7c78-4663-b00c-62faf399ea7f" providerId="ADAL" clId="{419D3C5C-9737-46D4-AED0-70F9092422A5}" dt="2025-05-02T10:45:19.142" v="18892" actId="165"/>
          <ac:grpSpMkLst>
            <pc:docMk/>
            <pc:sldMk cId="3405641532" sldId="319"/>
            <ac:grpSpMk id="90" creationId="{DBDC10CC-9E2C-4ADC-4DB8-7E110DE09952}"/>
          </ac:grpSpMkLst>
        </pc:grpChg>
        <pc:grpChg chg="add del mod topLvl">
          <ac:chgData name="Fabio Cosme" userId="b9aee802-7c78-4663-b00c-62faf399ea7f" providerId="ADAL" clId="{419D3C5C-9737-46D4-AED0-70F9092422A5}" dt="2025-05-02T10:44:58.776" v="18885" actId="165"/>
          <ac:grpSpMkLst>
            <pc:docMk/>
            <pc:sldMk cId="3405641532" sldId="319"/>
            <ac:grpSpMk id="92" creationId="{CEB0AB82-98BF-BA1B-97DE-13C12CBC6589}"/>
          </ac:grpSpMkLst>
        </pc:grpChg>
        <pc:grpChg chg="add del mod topLvl">
          <ac:chgData name="Fabio Cosme" userId="b9aee802-7c78-4663-b00c-62faf399ea7f" providerId="ADAL" clId="{419D3C5C-9737-46D4-AED0-70F9092422A5}" dt="2025-05-02T10:45:03.893" v="18888" actId="165"/>
          <ac:grpSpMkLst>
            <pc:docMk/>
            <pc:sldMk cId="3405641532" sldId="319"/>
            <ac:grpSpMk id="93" creationId="{2DD3DE63-6E92-0835-CF11-7B76104E0892}"/>
          </ac:grpSpMkLst>
        </pc:grpChg>
        <pc:grpChg chg="del">
          <ac:chgData name="Fabio Cosme" userId="b9aee802-7c78-4663-b00c-62faf399ea7f" providerId="ADAL" clId="{419D3C5C-9737-46D4-AED0-70F9092422A5}" dt="2025-05-02T10:43:42.710" v="18853" actId="165"/>
          <ac:grpSpMkLst>
            <pc:docMk/>
            <pc:sldMk cId="3405641532" sldId="319"/>
            <ac:grpSpMk id="99" creationId="{D684CE94-6123-E82F-5BD2-E866F60B2B7E}"/>
          </ac:grpSpMkLst>
        </pc:grpChg>
        <pc:grpChg chg="del">
          <ac:chgData name="Fabio Cosme" userId="b9aee802-7c78-4663-b00c-62faf399ea7f" providerId="ADAL" clId="{419D3C5C-9737-46D4-AED0-70F9092422A5}" dt="2025-05-02T10:43:55.072" v="18858" actId="165"/>
          <ac:grpSpMkLst>
            <pc:docMk/>
            <pc:sldMk cId="3405641532" sldId="319"/>
            <ac:grpSpMk id="100" creationId="{03011AB5-0552-66FA-5094-D603F28B6215}"/>
          </ac:grpSpMkLst>
        </pc:grpChg>
        <pc:grpChg chg="del">
          <ac:chgData name="Fabio Cosme" userId="b9aee802-7c78-4663-b00c-62faf399ea7f" providerId="ADAL" clId="{419D3C5C-9737-46D4-AED0-70F9092422A5}" dt="2025-05-02T10:44:13.493" v="18864" actId="165"/>
          <ac:grpSpMkLst>
            <pc:docMk/>
            <pc:sldMk cId="3405641532" sldId="319"/>
            <ac:grpSpMk id="101" creationId="{A94C01C1-41FC-2CAE-CA36-3D7704B8E8DA}"/>
          </ac:grpSpMkLst>
        </pc:grpChg>
        <pc:grpChg chg="del">
          <ac:chgData name="Fabio Cosme" userId="b9aee802-7c78-4663-b00c-62faf399ea7f" providerId="ADAL" clId="{419D3C5C-9737-46D4-AED0-70F9092422A5}" dt="2025-05-02T10:44:35.530" v="18874" actId="165"/>
          <ac:grpSpMkLst>
            <pc:docMk/>
            <pc:sldMk cId="3405641532" sldId="319"/>
            <ac:grpSpMk id="102" creationId="{27231DF1-8E86-F572-C16E-65169D7783F4}"/>
          </ac:grpSpMkLst>
        </pc:grpChg>
        <pc:grpChg chg="del">
          <ac:chgData name="Fabio Cosme" userId="b9aee802-7c78-4663-b00c-62faf399ea7f" providerId="ADAL" clId="{419D3C5C-9737-46D4-AED0-70F9092422A5}" dt="2025-05-02T10:45:12.667" v="18891" actId="165"/>
          <ac:grpSpMkLst>
            <pc:docMk/>
            <pc:sldMk cId="3405641532" sldId="319"/>
            <ac:grpSpMk id="103" creationId="{24B5D02A-C91F-D5EC-EF6C-5D901D69DD58}"/>
          </ac:grpSpMkLst>
        </pc:grpChg>
        <pc:grpChg chg="del">
          <ac:chgData name="Fabio Cosme" userId="b9aee802-7c78-4663-b00c-62faf399ea7f" providerId="ADAL" clId="{419D3C5C-9737-46D4-AED0-70F9092422A5}" dt="2025-05-02T10:43:36.383" v="18851" actId="165"/>
          <ac:grpSpMkLst>
            <pc:docMk/>
            <pc:sldMk cId="3405641532" sldId="319"/>
            <ac:grpSpMk id="104" creationId="{DFE03FB4-3301-98DA-BD56-DC4E6A1A1F72}"/>
          </ac:grpSpMkLst>
        </pc:grpChg>
        <pc:picChg chg="mod topLvl">
          <ac:chgData name="Fabio Cosme" userId="b9aee802-7c78-4663-b00c-62faf399ea7f" providerId="ADAL" clId="{419D3C5C-9737-46D4-AED0-70F9092422A5}" dt="2025-05-02T11:01:57.051" v="19285" actId="164"/>
          <ac:picMkLst>
            <pc:docMk/>
            <pc:sldMk cId="3405641532" sldId="319"/>
            <ac:picMk id="18" creationId="{F6FBEDF0-FCB2-B0AA-9358-9F4D7CBD1CB2}"/>
          </ac:picMkLst>
        </pc:picChg>
        <pc:picChg chg="mod">
          <ac:chgData name="Fabio Cosme" userId="b9aee802-7c78-4663-b00c-62faf399ea7f" providerId="ADAL" clId="{419D3C5C-9737-46D4-AED0-70F9092422A5}" dt="2025-05-02T11:17:28.752" v="19533" actId="1076"/>
          <ac:picMkLst>
            <pc:docMk/>
            <pc:sldMk cId="3405641532" sldId="319"/>
            <ac:picMk id="19" creationId="{DF978495-2587-96FC-74BF-2DBF3A1FA8B6}"/>
          </ac:picMkLst>
        </pc:picChg>
        <pc:picChg chg="mod topLvl">
          <ac:chgData name="Fabio Cosme" userId="b9aee802-7c78-4663-b00c-62faf399ea7f" providerId="ADAL" clId="{419D3C5C-9737-46D4-AED0-70F9092422A5}" dt="2025-05-02T11:02:02.762" v="19287" actId="164"/>
          <ac:picMkLst>
            <pc:docMk/>
            <pc:sldMk cId="3405641532" sldId="319"/>
            <ac:picMk id="82" creationId="{8BAB5085-EA08-CA55-3785-0EB1AC804B21}"/>
          </ac:picMkLst>
        </pc:picChg>
        <pc:picChg chg="mod topLvl">
          <ac:chgData name="Fabio Cosme" userId="b9aee802-7c78-4663-b00c-62faf399ea7f" providerId="ADAL" clId="{419D3C5C-9737-46D4-AED0-70F9092422A5}" dt="2025-05-02T11:01:59.658" v="19286" actId="164"/>
          <ac:picMkLst>
            <pc:docMk/>
            <pc:sldMk cId="3405641532" sldId="319"/>
            <ac:picMk id="84" creationId="{CD7C2F97-D81C-435C-A2E9-EE4B6BA41DD5}"/>
          </ac:picMkLst>
        </pc:picChg>
        <pc:picChg chg="mod topLvl">
          <ac:chgData name="Fabio Cosme" userId="b9aee802-7c78-4663-b00c-62faf399ea7f" providerId="ADAL" clId="{419D3C5C-9737-46D4-AED0-70F9092422A5}" dt="2025-05-02T11:01:51.707" v="19283" actId="164"/>
          <ac:picMkLst>
            <pc:docMk/>
            <pc:sldMk cId="3405641532" sldId="319"/>
            <ac:picMk id="86" creationId="{50087308-D5D5-7589-411A-494E6FE9DDB8}"/>
          </ac:picMkLst>
        </pc:picChg>
        <pc:picChg chg="mod topLvl">
          <ac:chgData name="Fabio Cosme" userId="b9aee802-7c78-4663-b00c-62faf399ea7f" providerId="ADAL" clId="{419D3C5C-9737-46D4-AED0-70F9092422A5}" dt="2025-05-02T11:01:54.347" v="19284" actId="164"/>
          <ac:picMkLst>
            <pc:docMk/>
            <pc:sldMk cId="3405641532" sldId="319"/>
            <ac:picMk id="88" creationId="{829EAB61-30C7-E2D8-35C3-6CF591A8ECD7}"/>
          </ac:picMkLst>
        </pc:picChg>
        <pc:picChg chg="add del mod topLvl">
          <ac:chgData name="Fabio Cosme" userId="b9aee802-7c78-4663-b00c-62faf399ea7f" providerId="ADAL" clId="{419D3C5C-9737-46D4-AED0-70F9092422A5}" dt="2025-05-02T11:02:07.403" v="19289" actId="164"/>
          <ac:picMkLst>
            <pc:docMk/>
            <pc:sldMk cId="3405641532" sldId="319"/>
            <ac:picMk id="98" creationId="{65D26208-C45B-B47A-A63A-69D678E930E3}"/>
          </ac:picMkLst>
        </pc:picChg>
        <pc:picChg chg="mod">
          <ac:chgData name="Fabio Cosme" userId="b9aee802-7c78-4663-b00c-62faf399ea7f" providerId="ADAL" clId="{419D3C5C-9737-46D4-AED0-70F9092422A5}" dt="2025-05-02T11:22:47.799" v="19593" actId="1076"/>
          <ac:picMkLst>
            <pc:docMk/>
            <pc:sldMk cId="3405641532" sldId="319"/>
            <ac:picMk id="105" creationId="{6542AF54-5F30-48AE-BEF5-BBBE52B6D2C0}"/>
          </ac:picMkLst>
        </pc:picChg>
      </pc:sldChg>
      <pc:sldChg chg="addSp delSp modSp add del mod">
        <pc:chgData name="Fabio Cosme" userId="b9aee802-7c78-4663-b00c-62faf399ea7f" providerId="ADAL" clId="{419D3C5C-9737-46D4-AED0-70F9092422A5}" dt="2025-05-02T10:59:46.513" v="19262" actId="47"/>
        <pc:sldMkLst>
          <pc:docMk/>
          <pc:sldMk cId="49513888" sldId="320"/>
        </pc:sldMkLst>
        <pc:spChg chg="del mod">
          <ac:chgData name="Fabio Cosme" userId="b9aee802-7c78-4663-b00c-62faf399ea7f" providerId="ADAL" clId="{419D3C5C-9737-46D4-AED0-70F9092422A5}" dt="2025-05-02T10:58:32.263" v="19248" actId="478"/>
          <ac:spMkLst>
            <pc:docMk/>
            <pc:sldMk cId="49513888" sldId="320"/>
            <ac:spMk id="8" creationId="{44CD49DA-E628-8E39-15E9-355914246F53}"/>
          </ac:spMkLst>
        </pc:spChg>
        <pc:spChg chg="del mod">
          <ac:chgData name="Fabio Cosme" userId="b9aee802-7c78-4663-b00c-62faf399ea7f" providerId="ADAL" clId="{419D3C5C-9737-46D4-AED0-70F9092422A5}" dt="2025-05-02T10:58:38.629" v="19251" actId="478"/>
          <ac:spMkLst>
            <pc:docMk/>
            <pc:sldMk cId="49513888" sldId="320"/>
            <ac:spMk id="9" creationId="{E2E27CB5-A682-2D59-DA70-6C8A9884D3DD}"/>
          </ac:spMkLst>
        </pc:spChg>
        <pc:spChg chg="del">
          <ac:chgData name="Fabio Cosme" userId="b9aee802-7c78-4663-b00c-62faf399ea7f" providerId="ADAL" clId="{419D3C5C-9737-46D4-AED0-70F9092422A5}" dt="2025-05-02T10:58:34.487" v="19249" actId="478"/>
          <ac:spMkLst>
            <pc:docMk/>
            <pc:sldMk cId="49513888" sldId="320"/>
            <ac:spMk id="10" creationId="{E538F1C2-ECBF-6324-01E9-9A7F978AB0E3}"/>
          </ac:spMkLst>
        </pc:spChg>
        <pc:spChg chg="mod">
          <ac:chgData name="Fabio Cosme" userId="b9aee802-7c78-4663-b00c-62faf399ea7f" providerId="ADAL" clId="{419D3C5C-9737-46D4-AED0-70F9092422A5}" dt="2025-05-02T10:57:25.770" v="19230" actId="164"/>
          <ac:spMkLst>
            <pc:docMk/>
            <pc:sldMk cId="49513888" sldId="320"/>
            <ac:spMk id="13" creationId="{313F602B-6CEC-74AA-1F93-84D2824661F3}"/>
          </ac:spMkLst>
        </pc:spChg>
        <pc:spChg chg="mod">
          <ac:chgData name="Fabio Cosme" userId="b9aee802-7c78-4663-b00c-62faf399ea7f" providerId="ADAL" clId="{419D3C5C-9737-46D4-AED0-70F9092422A5}" dt="2025-05-02T10:57:30.153" v="19231" actId="164"/>
          <ac:spMkLst>
            <pc:docMk/>
            <pc:sldMk cId="49513888" sldId="320"/>
            <ac:spMk id="15" creationId="{1AAAABCF-2DC1-A667-4E43-F3A0DD6DDC95}"/>
          </ac:spMkLst>
        </pc:spChg>
        <pc:spChg chg="mod">
          <ac:chgData name="Fabio Cosme" userId="b9aee802-7c78-4663-b00c-62faf399ea7f" providerId="ADAL" clId="{419D3C5C-9737-46D4-AED0-70F9092422A5}" dt="2025-05-02T10:57:37.531" v="19233" actId="164"/>
          <ac:spMkLst>
            <pc:docMk/>
            <pc:sldMk cId="49513888" sldId="320"/>
            <ac:spMk id="52" creationId="{9D969D25-A5C2-4D99-70A2-2B38F97060C9}"/>
          </ac:spMkLst>
        </pc:spChg>
        <pc:spChg chg="mod">
          <ac:chgData name="Fabio Cosme" userId="b9aee802-7c78-4663-b00c-62faf399ea7f" providerId="ADAL" clId="{419D3C5C-9737-46D4-AED0-70F9092422A5}" dt="2025-05-02T10:57:37.531" v="19233" actId="164"/>
          <ac:spMkLst>
            <pc:docMk/>
            <pc:sldMk cId="49513888" sldId="320"/>
            <ac:spMk id="53" creationId="{8D30C3E0-0D52-1CD4-F7F3-4E827051BE8D}"/>
          </ac:spMkLst>
        </pc:spChg>
        <pc:spChg chg="mod">
          <ac:chgData name="Fabio Cosme" userId="b9aee802-7c78-4663-b00c-62faf399ea7f" providerId="ADAL" clId="{419D3C5C-9737-46D4-AED0-70F9092422A5}" dt="2025-05-02T10:57:56.746" v="19239" actId="164"/>
          <ac:spMkLst>
            <pc:docMk/>
            <pc:sldMk cId="49513888" sldId="320"/>
            <ac:spMk id="57" creationId="{2DA9B134-EDC7-E81C-5D31-630017461349}"/>
          </ac:spMkLst>
        </pc:spChg>
        <pc:spChg chg="mod">
          <ac:chgData name="Fabio Cosme" userId="b9aee802-7c78-4663-b00c-62faf399ea7f" providerId="ADAL" clId="{419D3C5C-9737-46D4-AED0-70F9092422A5}" dt="2025-05-02T10:57:56.746" v="19239" actId="164"/>
          <ac:spMkLst>
            <pc:docMk/>
            <pc:sldMk cId="49513888" sldId="320"/>
            <ac:spMk id="58" creationId="{BDE1860A-1024-4277-98D7-7DEC94A92044}"/>
          </ac:spMkLst>
        </pc:spChg>
        <pc:spChg chg="mod">
          <ac:chgData name="Fabio Cosme" userId="b9aee802-7c78-4663-b00c-62faf399ea7f" providerId="ADAL" clId="{419D3C5C-9737-46D4-AED0-70F9092422A5}" dt="2025-05-02T10:58:15.433" v="19245" actId="164"/>
          <ac:spMkLst>
            <pc:docMk/>
            <pc:sldMk cId="49513888" sldId="320"/>
            <ac:spMk id="62" creationId="{7D741C27-85AE-687D-8640-CF2D85CFDDFD}"/>
          </ac:spMkLst>
        </pc:spChg>
        <pc:spChg chg="mod">
          <ac:chgData name="Fabio Cosme" userId="b9aee802-7c78-4663-b00c-62faf399ea7f" providerId="ADAL" clId="{419D3C5C-9737-46D4-AED0-70F9092422A5}" dt="2025-05-02T10:58:03.099" v="19241" actId="164"/>
          <ac:spMkLst>
            <pc:docMk/>
            <pc:sldMk cId="49513888" sldId="320"/>
            <ac:spMk id="72" creationId="{B6CEE2BE-91ED-467F-3FC1-715549762620}"/>
          </ac:spMkLst>
        </pc:spChg>
        <pc:spChg chg="mod">
          <ac:chgData name="Fabio Cosme" userId="b9aee802-7c78-4663-b00c-62faf399ea7f" providerId="ADAL" clId="{419D3C5C-9737-46D4-AED0-70F9092422A5}" dt="2025-05-02T10:58:03.099" v="19241" actId="164"/>
          <ac:spMkLst>
            <pc:docMk/>
            <pc:sldMk cId="49513888" sldId="320"/>
            <ac:spMk id="73" creationId="{7062252E-D743-2605-0D76-420873E51AF3}"/>
          </ac:spMkLst>
        </pc:spChg>
        <pc:spChg chg="mod">
          <ac:chgData name="Fabio Cosme" userId="b9aee802-7c78-4663-b00c-62faf399ea7f" providerId="ADAL" clId="{419D3C5C-9737-46D4-AED0-70F9092422A5}" dt="2025-05-02T10:58:15.433" v="19245" actId="164"/>
          <ac:spMkLst>
            <pc:docMk/>
            <pc:sldMk cId="49513888" sldId="320"/>
            <ac:spMk id="89" creationId="{2B1ACEA6-2530-B2BB-5642-E061657014A3}"/>
          </ac:spMkLst>
        </pc:spChg>
        <pc:spChg chg="mod">
          <ac:chgData name="Fabio Cosme" userId="b9aee802-7c78-4663-b00c-62faf399ea7f" providerId="ADAL" clId="{419D3C5C-9737-46D4-AED0-70F9092422A5}" dt="2025-05-02T10:58:11.883" v="19243" actId="164"/>
          <ac:spMkLst>
            <pc:docMk/>
            <pc:sldMk cId="49513888" sldId="320"/>
            <ac:spMk id="94" creationId="{A4679A6C-BEC3-6348-0FC2-5EA4E3D626B5}"/>
          </ac:spMkLst>
        </pc:spChg>
        <pc:spChg chg="mod">
          <ac:chgData name="Fabio Cosme" userId="b9aee802-7c78-4663-b00c-62faf399ea7f" providerId="ADAL" clId="{419D3C5C-9737-46D4-AED0-70F9092422A5}" dt="2025-05-02T10:58:11.883" v="19243" actId="164"/>
          <ac:spMkLst>
            <pc:docMk/>
            <pc:sldMk cId="49513888" sldId="320"/>
            <ac:spMk id="96" creationId="{3B38D7D8-7D1F-770A-293B-ADD99F5B7303}"/>
          </ac:spMkLst>
        </pc:spChg>
        <pc:grpChg chg="add mod">
          <ac:chgData name="Fabio Cosme" userId="b9aee802-7c78-4663-b00c-62faf399ea7f" providerId="ADAL" clId="{419D3C5C-9737-46D4-AED0-70F9092422A5}" dt="2025-05-02T10:57:30.153" v="19231" actId="164"/>
          <ac:grpSpMkLst>
            <pc:docMk/>
            <pc:sldMk cId="49513888" sldId="320"/>
            <ac:grpSpMk id="2" creationId="{8E44C3C5-68F0-D271-A926-8E5847237635}"/>
          </ac:grpSpMkLst>
        </pc:grpChg>
        <pc:grpChg chg="add mod">
          <ac:chgData name="Fabio Cosme" userId="b9aee802-7c78-4663-b00c-62faf399ea7f" providerId="ADAL" clId="{419D3C5C-9737-46D4-AED0-70F9092422A5}" dt="2025-05-02T10:57:34.607" v="19232" actId="1076"/>
          <ac:grpSpMkLst>
            <pc:docMk/>
            <pc:sldMk cId="49513888" sldId="320"/>
            <ac:grpSpMk id="3" creationId="{D89BE9CC-8019-FDC1-842C-9BAD1D9D4409}"/>
          </ac:grpSpMkLst>
        </pc:grpChg>
        <pc:grpChg chg="add mod">
          <ac:chgData name="Fabio Cosme" userId="b9aee802-7c78-4663-b00c-62faf399ea7f" providerId="ADAL" clId="{419D3C5C-9737-46D4-AED0-70F9092422A5}" dt="2025-05-02T10:57:45.229" v="19236" actId="1076"/>
          <ac:grpSpMkLst>
            <pc:docMk/>
            <pc:sldMk cId="49513888" sldId="320"/>
            <ac:grpSpMk id="5" creationId="{FCBC33C6-B9FC-DBDE-68F7-EE8B8EB79166}"/>
          </ac:grpSpMkLst>
        </pc:grpChg>
        <pc:grpChg chg="add mod">
          <ac:chgData name="Fabio Cosme" userId="b9aee802-7c78-4663-b00c-62faf399ea7f" providerId="ADAL" clId="{419D3C5C-9737-46D4-AED0-70F9092422A5}" dt="2025-05-02T10:57:59.589" v="19240" actId="1076"/>
          <ac:grpSpMkLst>
            <pc:docMk/>
            <pc:sldMk cId="49513888" sldId="320"/>
            <ac:grpSpMk id="6" creationId="{527D0876-3F08-80C5-139D-BA075595DDD1}"/>
          </ac:grpSpMkLst>
        </pc:grpChg>
        <pc:grpChg chg="add mod">
          <ac:chgData name="Fabio Cosme" userId="b9aee802-7c78-4663-b00c-62faf399ea7f" providerId="ADAL" clId="{419D3C5C-9737-46D4-AED0-70F9092422A5}" dt="2025-05-02T10:58:05.014" v="19242" actId="1076"/>
          <ac:grpSpMkLst>
            <pc:docMk/>
            <pc:sldMk cId="49513888" sldId="320"/>
            <ac:grpSpMk id="7" creationId="{1EF1B112-0992-00E1-3EC7-F1BF034CE1EF}"/>
          </ac:grpSpMkLst>
        </pc:grpChg>
        <pc:grpChg chg="add mod">
          <ac:chgData name="Fabio Cosme" userId="b9aee802-7c78-4663-b00c-62faf399ea7f" providerId="ADAL" clId="{419D3C5C-9737-46D4-AED0-70F9092422A5}" dt="2025-05-02T10:58:13.450" v="19244" actId="1076"/>
          <ac:grpSpMkLst>
            <pc:docMk/>
            <pc:sldMk cId="49513888" sldId="320"/>
            <ac:grpSpMk id="11" creationId="{F8BD281E-2A3C-6D9A-CC3F-1F8DD23B98E1}"/>
          </ac:grpSpMkLst>
        </pc:grpChg>
        <pc:grpChg chg="add mod">
          <ac:chgData name="Fabio Cosme" userId="b9aee802-7c78-4663-b00c-62faf399ea7f" providerId="ADAL" clId="{419D3C5C-9737-46D4-AED0-70F9092422A5}" dt="2025-05-02T10:58:22.396" v="19246" actId="1076"/>
          <ac:grpSpMkLst>
            <pc:docMk/>
            <pc:sldMk cId="49513888" sldId="320"/>
            <ac:grpSpMk id="12" creationId="{30E04C4D-E9BA-0015-749A-97FA7C21B049}"/>
          </ac:grpSpMkLst>
        </pc:grpChg>
        <pc:picChg chg="mod">
          <ac:chgData name="Fabio Cosme" userId="b9aee802-7c78-4663-b00c-62faf399ea7f" providerId="ADAL" clId="{419D3C5C-9737-46D4-AED0-70F9092422A5}" dt="2025-05-02T10:57:25.770" v="19230" actId="164"/>
          <ac:picMkLst>
            <pc:docMk/>
            <pc:sldMk cId="49513888" sldId="320"/>
            <ac:picMk id="18" creationId="{C293CEB2-86A2-66F2-C7D3-10D7DA96AD12}"/>
          </ac:picMkLst>
        </pc:picChg>
        <pc:picChg chg="mod">
          <ac:chgData name="Fabio Cosme" userId="b9aee802-7c78-4663-b00c-62faf399ea7f" providerId="ADAL" clId="{419D3C5C-9737-46D4-AED0-70F9092422A5}" dt="2025-05-02T10:59:34.396" v="19260" actId="688"/>
          <ac:picMkLst>
            <pc:docMk/>
            <pc:sldMk cId="49513888" sldId="320"/>
            <ac:picMk id="19" creationId="{5CF00222-9C1F-045B-3B6D-829D2AAA3181}"/>
          </ac:picMkLst>
        </pc:picChg>
        <pc:picChg chg="mod">
          <ac:chgData name="Fabio Cosme" userId="b9aee802-7c78-4663-b00c-62faf399ea7f" providerId="ADAL" clId="{419D3C5C-9737-46D4-AED0-70F9092422A5}" dt="2025-05-02T10:58:11.883" v="19243" actId="164"/>
          <ac:picMkLst>
            <pc:docMk/>
            <pc:sldMk cId="49513888" sldId="320"/>
            <ac:picMk id="82" creationId="{39E39209-4EC2-7928-067E-C6E55593A3B9}"/>
          </ac:picMkLst>
        </pc:picChg>
        <pc:picChg chg="mod">
          <ac:chgData name="Fabio Cosme" userId="b9aee802-7c78-4663-b00c-62faf399ea7f" providerId="ADAL" clId="{419D3C5C-9737-46D4-AED0-70F9092422A5}" dt="2025-05-02T10:58:15.433" v="19245" actId="164"/>
          <ac:picMkLst>
            <pc:docMk/>
            <pc:sldMk cId="49513888" sldId="320"/>
            <ac:picMk id="84" creationId="{FFCAE176-A793-B2AD-A5B0-919570D346E3}"/>
          </ac:picMkLst>
        </pc:picChg>
        <pc:picChg chg="mod">
          <ac:chgData name="Fabio Cosme" userId="b9aee802-7c78-4663-b00c-62faf399ea7f" providerId="ADAL" clId="{419D3C5C-9737-46D4-AED0-70F9092422A5}" dt="2025-05-02T10:57:56.746" v="19239" actId="164"/>
          <ac:picMkLst>
            <pc:docMk/>
            <pc:sldMk cId="49513888" sldId="320"/>
            <ac:picMk id="86" creationId="{70718A83-40B1-6B17-4FAC-2C195B5609A3}"/>
          </ac:picMkLst>
        </pc:picChg>
        <pc:picChg chg="mod">
          <ac:chgData name="Fabio Cosme" userId="b9aee802-7c78-4663-b00c-62faf399ea7f" providerId="ADAL" clId="{419D3C5C-9737-46D4-AED0-70F9092422A5}" dt="2025-05-02T10:57:37.531" v="19233" actId="164"/>
          <ac:picMkLst>
            <pc:docMk/>
            <pc:sldMk cId="49513888" sldId="320"/>
            <ac:picMk id="88" creationId="{300C2FB7-091B-082F-6059-8C22DCB2F2A1}"/>
          </ac:picMkLst>
        </pc:picChg>
        <pc:picChg chg="mod">
          <ac:chgData name="Fabio Cosme" userId="b9aee802-7c78-4663-b00c-62faf399ea7f" providerId="ADAL" clId="{419D3C5C-9737-46D4-AED0-70F9092422A5}" dt="2025-05-02T10:58:03.099" v="19241" actId="164"/>
          <ac:picMkLst>
            <pc:docMk/>
            <pc:sldMk cId="49513888" sldId="320"/>
            <ac:picMk id="98" creationId="{037159D3-FC65-5CCF-F48B-363F8D683C64}"/>
          </ac:picMkLst>
        </pc:picChg>
        <pc:picChg chg="mod">
          <ac:chgData name="Fabio Cosme" userId="b9aee802-7c78-4663-b00c-62faf399ea7f" providerId="ADAL" clId="{419D3C5C-9737-46D4-AED0-70F9092422A5}" dt="2025-05-02T10:59:37.817" v="19261" actId="688"/>
          <ac:picMkLst>
            <pc:docMk/>
            <pc:sldMk cId="49513888" sldId="320"/>
            <ac:picMk id="105" creationId="{2B045212-5220-DE4B-1BF9-79586477D3B6}"/>
          </ac:picMkLst>
        </pc:picChg>
      </pc:sldChg>
      <pc:sldChg chg="addSp delSp modSp add del mod ord modTransition">
        <pc:chgData name="Fabio Cosme" userId="b9aee802-7c78-4663-b00c-62faf399ea7f" providerId="ADAL" clId="{419D3C5C-9737-46D4-AED0-70F9092422A5}" dt="2025-05-03T23:29:51.080" v="25598" actId="47"/>
        <pc:sldMkLst>
          <pc:docMk/>
          <pc:sldMk cId="3825698893" sldId="320"/>
        </pc:sldMkLst>
        <pc:spChg chg="add del mod">
          <ac:chgData name="Fabio Cosme" userId="b9aee802-7c78-4663-b00c-62faf399ea7f" providerId="ADAL" clId="{419D3C5C-9737-46D4-AED0-70F9092422A5}" dt="2025-05-02T11:06:44.233" v="19360" actId="22"/>
          <ac:spMkLst>
            <pc:docMk/>
            <pc:sldMk cId="3825698893" sldId="320"/>
            <ac:spMk id="3" creationId="{0CC558D6-5865-F766-5997-E17437C7B314}"/>
          </ac:spMkLst>
        </pc:spChg>
        <pc:spChg chg="add del mod">
          <ac:chgData name="Fabio Cosme" userId="b9aee802-7c78-4663-b00c-62faf399ea7f" providerId="ADAL" clId="{419D3C5C-9737-46D4-AED0-70F9092422A5}" dt="2025-05-02T11:15:10.396" v="19524" actId="14100"/>
          <ac:spMkLst>
            <pc:docMk/>
            <pc:sldMk cId="3825698893" sldId="320"/>
            <ac:spMk id="4" creationId="{4C853586-5480-836B-C3D8-FC16FF39F743}"/>
          </ac:spMkLst>
        </pc:spChg>
        <pc:spChg chg="add mod">
          <ac:chgData name="Fabio Cosme" userId="b9aee802-7c78-4663-b00c-62faf399ea7f" providerId="ADAL" clId="{419D3C5C-9737-46D4-AED0-70F9092422A5}" dt="2025-05-02T11:06:41.535" v="19355" actId="1076"/>
          <ac:spMkLst>
            <pc:docMk/>
            <pc:sldMk cId="3825698893" sldId="320"/>
            <ac:spMk id="5" creationId="{12AD7999-1633-DCDF-145A-799995FDC5B2}"/>
          </ac:spMkLst>
        </pc:spChg>
        <pc:spChg chg="add mod">
          <ac:chgData name="Fabio Cosme" userId="b9aee802-7c78-4663-b00c-62faf399ea7f" providerId="ADAL" clId="{419D3C5C-9737-46D4-AED0-70F9092422A5}" dt="2025-05-02T11:07:57.378" v="19382" actId="1076"/>
          <ac:spMkLst>
            <pc:docMk/>
            <pc:sldMk cId="3825698893" sldId="320"/>
            <ac:spMk id="6" creationId="{2FB655EC-7C72-7BD2-135D-11B64AB267E2}"/>
          </ac:spMkLst>
        </pc:spChg>
        <pc:spChg chg="add mod">
          <ac:chgData name="Fabio Cosme" userId="b9aee802-7c78-4663-b00c-62faf399ea7f" providerId="ADAL" clId="{419D3C5C-9737-46D4-AED0-70F9092422A5}" dt="2025-05-02T11:23:31.458" v="19616" actId="207"/>
          <ac:spMkLst>
            <pc:docMk/>
            <pc:sldMk cId="3825698893" sldId="320"/>
            <ac:spMk id="7" creationId="{2BDC651D-2366-9F2A-7D7A-D22838352881}"/>
          </ac:spMkLst>
        </pc:spChg>
        <pc:spChg chg="del mod">
          <ac:chgData name="Fabio Cosme" userId="b9aee802-7c78-4663-b00c-62faf399ea7f" providerId="ADAL" clId="{419D3C5C-9737-46D4-AED0-70F9092422A5}" dt="2025-05-02T11:02:41.305" v="19303" actId="478"/>
          <ac:spMkLst>
            <pc:docMk/>
            <pc:sldMk cId="3825698893" sldId="320"/>
            <ac:spMk id="8" creationId="{F43C4036-002A-E1FA-4F51-9898D3218D66}"/>
          </ac:spMkLst>
        </pc:spChg>
        <pc:spChg chg="del mod">
          <ac:chgData name="Fabio Cosme" userId="b9aee802-7c78-4663-b00c-62faf399ea7f" providerId="ADAL" clId="{419D3C5C-9737-46D4-AED0-70F9092422A5}" dt="2025-05-02T11:02:38.998" v="19301" actId="478"/>
          <ac:spMkLst>
            <pc:docMk/>
            <pc:sldMk cId="3825698893" sldId="320"/>
            <ac:spMk id="9" creationId="{C65F0BAE-86C9-A9F0-F85B-44C893D18C13}"/>
          </ac:spMkLst>
        </pc:spChg>
        <pc:spChg chg="add del mod">
          <ac:chgData name="Fabio Cosme" userId="b9aee802-7c78-4663-b00c-62faf399ea7f" providerId="ADAL" clId="{419D3C5C-9737-46D4-AED0-70F9092422A5}" dt="2025-05-02T11:10:56.113" v="19474" actId="1076"/>
          <ac:spMkLst>
            <pc:docMk/>
            <pc:sldMk cId="3825698893" sldId="320"/>
            <ac:spMk id="10" creationId="{023C520A-92FE-EF98-3861-CBC459449349}"/>
          </ac:spMkLst>
        </pc:spChg>
        <pc:grpChg chg="mod">
          <ac:chgData name="Fabio Cosme" userId="b9aee802-7c78-4663-b00c-62faf399ea7f" providerId="ADAL" clId="{419D3C5C-9737-46D4-AED0-70F9092422A5}" dt="2025-05-02T11:02:27.393" v="19295" actId="1076"/>
          <ac:grpSpMkLst>
            <pc:docMk/>
            <pc:sldMk cId="3825698893" sldId="320"/>
            <ac:grpSpMk id="12" creationId="{C2A4BE6F-FF9F-2BA7-FDF3-6BD40A447758}"/>
          </ac:grpSpMkLst>
        </pc:grpChg>
        <pc:grpChg chg="mod">
          <ac:chgData name="Fabio Cosme" userId="b9aee802-7c78-4663-b00c-62faf399ea7f" providerId="ADAL" clId="{419D3C5C-9737-46D4-AED0-70F9092422A5}" dt="2025-05-02T11:02:25.739" v="19294" actId="1076"/>
          <ac:grpSpMkLst>
            <pc:docMk/>
            <pc:sldMk cId="3825698893" sldId="320"/>
            <ac:grpSpMk id="14" creationId="{84D006AC-CB5B-6B8C-F990-815C443B8D38}"/>
          </ac:grpSpMkLst>
        </pc:grpChg>
        <pc:grpChg chg="mod">
          <ac:chgData name="Fabio Cosme" userId="b9aee802-7c78-4663-b00c-62faf399ea7f" providerId="ADAL" clId="{419D3C5C-9737-46D4-AED0-70F9092422A5}" dt="2025-05-02T11:02:22.730" v="19293" actId="1076"/>
          <ac:grpSpMkLst>
            <pc:docMk/>
            <pc:sldMk cId="3825698893" sldId="320"/>
            <ac:grpSpMk id="16" creationId="{127B6086-4133-829A-52E1-485EA53482B9}"/>
          </ac:grpSpMkLst>
        </pc:grpChg>
        <pc:grpChg chg="mod">
          <ac:chgData name="Fabio Cosme" userId="b9aee802-7c78-4663-b00c-62faf399ea7f" providerId="ADAL" clId="{419D3C5C-9737-46D4-AED0-70F9092422A5}" dt="2025-05-02T11:02:32.681" v="19298" actId="1076"/>
          <ac:grpSpMkLst>
            <pc:docMk/>
            <pc:sldMk cId="3825698893" sldId="320"/>
            <ac:grpSpMk id="17" creationId="{83A4A6D2-DA07-4F60-1A57-FE88D72C10E0}"/>
          </ac:grpSpMkLst>
        </pc:grpChg>
        <pc:grpChg chg="mod">
          <ac:chgData name="Fabio Cosme" userId="b9aee802-7c78-4663-b00c-62faf399ea7f" providerId="ADAL" clId="{419D3C5C-9737-46D4-AED0-70F9092422A5}" dt="2025-05-02T11:02:30.820" v="19297" actId="1076"/>
          <ac:grpSpMkLst>
            <pc:docMk/>
            <pc:sldMk cId="3825698893" sldId="320"/>
            <ac:grpSpMk id="21" creationId="{713FD101-89B5-2188-8E63-E1DCDD2541D9}"/>
          </ac:grpSpMkLst>
        </pc:grpChg>
        <pc:grpChg chg="mod">
          <ac:chgData name="Fabio Cosme" userId="b9aee802-7c78-4663-b00c-62faf399ea7f" providerId="ADAL" clId="{419D3C5C-9737-46D4-AED0-70F9092422A5}" dt="2025-05-02T11:02:29.014" v="19296" actId="1076"/>
          <ac:grpSpMkLst>
            <pc:docMk/>
            <pc:sldMk cId="3825698893" sldId="320"/>
            <ac:grpSpMk id="23" creationId="{00BBEA20-95B9-F22B-B324-4816C0EFD8FA}"/>
          </ac:grpSpMkLst>
        </pc:grpChg>
        <pc:picChg chg="mod">
          <ac:chgData name="Fabio Cosme" userId="b9aee802-7c78-4663-b00c-62faf399ea7f" providerId="ADAL" clId="{419D3C5C-9737-46D4-AED0-70F9092422A5}" dt="2025-05-03T23:27:22.407" v="25571" actId="1076"/>
          <ac:picMkLst>
            <pc:docMk/>
            <pc:sldMk cId="3825698893" sldId="320"/>
            <ac:picMk id="19" creationId="{21777C85-0700-7A74-3253-B2C190580F3F}"/>
          </ac:picMkLst>
        </pc:picChg>
        <pc:picChg chg="mod">
          <ac:chgData name="Fabio Cosme" userId="b9aee802-7c78-4663-b00c-62faf399ea7f" providerId="ADAL" clId="{419D3C5C-9737-46D4-AED0-70F9092422A5}" dt="2025-05-03T23:27:23.254" v="25572" actId="1076"/>
          <ac:picMkLst>
            <pc:docMk/>
            <pc:sldMk cId="3825698893" sldId="320"/>
            <ac:picMk id="105" creationId="{909A1B6E-B092-6C29-CEF6-FDE27E5E3C5C}"/>
          </ac:picMkLst>
        </pc:picChg>
      </pc:sldChg>
      <pc:sldChg chg="new del">
        <pc:chgData name="Fabio Cosme" userId="b9aee802-7c78-4663-b00c-62faf399ea7f" providerId="ADAL" clId="{419D3C5C-9737-46D4-AED0-70F9092422A5}" dt="2025-05-02T12:04:13.814" v="19851" actId="680"/>
        <pc:sldMkLst>
          <pc:docMk/>
          <pc:sldMk cId="470434895" sldId="321"/>
        </pc:sldMkLst>
      </pc:sldChg>
      <pc:sldChg chg="addSp delSp modSp add mod modNotesTx">
        <pc:chgData name="Fabio Cosme" userId="b9aee802-7c78-4663-b00c-62faf399ea7f" providerId="ADAL" clId="{419D3C5C-9737-46D4-AED0-70F9092422A5}" dt="2025-05-04T17:09:27.386" v="26097" actId="5793"/>
        <pc:sldMkLst>
          <pc:docMk/>
          <pc:sldMk cId="1168353318" sldId="321"/>
        </pc:sldMkLst>
        <pc:spChg chg="mod">
          <ac:chgData name="Fabio Cosme" userId="b9aee802-7c78-4663-b00c-62faf399ea7f" providerId="ADAL" clId="{419D3C5C-9737-46D4-AED0-70F9092422A5}" dt="2025-05-04T17:09:27.386" v="26097" actId="5793"/>
          <ac:spMkLst>
            <pc:docMk/>
            <pc:sldMk cId="1168353318" sldId="321"/>
            <ac:spMk id="3" creationId="{50850DC4-1CF0-CCF6-AF91-F014C02CFCC6}"/>
          </ac:spMkLst>
        </pc:spChg>
        <pc:spChg chg="add mod">
          <ac:chgData name="Fabio Cosme" userId="b9aee802-7c78-4663-b00c-62faf399ea7f" providerId="ADAL" clId="{419D3C5C-9737-46D4-AED0-70F9092422A5}" dt="2025-05-02T16:19:32.054" v="20499" actId="1076"/>
          <ac:spMkLst>
            <pc:docMk/>
            <pc:sldMk cId="1168353318" sldId="321"/>
            <ac:spMk id="4" creationId="{511BF752-BE48-676A-D1C4-A7EEC6D5B67C}"/>
          </ac:spMkLst>
        </pc:spChg>
        <pc:spChg chg="add mod">
          <ac:chgData name="Fabio Cosme" userId="b9aee802-7c78-4663-b00c-62faf399ea7f" providerId="ADAL" clId="{419D3C5C-9737-46D4-AED0-70F9092422A5}" dt="2025-05-02T16:37:22.634" v="20520"/>
          <ac:spMkLst>
            <pc:docMk/>
            <pc:sldMk cId="1168353318" sldId="321"/>
            <ac:spMk id="12" creationId="{D20CC9F9-B580-A5B5-653E-E97F4D4ED4AD}"/>
          </ac:spMkLst>
        </pc:spChg>
        <pc:grpChg chg="del">
          <ac:chgData name="Fabio Cosme" userId="b9aee802-7c78-4663-b00c-62faf399ea7f" providerId="ADAL" clId="{419D3C5C-9737-46D4-AED0-70F9092422A5}" dt="2025-05-02T16:05:53.804" v="20425" actId="478"/>
          <ac:grpSpMkLst>
            <pc:docMk/>
            <pc:sldMk cId="1168353318" sldId="321"/>
            <ac:grpSpMk id="5" creationId="{4E9D99F9-60BC-72E3-322D-7672C2D8BF88}"/>
          </ac:grpSpMkLst>
        </pc:grpChg>
        <pc:picChg chg="add mod modCrop">
          <ac:chgData name="Fabio Cosme" userId="b9aee802-7c78-4663-b00c-62faf399ea7f" providerId="ADAL" clId="{419D3C5C-9737-46D4-AED0-70F9092422A5}" dt="2025-05-02T16:19:53.825" v="20502" actId="732"/>
          <ac:picMkLst>
            <pc:docMk/>
            <pc:sldMk cId="1168353318" sldId="321"/>
            <ac:picMk id="10" creationId="{F004188B-B3E1-D6A6-EBE1-2EBD84228C55}"/>
          </ac:picMkLst>
        </pc:picChg>
      </pc:sldChg>
      <pc:sldChg chg="addSp delSp modSp new del mod ord">
        <pc:chgData name="Fabio Cosme" userId="b9aee802-7c78-4663-b00c-62faf399ea7f" providerId="ADAL" clId="{419D3C5C-9737-46D4-AED0-70F9092422A5}" dt="2025-05-02T12:06:56.932" v="19861" actId="47"/>
        <pc:sldMkLst>
          <pc:docMk/>
          <pc:sldMk cId="2647223052" sldId="321"/>
        </pc:sldMkLst>
        <pc:spChg chg="del">
          <ac:chgData name="Fabio Cosme" userId="b9aee802-7c78-4663-b00c-62faf399ea7f" providerId="ADAL" clId="{419D3C5C-9737-46D4-AED0-70F9092422A5}" dt="2025-05-02T12:04:44.699" v="19855"/>
          <ac:spMkLst>
            <pc:docMk/>
            <pc:sldMk cId="2647223052" sldId="321"/>
            <ac:spMk id="2" creationId="{7829EA15-0AD1-D4A7-34BA-DE1EEB4FA790}"/>
          </ac:spMkLst>
        </pc:spChg>
        <pc:spChg chg="del">
          <ac:chgData name="Fabio Cosme" userId="b9aee802-7c78-4663-b00c-62faf399ea7f" providerId="ADAL" clId="{419D3C5C-9737-46D4-AED0-70F9092422A5}" dt="2025-05-02T12:04:47.821" v="19856" actId="478"/>
          <ac:spMkLst>
            <pc:docMk/>
            <pc:sldMk cId="2647223052" sldId="321"/>
            <ac:spMk id="3" creationId="{E7A2A73C-CD18-ED2C-9FC0-D19D00BD24BC}"/>
          </ac:spMkLst>
        </pc:spChg>
        <pc:spChg chg="add mod">
          <ac:chgData name="Fabio Cosme" userId="b9aee802-7c78-4663-b00c-62faf399ea7f" providerId="ADAL" clId="{419D3C5C-9737-46D4-AED0-70F9092422A5}" dt="2025-05-02T12:04:59.882" v="19858" actId="1076"/>
          <ac:spMkLst>
            <pc:docMk/>
            <pc:sldMk cId="2647223052" sldId="321"/>
            <ac:spMk id="4" creationId="{7B306850-83B8-CB85-39AF-16B04DA55E8F}"/>
          </ac:spMkLst>
        </pc:spChg>
      </pc:sldChg>
      <pc:sldChg chg="addSp delSp modSp add del mod modTransition delAnim modAnim">
        <pc:chgData name="Fabio Cosme" userId="b9aee802-7c78-4663-b00c-62faf399ea7f" providerId="ADAL" clId="{419D3C5C-9737-46D4-AED0-70F9092422A5}" dt="2025-05-03T10:34:25.479" v="22887" actId="47"/>
        <pc:sldMkLst>
          <pc:docMk/>
          <pc:sldMk cId="703938878" sldId="322"/>
        </pc:sldMkLst>
        <pc:spChg chg="add">
          <ac:chgData name="Fabio Cosme" userId="b9aee802-7c78-4663-b00c-62faf399ea7f" providerId="ADAL" clId="{419D3C5C-9737-46D4-AED0-70F9092422A5}" dt="2025-05-03T08:30:10.203" v="22568"/>
          <ac:spMkLst>
            <pc:docMk/>
            <pc:sldMk cId="703938878" sldId="322"/>
            <ac:spMk id="2" creationId="{3ACF9A9C-DDEC-3BB4-F8D5-CDF4C4F0C3E0}"/>
          </ac:spMkLst>
        </pc:spChg>
        <pc:spChg chg="add">
          <ac:chgData name="Fabio Cosme" userId="b9aee802-7c78-4663-b00c-62faf399ea7f" providerId="ADAL" clId="{419D3C5C-9737-46D4-AED0-70F9092422A5}" dt="2025-05-03T08:31:49.186" v="22580"/>
          <ac:spMkLst>
            <pc:docMk/>
            <pc:sldMk cId="703938878" sldId="322"/>
            <ac:spMk id="3" creationId="{8B72BA7C-E0B1-899A-4871-B8155B4EF3F1}"/>
          </ac:spMkLst>
        </pc:spChg>
        <pc:spChg chg="add del mod">
          <ac:chgData name="Fabio Cosme" userId="b9aee802-7c78-4663-b00c-62faf399ea7f" providerId="ADAL" clId="{419D3C5C-9737-46D4-AED0-70F9092422A5}" dt="2025-05-02T22:22:26.078" v="22168" actId="478"/>
          <ac:spMkLst>
            <pc:docMk/>
            <pc:sldMk cId="703938878" sldId="322"/>
            <ac:spMk id="3" creationId="{AD90C48C-52E0-81FE-FA1F-8699CA2CC92C}"/>
          </ac:spMkLst>
        </pc:spChg>
        <pc:spChg chg="add">
          <ac:chgData name="Fabio Cosme" userId="b9aee802-7c78-4663-b00c-62faf399ea7f" providerId="ADAL" clId="{419D3C5C-9737-46D4-AED0-70F9092422A5}" dt="2025-05-03T08:39:17.230" v="22622"/>
          <ac:spMkLst>
            <pc:docMk/>
            <pc:sldMk cId="703938878" sldId="322"/>
            <ac:spMk id="4" creationId="{2DBF05CE-C7D8-E7B0-B79C-36EB4FCAF9B9}"/>
          </ac:spMkLst>
        </pc:spChg>
        <pc:spChg chg="add del mod">
          <ac:chgData name="Fabio Cosme" userId="b9aee802-7c78-4663-b00c-62faf399ea7f" providerId="ADAL" clId="{419D3C5C-9737-46D4-AED0-70F9092422A5}" dt="2025-05-02T22:27:21.910" v="22195" actId="478"/>
          <ac:spMkLst>
            <pc:docMk/>
            <pc:sldMk cId="703938878" sldId="322"/>
            <ac:spMk id="4" creationId="{A2DD8623-B1C9-391D-02AE-F0D505473C6C}"/>
          </ac:spMkLst>
        </pc:spChg>
        <pc:spChg chg="add">
          <ac:chgData name="Fabio Cosme" userId="b9aee802-7c78-4663-b00c-62faf399ea7f" providerId="ADAL" clId="{419D3C5C-9737-46D4-AED0-70F9092422A5}" dt="2025-05-03T08:41:40.987" v="22630"/>
          <ac:spMkLst>
            <pc:docMk/>
            <pc:sldMk cId="703938878" sldId="322"/>
            <ac:spMk id="5" creationId="{1161490B-6010-4F04-3B89-5BC21BA9685E}"/>
          </ac:spMkLst>
        </pc:spChg>
        <pc:spChg chg="add">
          <ac:chgData name="Fabio Cosme" userId="b9aee802-7c78-4663-b00c-62faf399ea7f" providerId="ADAL" clId="{419D3C5C-9737-46D4-AED0-70F9092422A5}" dt="2025-05-03T08:48:12.277" v="22678"/>
          <ac:spMkLst>
            <pc:docMk/>
            <pc:sldMk cId="703938878" sldId="322"/>
            <ac:spMk id="6" creationId="{D3AA6BF1-0181-40A5-DF45-3281A786D119}"/>
          </ac:spMkLst>
        </pc:spChg>
        <pc:spChg chg="add mod">
          <ac:chgData name="Fabio Cosme" userId="b9aee802-7c78-4663-b00c-62faf399ea7f" providerId="ADAL" clId="{419D3C5C-9737-46D4-AED0-70F9092422A5}" dt="2025-05-02T22:32:22.250" v="22215"/>
          <ac:spMkLst>
            <pc:docMk/>
            <pc:sldMk cId="703938878" sldId="322"/>
            <ac:spMk id="7" creationId="{C3C274DB-71FB-B962-9341-7E977A4EBEEA}"/>
          </ac:spMkLst>
        </pc:spChg>
        <pc:spChg chg="add">
          <ac:chgData name="Fabio Cosme" userId="b9aee802-7c78-4663-b00c-62faf399ea7f" providerId="ADAL" clId="{419D3C5C-9737-46D4-AED0-70F9092422A5}" dt="2025-05-03T08:54:05.042" v="22730"/>
          <ac:spMkLst>
            <pc:docMk/>
            <pc:sldMk cId="703938878" sldId="322"/>
            <ac:spMk id="9" creationId="{EDC1F7C6-4DE7-C8E4-5675-5F27AAB2C404}"/>
          </ac:spMkLst>
        </pc:spChg>
        <pc:spChg chg="del">
          <ac:chgData name="Fabio Cosme" userId="b9aee802-7c78-4663-b00c-62faf399ea7f" providerId="ADAL" clId="{419D3C5C-9737-46D4-AED0-70F9092422A5}" dt="2025-05-02T22:22:23.717" v="22167" actId="478"/>
          <ac:spMkLst>
            <pc:docMk/>
            <pc:sldMk cId="703938878" sldId="322"/>
            <ac:spMk id="10" creationId="{5974CFE4-2004-8396-BEDA-0D3809EA290D}"/>
          </ac:spMkLst>
        </pc:spChg>
        <pc:spChg chg="add mod ord">
          <ac:chgData name="Fabio Cosme" userId="b9aee802-7c78-4663-b00c-62faf399ea7f" providerId="ADAL" clId="{419D3C5C-9737-46D4-AED0-70F9092422A5}" dt="2025-05-03T10:13:41.708" v="22795" actId="1076"/>
          <ac:spMkLst>
            <pc:docMk/>
            <pc:sldMk cId="703938878" sldId="322"/>
            <ac:spMk id="10" creationId="{E7C448B6-88CC-2767-A1B2-A2CE864FA95D}"/>
          </ac:spMkLst>
        </pc:spChg>
        <pc:spChg chg="del">
          <ac:chgData name="Fabio Cosme" userId="b9aee802-7c78-4663-b00c-62faf399ea7f" providerId="ADAL" clId="{419D3C5C-9737-46D4-AED0-70F9092422A5}" dt="2025-05-02T22:25:06.218" v="22180" actId="478"/>
          <ac:spMkLst>
            <pc:docMk/>
            <pc:sldMk cId="703938878" sldId="322"/>
            <ac:spMk id="13" creationId="{8DC6DC05-D643-62F6-BE5D-D06E056EB531}"/>
          </ac:spMkLst>
        </pc:spChg>
        <pc:spChg chg="del">
          <ac:chgData name="Fabio Cosme" userId="b9aee802-7c78-4663-b00c-62faf399ea7f" providerId="ADAL" clId="{419D3C5C-9737-46D4-AED0-70F9092422A5}" dt="2025-05-02T22:18:39.494" v="22157" actId="478"/>
          <ac:spMkLst>
            <pc:docMk/>
            <pc:sldMk cId="703938878" sldId="322"/>
            <ac:spMk id="27" creationId="{43E95F3B-6F4B-8E23-DBD2-8BE16F63048D}"/>
          </ac:spMkLst>
        </pc:spChg>
        <pc:spChg chg="del">
          <ac:chgData name="Fabio Cosme" userId="b9aee802-7c78-4663-b00c-62faf399ea7f" providerId="ADAL" clId="{419D3C5C-9737-46D4-AED0-70F9092422A5}" dt="2025-05-02T22:18:39.494" v="22157" actId="478"/>
          <ac:spMkLst>
            <pc:docMk/>
            <pc:sldMk cId="703938878" sldId="322"/>
            <ac:spMk id="34" creationId="{E53A9243-FAAB-8C2C-F830-528863AA4037}"/>
          </ac:spMkLst>
        </pc:spChg>
        <pc:spChg chg="del">
          <ac:chgData name="Fabio Cosme" userId="b9aee802-7c78-4663-b00c-62faf399ea7f" providerId="ADAL" clId="{419D3C5C-9737-46D4-AED0-70F9092422A5}" dt="2025-05-02T22:18:39.494" v="22157" actId="478"/>
          <ac:spMkLst>
            <pc:docMk/>
            <pc:sldMk cId="703938878" sldId="322"/>
            <ac:spMk id="35" creationId="{780D7DC1-CE85-19E7-A821-02B288F5E38F}"/>
          </ac:spMkLst>
        </pc:spChg>
        <pc:spChg chg="del">
          <ac:chgData name="Fabio Cosme" userId="b9aee802-7c78-4663-b00c-62faf399ea7f" providerId="ADAL" clId="{419D3C5C-9737-46D4-AED0-70F9092422A5}" dt="2025-05-02T22:18:39.494" v="22157" actId="478"/>
          <ac:spMkLst>
            <pc:docMk/>
            <pc:sldMk cId="703938878" sldId="322"/>
            <ac:spMk id="36" creationId="{B27465EB-BE12-E3EE-6F72-2B830701EB7E}"/>
          </ac:spMkLst>
        </pc:spChg>
        <pc:spChg chg="del">
          <ac:chgData name="Fabio Cosme" userId="b9aee802-7c78-4663-b00c-62faf399ea7f" providerId="ADAL" clId="{419D3C5C-9737-46D4-AED0-70F9092422A5}" dt="2025-05-02T22:18:39.494" v="22157" actId="478"/>
          <ac:spMkLst>
            <pc:docMk/>
            <pc:sldMk cId="703938878" sldId="322"/>
            <ac:spMk id="37" creationId="{80D6DE99-7DEF-3EF7-E0CA-6796C693DB28}"/>
          </ac:spMkLst>
        </pc:spChg>
        <pc:spChg chg="del">
          <ac:chgData name="Fabio Cosme" userId="b9aee802-7c78-4663-b00c-62faf399ea7f" providerId="ADAL" clId="{419D3C5C-9737-46D4-AED0-70F9092422A5}" dt="2025-05-02T22:18:39.494" v="22157" actId="478"/>
          <ac:spMkLst>
            <pc:docMk/>
            <pc:sldMk cId="703938878" sldId="322"/>
            <ac:spMk id="38" creationId="{E573DB19-68D0-B8A3-C06E-1522F12CA516}"/>
          </ac:spMkLst>
        </pc:spChg>
        <pc:spChg chg="del mod">
          <ac:chgData name="Fabio Cosme" userId="b9aee802-7c78-4663-b00c-62faf399ea7f" providerId="ADAL" clId="{419D3C5C-9737-46D4-AED0-70F9092422A5}" dt="2025-05-02T22:18:41.723" v="22159" actId="478"/>
          <ac:spMkLst>
            <pc:docMk/>
            <pc:sldMk cId="703938878" sldId="322"/>
            <ac:spMk id="43" creationId="{5712F7D5-D9FD-3748-BEB4-48B8D1F4F22A}"/>
          </ac:spMkLst>
        </pc:spChg>
        <pc:grpChg chg="del">
          <ac:chgData name="Fabio Cosme" userId="b9aee802-7c78-4663-b00c-62faf399ea7f" providerId="ADAL" clId="{419D3C5C-9737-46D4-AED0-70F9092422A5}" dt="2025-05-02T22:18:44.186" v="22160" actId="478"/>
          <ac:grpSpMkLst>
            <pc:docMk/>
            <pc:sldMk cId="703938878" sldId="322"/>
            <ac:grpSpMk id="42" creationId="{9CF5934C-BF1E-660B-589E-D5EE96A3BC78}"/>
          </ac:grpSpMkLst>
        </pc:grpChg>
        <pc:graphicFrameChg chg="add del mod modGraphic">
          <ac:chgData name="Fabio Cosme" userId="b9aee802-7c78-4663-b00c-62faf399ea7f" providerId="ADAL" clId="{419D3C5C-9737-46D4-AED0-70F9092422A5}" dt="2025-05-02T22:51:20.424" v="22328" actId="478"/>
          <ac:graphicFrameMkLst>
            <pc:docMk/>
            <pc:sldMk cId="703938878" sldId="322"/>
            <ac:graphicFrameMk id="6" creationId="{12432176-1519-AF3A-341F-B01BA86E1EB4}"/>
          </ac:graphicFrameMkLst>
        </pc:graphicFrameChg>
        <pc:picChg chg="add del mod">
          <ac:chgData name="Fabio Cosme" userId="b9aee802-7c78-4663-b00c-62faf399ea7f" providerId="ADAL" clId="{419D3C5C-9737-46D4-AED0-70F9092422A5}" dt="2025-05-03T08:51:46.984" v="22706" actId="478"/>
          <ac:picMkLst>
            <pc:docMk/>
            <pc:sldMk cId="703938878" sldId="322"/>
            <ac:picMk id="8" creationId="{7DB04CA6-BC9B-2364-0859-3D9A24D18C2C}"/>
          </ac:picMkLst>
        </pc:picChg>
        <pc:picChg chg="add mod">
          <ac:chgData name="Fabio Cosme" userId="b9aee802-7c78-4663-b00c-62faf399ea7f" providerId="ADAL" clId="{419D3C5C-9737-46D4-AED0-70F9092422A5}" dt="2025-05-03T10:12:56.642" v="22783" actId="1076"/>
          <ac:picMkLst>
            <pc:docMk/>
            <pc:sldMk cId="703938878" sldId="322"/>
            <ac:picMk id="1026" creationId="{123F9D8F-9CF2-B250-5ED2-BEEB6813F2B6}"/>
          </ac:picMkLst>
        </pc:picChg>
        <pc:picChg chg="add mod">
          <ac:chgData name="Fabio Cosme" userId="b9aee802-7c78-4663-b00c-62faf399ea7f" providerId="ADAL" clId="{419D3C5C-9737-46D4-AED0-70F9092422A5}" dt="2025-05-03T10:12:54.556" v="22782" actId="1076"/>
          <ac:picMkLst>
            <pc:docMk/>
            <pc:sldMk cId="703938878" sldId="322"/>
            <ac:picMk id="1028" creationId="{17B30E17-7651-86F2-F3B2-53AFEB10343C}"/>
          </ac:picMkLst>
        </pc:picChg>
        <pc:picChg chg="add mod">
          <ac:chgData name="Fabio Cosme" userId="b9aee802-7c78-4663-b00c-62faf399ea7f" providerId="ADAL" clId="{419D3C5C-9737-46D4-AED0-70F9092422A5}" dt="2025-05-03T10:12:52.643" v="22781" actId="1076"/>
          <ac:picMkLst>
            <pc:docMk/>
            <pc:sldMk cId="703938878" sldId="322"/>
            <ac:picMk id="1030" creationId="{0493BF9B-12A0-4A15-EE4A-B42DC86DD970}"/>
          </ac:picMkLst>
        </pc:picChg>
        <pc:picChg chg="add mod">
          <ac:chgData name="Fabio Cosme" userId="b9aee802-7c78-4663-b00c-62faf399ea7f" providerId="ADAL" clId="{419D3C5C-9737-46D4-AED0-70F9092422A5}" dt="2025-05-03T10:12:50.840" v="22780" actId="1076"/>
          <ac:picMkLst>
            <pc:docMk/>
            <pc:sldMk cId="703938878" sldId="322"/>
            <ac:picMk id="1032" creationId="{53C4CA8D-653D-BC49-92FE-C31558342993}"/>
          </ac:picMkLst>
        </pc:picChg>
        <pc:picChg chg="add mod">
          <ac:chgData name="Fabio Cosme" userId="b9aee802-7c78-4663-b00c-62faf399ea7f" providerId="ADAL" clId="{419D3C5C-9737-46D4-AED0-70F9092422A5}" dt="2025-05-03T10:12:49.162" v="22779" actId="1076"/>
          <ac:picMkLst>
            <pc:docMk/>
            <pc:sldMk cId="703938878" sldId="322"/>
            <ac:picMk id="1036" creationId="{0CBFEA0E-074C-84BA-7E12-CF5ABAE84172}"/>
          </ac:picMkLst>
        </pc:picChg>
        <pc:picChg chg="del">
          <ac:chgData name="Fabio Cosme" userId="b9aee802-7c78-4663-b00c-62faf399ea7f" providerId="ADAL" clId="{419D3C5C-9737-46D4-AED0-70F9092422A5}" dt="2025-05-02T22:18:39.494" v="22157" actId="478"/>
          <ac:picMkLst>
            <pc:docMk/>
            <pc:sldMk cId="703938878" sldId="322"/>
            <ac:picMk id="1038" creationId="{8C9E4E25-1300-BF37-ED65-36D675B3C33E}"/>
          </ac:picMkLst>
        </pc:picChg>
        <pc:picChg chg="add mod">
          <ac:chgData name="Fabio Cosme" userId="b9aee802-7c78-4663-b00c-62faf399ea7f" providerId="ADAL" clId="{419D3C5C-9737-46D4-AED0-70F9092422A5}" dt="2025-05-03T10:13:33.081" v="22793" actId="1076"/>
          <ac:picMkLst>
            <pc:docMk/>
            <pc:sldMk cId="703938878" sldId="322"/>
            <ac:picMk id="1040" creationId="{2A567DAD-9C85-869B-DA4A-82732B1094E1}"/>
          </ac:picMkLst>
        </pc:picChg>
        <pc:picChg chg="del">
          <ac:chgData name="Fabio Cosme" userId="b9aee802-7c78-4663-b00c-62faf399ea7f" providerId="ADAL" clId="{419D3C5C-9737-46D4-AED0-70F9092422A5}" dt="2025-05-02T22:18:39.494" v="22157" actId="478"/>
          <ac:picMkLst>
            <pc:docMk/>
            <pc:sldMk cId="703938878" sldId="322"/>
            <ac:picMk id="1040" creationId="{36891803-9252-AA7A-C795-A179181DB347}"/>
          </ac:picMkLst>
        </pc:picChg>
        <pc:picChg chg="add">
          <ac:chgData name="Fabio Cosme" userId="b9aee802-7c78-4663-b00c-62faf399ea7f" providerId="ADAL" clId="{419D3C5C-9737-46D4-AED0-70F9092422A5}" dt="2025-05-03T08:33:36.771" v="22593"/>
          <ac:picMkLst>
            <pc:docMk/>
            <pc:sldMk cId="703938878" sldId="322"/>
            <ac:picMk id="1042" creationId="{A49C91BE-3E75-406B-37D3-DCB133FB52BF}"/>
          </ac:picMkLst>
        </pc:picChg>
        <pc:picChg chg="add mod">
          <ac:chgData name="Fabio Cosme" userId="b9aee802-7c78-4663-b00c-62faf399ea7f" providerId="ADAL" clId="{419D3C5C-9737-46D4-AED0-70F9092422A5}" dt="2025-05-03T10:13:34.100" v="22794" actId="1076"/>
          <ac:picMkLst>
            <pc:docMk/>
            <pc:sldMk cId="703938878" sldId="322"/>
            <ac:picMk id="1044" creationId="{219F5ED8-6398-1D71-4CAC-0B24889CA2EA}"/>
          </ac:picMkLst>
        </pc:picChg>
        <pc:picChg chg="del">
          <ac:chgData name="Fabio Cosme" userId="b9aee802-7c78-4663-b00c-62faf399ea7f" providerId="ADAL" clId="{419D3C5C-9737-46D4-AED0-70F9092422A5}" dt="2025-05-02T22:18:39.494" v="22157" actId="478"/>
          <ac:picMkLst>
            <pc:docMk/>
            <pc:sldMk cId="703938878" sldId="322"/>
            <ac:picMk id="1044" creationId="{EF1256D1-7AE7-D1E5-D88B-2DBBDF8D0830}"/>
          </ac:picMkLst>
        </pc:picChg>
        <pc:picChg chg="add mod">
          <ac:chgData name="Fabio Cosme" userId="b9aee802-7c78-4663-b00c-62faf399ea7f" providerId="ADAL" clId="{419D3C5C-9737-46D4-AED0-70F9092422A5}" dt="2025-05-03T10:13:31.936" v="22792" actId="1076"/>
          <ac:picMkLst>
            <pc:docMk/>
            <pc:sldMk cId="703938878" sldId="322"/>
            <ac:picMk id="1046" creationId="{2247DA8A-3827-F285-7500-B6C89223F63F}"/>
          </ac:picMkLst>
        </pc:picChg>
        <pc:picChg chg="add mod">
          <ac:chgData name="Fabio Cosme" userId="b9aee802-7c78-4663-b00c-62faf399ea7f" providerId="ADAL" clId="{419D3C5C-9737-46D4-AED0-70F9092422A5}" dt="2025-05-03T10:13:30.209" v="22791" actId="1076"/>
          <ac:picMkLst>
            <pc:docMk/>
            <pc:sldMk cId="703938878" sldId="322"/>
            <ac:picMk id="1048" creationId="{72A99BEE-29DB-DB64-36BC-2D097F69427C}"/>
          </ac:picMkLst>
        </pc:picChg>
        <pc:picChg chg="add mod">
          <ac:chgData name="Fabio Cosme" userId="b9aee802-7c78-4663-b00c-62faf399ea7f" providerId="ADAL" clId="{419D3C5C-9737-46D4-AED0-70F9092422A5}" dt="2025-05-03T10:12:31.092" v="22770" actId="1076"/>
          <ac:picMkLst>
            <pc:docMk/>
            <pc:sldMk cId="703938878" sldId="322"/>
            <ac:picMk id="1052" creationId="{7258DDD1-4A4C-8B63-5931-0AA3E5A5B5AA}"/>
          </ac:picMkLst>
        </pc:picChg>
        <pc:picChg chg="add del mod">
          <ac:chgData name="Fabio Cosme" userId="b9aee802-7c78-4663-b00c-62faf399ea7f" providerId="ADAL" clId="{419D3C5C-9737-46D4-AED0-70F9092422A5}" dt="2025-05-03T08:42:16.155" v="22633" actId="478"/>
          <ac:picMkLst>
            <pc:docMk/>
            <pc:sldMk cId="703938878" sldId="322"/>
            <ac:picMk id="1056" creationId="{17F053B8-CCF3-FF29-0C8B-64B49037DD56}"/>
          </ac:picMkLst>
        </pc:picChg>
        <pc:picChg chg="add mod">
          <ac:chgData name="Fabio Cosme" userId="b9aee802-7c78-4663-b00c-62faf399ea7f" providerId="ADAL" clId="{419D3C5C-9737-46D4-AED0-70F9092422A5}" dt="2025-05-03T10:12:28.833" v="22769" actId="1076"/>
          <ac:picMkLst>
            <pc:docMk/>
            <pc:sldMk cId="703938878" sldId="322"/>
            <ac:picMk id="1058" creationId="{10996C32-D9DA-279C-5FEF-9FD495CB3F9E}"/>
          </ac:picMkLst>
        </pc:picChg>
        <pc:picChg chg="add mod">
          <ac:chgData name="Fabio Cosme" userId="b9aee802-7c78-4663-b00c-62faf399ea7f" providerId="ADAL" clId="{419D3C5C-9737-46D4-AED0-70F9092422A5}" dt="2025-05-03T10:12:34.809" v="22773" actId="1076"/>
          <ac:picMkLst>
            <pc:docMk/>
            <pc:sldMk cId="703938878" sldId="322"/>
            <ac:picMk id="1060" creationId="{CCAF7010-5817-06D6-6566-4FDC18C0ACC5}"/>
          </ac:picMkLst>
        </pc:picChg>
        <pc:picChg chg="add mod">
          <ac:chgData name="Fabio Cosme" userId="b9aee802-7c78-4663-b00c-62faf399ea7f" providerId="ADAL" clId="{419D3C5C-9737-46D4-AED0-70F9092422A5}" dt="2025-05-03T10:13:24.091" v="22790" actId="1076"/>
          <ac:picMkLst>
            <pc:docMk/>
            <pc:sldMk cId="703938878" sldId="322"/>
            <ac:picMk id="1062" creationId="{9BD8E564-EE83-1CC5-CFD3-710227786863}"/>
          </ac:picMkLst>
        </pc:picChg>
        <pc:picChg chg="add del mod">
          <ac:chgData name="Fabio Cosme" userId="b9aee802-7c78-4663-b00c-62faf399ea7f" providerId="ADAL" clId="{419D3C5C-9737-46D4-AED0-70F9092422A5}" dt="2025-05-03T08:49:14.428" v="22690" actId="478"/>
          <ac:picMkLst>
            <pc:docMk/>
            <pc:sldMk cId="703938878" sldId="322"/>
            <ac:picMk id="1066" creationId="{BEB814E4-6491-1EC0-0D40-531A02A88B78}"/>
          </ac:picMkLst>
        </pc:picChg>
        <pc:picChg chg="add mod">
          <ac:chgData name="Fabio Cosme" userId="b9aee802-7c78-4663-b00c-62faf399ea7f" providerId="ADAL" clId="{419D3C5C-9737-46D4-AED0-70F9092422A5}" dt="2025-05-03T10:12:37.256" v="22774" actId="1076"/>
          <ac:picMkLst>
            <pc:docMk/>
            <pc:sldMk cId="703938878" sldId="322"/>
            <ac:picMk id="1068" creationId="{A672A830-B482-94D7-82B0-497D3A6784B8}"/>
          </ac:picMkLst>
        </pc:picChg>
        <pc:picChg chg="add mod">
          <ac:chgData name="Fabio Cosme" userId="b9aee802-7c78-4663-b00c-62faf399ea7f" providerId="ADAL" clId="{419D3C5C-9737-46D4-AED0-70F9092422A5}" dt="2025-05-03T10:12:33.648" v="22772" actId="1076"/>
          <ac:picMkLst>
            <pc:docMk/>
            <pc:sldMk cId="703938878" sldId="322"/>
            <ac:picMk id="1070" creationId="{25A15959-8435-5C0D-E8B9-829D7E023443}"/>
          </ac:picMkLst>
        </pc:picChg>
        <pc:picChg chg="add mod">
          <ac:chgData name="Fabio Cosme" userId="b9aee802-7c78-4663-b00c-62faf399ea7f" providerId="ADAL" clId="{419D3C5C-9737-46D4-AED0-70F9092422A5}" dt="2025-05-03T10:12:26.278" v="22767" actId="1076"/>
          <ac:picMkLst>
            <pc:docMk/>
            <pc:sldMk cId="703938878" sldId="322"/>
            <ac:picMk id="1074" creationId="{6F9975DB-AF44-328C-91EB-438FFE9A6833}"/>
          </ac:picMkLst>
        </pc:picChg>
        <pc:picChg chg="add del mod">
          <ac:chgData name="Fabio Cosme" userId="b9aee802-7c78-4663-b00c-62faf399ea7f" providerId="ADAL" clId="{419D3C5C-9737-46D4-AED0-70F9092422A5}" dt="2025-05-02T22:24:10.107" v="22171" actId="478"/>
          <ac:picMkLst>
            <pc:docMk/>
            <pc:sldMk cId="703938878" sldId="322"/>
            <ac:picMk id="2050" creationId="{7E01300C-273A-6352-65DA-FCAD2107D0CD}"/>
          </ac:picMkLst>
        </pc:picChg>
        <pc:picChg chg="add del mod">
          <ac:chgData name="Fabio Cosme" userId="b9aee802-7c78-4663-b00c-62faf399ea7f" providerId="ADAL" clId="{419D3C5C-9737-46D4-AED0-70F9092422A5}" dt="2025-05-02T22:24:39.120" v="22176" actId="478"/>
          <ac:picMkLst>
            <pc:docMk/>
            <pc:sldMk cId="703938878" sldId="322"/>
            <ac:picMk id="2052" creationId="{2F0467C3-F144-EDAA-1950-5DF0E869660D}"/>
          </ac:picMkLst>
        </pc:picChg>
        <pc:picChg chg="add del mod">
          <ac:chgData name="Fabio Cosme" userId="b9aee802-7c78-4663-b00c-62faf399ea7f" providerId="ADAL" clId="{419D3C5C-9737-46D4-AED0-70F9092422A5}" dt="2025-05-02T22:25:02.765" v="22179" actId="478"/>
          <ac:picMkLst>
            <pc:docMk/>
            <pc:sldMk cId="703938878" sldId="322"/>
            <ac:picMk id="2054" creationId="{1F03FB60-50EE-6B25-CF84-1BEAECCA993C}"/>
          </ac:picMkLst>
        </pc:picChg>
      </pc:sldChg>
      <pc:sldChg chg="new del">
        <pc:chgData name="Fabio Cosme" userId="b9aee802-7c78-4663-b00c-62faf399ea7f" providerId="ADAL" clId="{419D3C5C-9737-46D4-AED0-70F9092422A5}" dt="2025-05-02T12:05:35.511" v="19860" actId="680"/>
        <pc:sldMkLst>
          <pc:docMk/>
          <pc:sldMk cId="2328192880" sldId="322"/>
        </pc:sldMkLst>
      </pc:sldChg>
      <pc:sldChg chg="addSp delSp new del mod">
        <pc:chgData name="Fabio Cosme" userId="b9aee802-7c78-4663-b00c-62faf399ea7f" providerId="ADAL" clId="{419D3C5C-9737-46D4-AED0-70F9092422A5}" dt="2025-05-02T17:28:24.841" v="21337" actId="47"/>
        <pc:sldMkLst>
          <pc:docMk/>
          <pc:sldMk cId="4106649320" sldId="322"/>
        </pc:sldMkLst>
        <pc:spChg chg="del">
          <ac:chgData name="Fabio Cosme" userId="b9aee802-7c78-4663-b00c-62faf399ea7f" providerId="ADAL" clId="{419D3C5C-9737-46D4-AED0-70F9092422A5}" dt="2025-05-02T17:06:56.405" v="20966" actId="478"/>
          <ac:spMkLst>
            <pc:docMk/>
            <pc:sldMk cId="4106649320" sldId="322"/>
            <ac:spMk id="2" creationId="{C1640FF0-CF76-368F-6811-BC4DDE7807B4}"/>
          </ac:spMkLst>
        </pc:spChg>
        <pc:spChg chg="del">
          <ac:chgData name="Fabio Cosme" userId="b9aee802-7c78-4663-b00c-62faf399ea7f" providerId="ADAL" clId="{419D3C5C-9737-46D4-AED0-70F9092422A5}" dt="2025-05-02T17:06:58.021" v="20968" actId="478"/>
          <ac:spMkLst>
            <pc:docMk/>
            <pc:sldMk cId="4106649320" sldId="322"/>
            <ac:spMk id="3" creationId="{741B2709-D773-AECE-0BC3-6D95B109B2DC}"/>
          </ac:spMkLst>
        </pc:spChg>
        <pc:spChg chg="del">
          <ac:chgData name="Fabio Cosme" userId="b9aee802-7c78-4663-b00c-62faf399ea7f" providerId="ADAL" clId="{419D3C5C-9737-46D4-AED0-70F9092422A5}" dt="2025-05-02T17:06:59.526" v="20969" actId="478"/>
          <ac:spMkLst>
            <pc:docMk/>
            <pc:sldMk cId="4106649320" sldId="322"/>
            <ac:spMk id="4" creationId="{C8FB0796-5121-EE0B-455F-42A02564D60D}"/>
          </ac:spMkLst>
        </pc:spChg>
        <pc:spChg chg="del">
          <ac:chgData name="Fabio Cosme" userId="b9aee802-7c78-4663-b00c-62faf399ea7f" providerId="ADAL" clId="{419D3C5C-9737-46D4-AED0-70F9092422A5}" dt="2025-05-02T17:06:57.333" v="20967" actId="478"/>
          <ac:spMkLst>
            <pc:docMk/>
            <pc:sldMk cId="4106649320" sldId="322"/>
            <ac:spMk id="5" creationId="{67FD677A-FC0B-5F3E-6938-80292FE438F4}"/>
          </ac:spMkLst>
        </pc:spChg>
        <pc:spChg chg="del">
          <ac:chgData name="Fabio Cosme" userId="b9aee802-7c78-4663-b00c-62faf399ea7f" providerId="ADAL" clId="{419D3C5C-9737-46D4-AED0-70F9092422A5}" dt="2025-05-02T17:07:00.469" v="20970" actId="478"/>
          <ac:spMkLst>
            <pc:docMk/>
            <pc:sldMk cId="4106649320" sldId="322"/>
            <ac:spMk id="6" creationId="{5BAB0FB9-45E1-702C-DD5D-4336983F3780}"/>
          </ac:spMkLst>
        </pc:spChg>
        <pc:picChg chg="add">
          <ac:chgData name="Fabio Cosme" userId="b9aee802-7c78-4663-b00c-62faf399ea7f" providerId="ADAL" clId="{419D3C5C-9737-46D4-AED0-70F9092422A5}" dt="2025-05-02T17:07:01.433" v="20971" actId="22"/>
          <ac:picMkLst>
            <pc:docMk/>
            <pc:sldMk cId="4106649320" sldId="322"/>
            <ac:picMk id="8" creationId="{AEB1C781-13AD-858C-AEAB-98AA34FF147B}"/>
          </ac:picMkLst>
        </pc:picChg>
      </pc:sldChg>
      <pc:sldChg chg="addSp delSp modSp add del mod modTransition addAnim delAnim modAnim">
        <pc:chgData name="Fabio Cosme" userId="b9aee802-7c78-4663-b00c-62faf399ea7f" providerId="ADAL" clId="{419D3C5C-9737-46D4-AED0-70F9092422A5}" dt="2025-05-02T22:50:42.864" v="22326" actId="47"/>
        <pc:sldMkLst>
          <pc:docMk/>
          <pc:sldMk cId="408672560" sldId="323"/>
        </pc:sldMkLst>
        <pc:spChg chg="mod">
          <ac:chgData name="Fabio Cosme" userId="b9aee802-7c78-4663-b00c-62faf399ea7f" providerId="ADAL" clId="{419D3C5C-9737-46D4-AED0-70F9092422A5}" dt="2025-05-02T22:49:41.598" v="22319" actId="14100"/>
          <ac:spMkLst>
            <pc:docMk/>
            <pc:sldMk cId="408672560" sldId="323"/>
            <ac:spMk id="5" creationId="{0121A375-C945-80CB-E15C-58D47FE92813}"/>
          </ac:spMkLst>
        </pc:spChg>
        <pc:spChg chg="mod">
          <ac:chgData name="Fabio Cosme" userId="b9aee802-7c78-4663-b00c-62faf399ea7f" providerId="ADAL" clId="{419D3C5C-9737-46D4-AED0-70F9092422A5}" dt="2025-05-02T22:49:41.598" v="22319" actId="14100"/>
          <ac:spMkLst>
            <pc:docMk/>
            <pc:sldMk cId="408672560" sldId="323"/>
            <ac:spMk id="14" creationId="{31DE8F76-D164-22C2-4D61-3CB826656C7D}"/>
          </ac:spMkLst>
        </pc:spChg>
        <pc:spChg chg="mod">
          <ac:chgData name="Fabio Cosme" userId="b9aee802-7c78-4663-b00c-62faf399ea7f" providerId="ADAL" clId="{419D3C5C-9737-46D4-AED0-70F9092422A5}" dt="2025-05-02T22:49:41.598" v="22319" actId="14100"/>
          <ac:spMkLst>
            <pc:docMk/>
            <pc:sldMk cId="408672560" sldId="323"/>
            <ac:spMk id="15" creationId="{695790DC-9FC9-71D3-CDC7-002D5ECAA5E3}"/>
          </ac:spMkLst>
        </pc:spChg>
        <pc:spChg chg="mod">
          <ac:chgData name="Fabio Cosme" userId="b9aee802-7c78-4663-b00c-62faf399ea7f" providerId="ADAL" clId="{419D3C5C-9737-46D4-AED0-70F9092422A5}" dt="2025-05-02T22:49:41.598" v="22319" actId="14100"/>
          <ac:spMkLst>
            <pc:docMk/>
            <pc:sldMk cId="408672560" sldId="323"/>
            <ac:spMk id="17" creationId="{95689111-1A89-A398-B44D-A62491503817}"/>
          </ac:spMkLst>
        </pc:spChg>
        <pc:spChg chg="mod">
          <ac:chgData name="Fabio Cosme" userId="b9aee802-7c78-4663-b00c-62faf399ea7f" providerId="ADAL" clId="{419D3C5C-9737-46D4-AED0-70F9092422A5}" dt="2025-05-02T22:49:41.598" v="22319" actId="14100"/>
          <ac:spMkLst>
            <pc:docMk/>
            <pc:sldMk cId="408672560" sldId="323"/>
            <ac:spMk id="18" creationId="{221BA444-B9B4-3C25-7970-613155421986}"/>
          </ac:spMkLst>
        </pc:spChg>
        <pc:spChg chg="mod">
          <ac:chgData name="Fabio Cosme" userId="b9aee802-7c78-4663-b00c-62faf399ea7f" providerId="ADAL" clId="{419D3C5C-9737-46D4-AED0-70F9092422A5}" dt="2025-05-02T22:49:41.598" v="22319" actId="14100"/>
          <ac:spMkLst>
            <pc:docMk/>
            <pc:sldMk cId="408672560" sldId="323"/>
            <ac:spMk id="19" creationId="{06F3F64C-0E58-7BF3-6D26-1098B7ADE8C6}"/>
          </ac:spMkLst>
        </pc:spChg>
        <pc:spChg chg="mod">
          <ac:chgData name="Fabio Cosme" userId="b9aee802-7c78-4663-b00c-62faf399ea7f" providerId="ADAL" clId="{419D3C5C-9737-46D4-AED0-70F9092422A5}" dt="2025-05-02T22:49:05.201" v="22309" actId="1076"/>
          <ac:spMkLst>
            <pc:docMk/>
            <pc:sldMk cId="408672560" sldId="323"/>
            <ac:spMk id="27" creationId="{2D8633BE-62AA-D249-80D5-56675D6A6CD8}"/>
          </ac:spMkLst>
        </pc:spChg>
        <pc:spChg chg="mod">
          <ac:chgData name="Fabio Cosme" userId="b9aee802-7c78-4663-b00c-62faf399ea7f" providerId="ADAL" clId="{419D3C5C-9737-46D4-AED0-70F9092422A5}" dt="2025-05-02T22:49:07.288" v="22310" actId="1076"/>
          <ac:spMkLst>
            <pc:docMk/>
            <pc:sldMk cId="408672560" sldId="323"/>
            <ac:spMk id="34" creationId="{FD30AD74-53AA-8103-2E95-72A3F47EDDE3}"/>
          </ac:spMkLst>
        </pc:spChg>
        <pc:spChg chg="mod">
          <ac:chgData name="Fabio Cosme" userId="b9aee802-7c78-4663-b00c-62faf399ea7f" providerId="ADAL" clId="{419D3C5C-9737-46D4-AED0-70F9092422A5}" dt="2025-05-02T22:49:03.037" v="22308" actId="1076"/>
          <ac:spMkLst>
            <pc:docMk/>
            <pc:sldMk cId="408672560" sldId="323"/>
            <ac:spMk id="35" creationId="{BDE828EC-B3BA-868F-75E3-2AF26C3C1E09}"/>
          </ac:spMkLst>
        </pc:spChg>
        <pc:spChg chg="mod">
          <ac:chgData name="Fabio Cosme" userId="b9aee802-7c78-4663-b00c-62faf399ea7f" providerId="ADAL" clId="{419D3C5C-9737-46D4-AED0-70F9092422A5}" dt="2025-05-02T22:49:10.549" v="22311" actId="1076"/>
          <ac:spMkLst>
            <pc:docMk/>
            <pc:sldMk cId="408672560" sldId="323"/>
            <ac:spMk id="36" creationId="{269C4F30-E553-5595-A8CB-9EA032601175}"/>
          </ac:spMkLst>
        </pc:spChg>
        <pc:spChg chg="mod">
          <ac:chgData name="Fabio Cosme" userId="b9aee802-7c78-4663-b00c-62faf399ea7f" providerId="ADAL" clId="{419D3C5C-9737-46D4-AED0-70F9092422A5}" dt="2025-05-02T22:49:00.088" v="22307" actId="1076"/>
          <ac:spMkLst>
            <pc:docMk/>
            <pc:sldMk cId="408672560" sldId="323"/>
            <ac:spMk id="37" creationId="{C620707C-2057-AF26-B38A-C4D4DAEF0BBC}"/>
          </ac:spMkLst>
        </pc:spChg>
        <pc:spChg chg="mod">
          <ac:chgData name="Fabio Cosme" userId="b9aee802-7c78-4663-b00c-62faf399ea7f" providerId="ADAL" clId="{419D3C5C-9737-46D4-AED0-70F9092422A5}" dt="2025-05-02T22:49:19.922" v="22314" actId="1076"/>
          <ac:spMkLst>
            <pc:docMk/>
            <pc:sldMk cId="408672560" sldId="323"/>
            <ac:spMk id="38" creationId="{3AF821BE-EE06-7157-732F-18350B70F409}"/>
          </ac:spMkLst>
        </pc:spChg>
        <pc:spChg chg="mod">
          <ac:chgData name="Fabio Cosme" userId="b9aee802-7c78-4663-b00c-62faf399ea7f" providerId="ADAL" clId="{419D3C5C-9737-46D4-AED0-70F9092422A5}" dt="2025-05-02T22:49:41.598" v="22319" actId="14100"/>
          <ac:spMkLst>
            <pc:docMk/>
            <pc:sldMk cId="408672560" sldId="323"/>
            <ac:spMk id="40" creationId="{5F2D0F7B-DA7C-F6CA-7092-A1D3255C5BAC}"/>
          </ac:spMkLst>
        </pc:spChg>
        <pc:spChg chg="add del mod">
          <ac:chgData name="Fabio Cosme" userId="b9aee802-7c78-4663-b00c-62faf399ea7f" providerId="ADAL" clId="{419D3C5C-9737-46D4-AED0-70F9092422A5}" dt="2025-05-02T22:48:56.904" v="22306" actId="1076"/>
          <ac:spMkLst>
            <pc:docMk/>
            <pc:sldMk cId="408672560" sldId="323"/>
            <ac:spMk id="43" creationId="{D6C4654C-A63F-5D9E-6AEC-E1835B773A13}"/>
          </ac:spMkLst>
        </pc:spChg>
        <pc:grpChg chg="add mod">
          <ac:chgData name="Fabio Cosme" userId="b9aee802-7c78-4663-b00c-62faf399ea7f" providerId="ADAL" clId="{419D3C5C-9737-46D4-AED0-70F9092422A5}" dt="2025-05-02T22:49:41.598" v="22319" actId="14100"/>
          <ac:grpSpMkLst>
            <pc:docMk/>
            <pc:sldMk cId="408672560" sldId="323"/>
            <ac:grpSpMk id="2" creationId="{C718B600-3AB2-5EBF-C8B0-0F0192D855C5}"/>
          </ac:grpSpMkLst>
        </pc:grpChg>
        <pc:grpChg chg="mod">
          <ac:chgData name="Fabio Cosme" userId="b9aee802-7c78-4663-b00c-62faf399ea7f" providerId="ADAL" clId="{419D3C5C-9737-46D4-AED0-70F9092422A5}" dt="2025-05-02T22:49:41.598" v="22319" actId="14100"/>
          <ac:grpSpMkLst>
            <pc:docMk/>
            <pc:sldMk cId="408672560" sldId="323"/>
            <ac:grpSpMk id="42" creationId="{C5FAAD85-1FAB-62C9-8A97-2D1238B86D66}"/>
          </ac:grpSpMkLst>
        </pc:grpChg>
        <pc:grpChg chg="mod">
          <ac:chgData name="Fabio Cosme" userId="b9aee802-7c78-4663-b00c-62faf399ea7f" providerId="ADAL" clId="{419D3C5C-9737-46D4-AED0-70F9092422A5}" dt="2025-05-02T22:49:41.598" v="22319" actId="14100"/>
          <ac:grpSpMkLst>
            <pc:docMk/>
            <pc:sldMk cId="408672560" sldId="323"/>
            <ac:grpSpMk id="50" creationId="{19FD8CC0-E96B-21BC-E657-BFD12F84F0E3}"/>
          </ac:grpSpMkLst>
        </pc:grpChg>
        <pc:graphicFrameChg chg="add mod">
          <ac:chgData name="Fabio Cosme" userId="b9aee802-7c78-4663-b00c-62faf399ea7f" providerId="ADAL" clId="{419D3C5C-9737-46D4-AED0-70F9092422A5}" dt="2025-05-02T22:50:03.199" v="22324" actId="1076"/>
          <ac:graphicFrameMkLst>
            <pc:docMk/>
            <pc:sldMk cId="408672560" sldId="323"/>
            <ac:graphicFrameMk id="3" creationId="{22AF7B2D-81B5-34C0-7A88-1BF330E8B411}"/>
          </ac:graphicFrameMkLst>
        </pc:graphicFrameChg>
        <pc:picChg chg="mod">
          <ac:chgData name="Fabio Cosme" userId="b9aee802-7c78-4663-b00c-62faf399ea7f" providerId="ADAL" clId="{419D3C5C-9737-46D4-AED0-70F9092422A5}" dt="2025-05-02T22:49:41.598" v="22319" actId="14100"/>
          <ac:picMkLst>
            <pc:docMk/>
            <pc:sldMk cId="408672560" sldId="323"/>
            <ac:picMk id="1038" creationId="{57401A3C-516F-B5B4-3980-F4D8511B7A64}"/>
          </ac:picMkLst>
        </pc:picChg>
        <pc:picChg chg="mod">
          <ac:chgData name="Fabio Cosme" userId="b9aee802-7c78-4663-b00c-62faf399ea7f" providerId="ADAL" clId="{419D3C5C-9737-46D4-AED0-70F9092422A5}" dt="2025-05-02T22:49:41.598" v="22319" actId="14100"/>
          <ac:picMkLst>
            <pc:docMk/>
            <pc:sldMk cId="408672560" sldId="323"/>
            <ac:picMk id="1040" creationId="{46047049-0D1B-D216-E514-263B9FFDA85E}"/>
          </ac:picMkLst>
        </pc:picChg>
        <pc:picChg chg="mod">
          <ac:chgData name="Fabio Cosme" userId="b9aee802-7c78-4663-b00c-62faf399ea7f" providerId="ADAL" clId="{419D3C5C-9737-46D4-AED0-70F9092422A5}" dt="2025-05-02T22:49:41.598" v="22319" actId="14100"/>
          <ac:picMkLst>
            <pc:docMk/>
            <pc:sldMk cId="408672560" sldId="323"/>
            <ac:picMk id="1044" creationId="{6621638E-D850-28A8-D274-8E703CC91786}"/>
          </ac:picMkLst>
        </pc:picChg>
        <pc:picChg chg="mod">
          <ac:chgData name="Fabio Cosme" userId="b9aee802-7c78-4663-b00c-62faf399ea7f" providerId="ADAL" clId="{419D3C5C-9737-46D4-AED0-70F9092422A5}" dt="2025-05-02T22:49:41.598" v="22319" actId="14100"/>
          <ac:picMkLst>
            <pc:docMk/>
            <pc:sldMk cId="408672560" sldId="323"/>
            <ac:picMk id="1048" creationId="{8624F13F-80DA-2DE5-96B9-1A0C665AA1B5}"/>
          </ac:picMkLst>
        </pc:picChg>
        <pc:picChg chg="mod">
          <ac:chgData name="Fabio Cosme" userId="b9aee802-7c78-4663-b00c-62faf399ea7f" providerId="ADAL" clId="{419D3C5C-9737-46D4-AED0-70F9092422A5}" dt="2025-05-02T22:49:41.598" v="22319" actId="14100"/>
          <ac:picMkLst>
            <pc:docMk/>
            <pc:sldMk cId="408672560" sldId="323"/>
            <ac:picMk id="1054" creationId="{6026619C-DC8C-2897-3848-5961DA0CA97D}"/>
          </ac:picMkLst>
        </pc:picChg>
        <pc:picChg chg="mod">
          <ac:chgData name="Fabio Cosme" userId="b9aee802-7c78-4663-b00c-62faf399ea7f" providerId="ADAL" clId="{419D3C5C-9737-46D4-AED0-70F9092422A5}" dt="2025-05-02T22:49:41.598" v="22319" actId="14100"/>
          <ac:picMkLst>
            <pc:docMk/>
            <pc:sldMk cId="408672560" sldId="323"/>
            <ac:picMk id="1056" creationId="{00314947-1894-BC44-FDEB-E2B2BCCAD5F2}"/>
          </ac:picMkLst>
        </pc:picChg>
        <pc:picChg chg="mod">
          <ac:chgData name="Fabio Cosme" userId="b9aee802-7c78-4663-b00c-62faf399ea7f" providerId="ADAL" clId="{419D3C5C-9737-46D4-AED0-70F9092422A5}" dt="2025-05-02T22:49:41.598" v="22319" actId="14100"/>
          <ac:picMkLst>
            <pc:docMk/>
            <pc:sldMk cId="408672560" sldId="323"/>
            <ac:picMk id="1058" creationId="{C1C24229-BEB6-F6F8-C2C8-E8505A549867}"/>
          </ac:picMkLst>
        </pc:picChg>
        <pc:picChg chg="mod">
          <ac:chgData name="Fabio Cosme" userId="b9aee802-7c78-4663-b00c-62faf399ea7f" providerId="ADAL" clId="{419D3C5C-9737-46D4-AED0-70F9092422A5}" dt="2025-05-02T22:49:41.598" v="22319" actId="14100"/>
          <ac:picMkLst>
            <pc:docMk/>
            <pc:sldMk cId="408672560" sldId="323"/>
            <ac:picMk id="1068" creationId="{70AA52FD-37C8-8C21-A771-C810F5FB3BEC}"/>
          </ac:picMkLst>
        </pc:picChg>
      </pc:sldChg>
      <pc:sldChg chg="addSp delSp modSp add del mod modAnim">
        <pc:chgData name="Fabio Cosme" userId="b9aee802-7c78-4663-b00c-62faf399ea7f" providerId="ADAL" clId="{419D3C5C-9737-46D4-AED0-70F9092422A5}" dt="2025-05-02T22:43:57.982" v="22256" actId="47"/>
        <pc:sldMkLst>
          <pc:docMk/>
          <pc:sldMk cId="1404953389" sldId="323"/>
        </pc:sldMkLst>
        <pc:spChg chg="mod">
          <ac:chgData name="Fabio Cosme" userId="b9aee802-7c78-4663-b00c-62faf399ea7f" providerId="ADAL" clId="{419D3C5C-9737-46D4-AED0-70F9092422A5}" dt="2025-05-02T22:43:56.278" v="22255" actId="1076"/>
          <ac:spMkLst>
            <pc:docMk/>
            <pc:sldMk cId="1404953389" sldId="323"/>
            <ac:spMk id="5" creationId="{F65188B3-0E27-6E65-DFA4-4DB42D63DB75}"/>
          </ac:spMkLst>
        </pc:spChg>
        <pc:spChg chg="mod">
          <ac:chgData name="Fabio Cosme" userId="b9aee802-7c78-4663-b00c-62faf399ea7f" providerId="ADAL" clId="{419D3C5C-9737-46D4-AED0-70F9092422A5}" dt="2025-05-02T22:43:50.993" v="22249" actId="571"/>
          <ac:spMkLst>
            <pc:docMk/>
            <pc:sldMk cId="1404953389" sldId="323"/>
            <ac:spMk id="6" creationId="{173970CA-5861-E0A0-5142-9A153C8A4D82}"/>
          </ac:spMkLst>
        </pc:spChg>
        <pc:spChg chg="mod">
          <ac:chgData name="Fabio Cosme" userId="b9aee802-7c78-4663-b00c-62faf399ea7f" providerId="ADAL" clId="{419D3C5C-9737-46D4-AED0-70F9092422A5}" dt="2025-05-02T22:43:50.993" v="22249" actId="571"/>
          <ac:spMkLst>
            <pc:docMk/>
            <pc:sldMk cId="1404953389" sldId="323"/>
            <ac:spMk id="7" creationId="{E394C9E2-43BF-E3A3-A76E-61CCD8777498}"/>
          </ac:spMkLst>
        </pc:spChg>
        <pc:spChg chg="mod">
          <ac:chgData name="Fabio Cosme" userId="b9aee802-7c78-4663-b00c-62faf399ea7f" providerId="ADAL" clId="{419D3C5C-9737-46D4-AED0-70F9092422A5}" dt="2025-05-02T22:43:50.993" v="22249" actId="571"/>
          <ac:spMkLst>
            <pc:docMk/>
            <pc:sldMk cId="1404953389" sldId="323"/>
            <ac:spMk id="8" creationId="{E2B3551D-15EE-915D-F09B-EBA76EC6B477}"/>
          </ac:spMkLst>
        </pc:spChg>
        <pc:spChg chg="mod">
          <ac:chgData name="Fabio Cosme" userId="b9aee802-7c78-4663-b00c-62faf399ea7f" providerId="ADAL" clId="{419D3C5C-9737-46D4-AED0-70F9092422A5}" dt="2025-05-02T22:43:50.993" v="22249" actId="571"/>
          <ac:spMkLst>
            <pc:docMk/>
            <pc:sldMk cId="1404953389" sldId="323"/>
            <ac:spMk id="9" creationId="{0D962258-7EA5-5E6A-2DC0-AB4BEFA55572}"/>
          </ac:spMkLst>
        </pc:spChg>
        <pc:spChg chg="mod">
          <ac:chgData name="Fabio Cosme" userId="b9aee802-7c78-4663-b00c-62faf399ea7f" providerId="ADAL" clId="{419D3C5C-9737-46D4-AED0-70F9092422A5}" dt="2025-05-02T22:43:50.993" v="22249" actId="571"/>
          <ac:spMkLst>
            <pc:docMk/>
            <pc:sldMk cId="1404953389" sldId="323"/>
            <ac:spMk id="11" creationId="{CDA9B2FE-1EEC-2EB1-FC1F-266E29BCB59F}"/>
          </ac:spMkLst>
        </pc:spChg>
        <pc:spChg chg="mod">
          <ac:chgData name="Fabio Cosme" userId="b9aee802-7c78-4663-b00c-62faf399ea7f" providerId="ADAL" clId="{419D3C5C-9737-46D4-AED0-70F9092422A5}" dt="2025-05-02T22:43:50.993" v="22249" actId="571"/>
          <ac:spMkLst>
            <pc:docMk/>
            <pc:sldMk cId="1404953389" sldId="323"/>
            <ac:spMk id="12" creationId="{7621C0BD-9473-7DB7-BBC4-9486EBF20759}"/>
          </ac:spMkLst>
        </pc:spChg>
        <pc:spChg chg="mod">
          <ac:chgData name="Fabio Cosme" userId="b9aee802-7c78-4663-b00c-62faf399ea7f" providerId="ADAL" clId="{419D3C5C-9737-46D4-AED0-70F9092422A5}" dt="2025-05-02T22:43:56.278" v="22255" actId="1076"/>
          <ac:spMkLst>
            <pc:docMk/>
            <pc:sldMk cId="1404953389" sldId="323"/>
            <ac:spMk id="14" creationId="{DF757ADC-34BE-CAE5-7F11-ABC0ED15A725}"/>
          </ac:spMkLst>
        </pc:spChg>
        <pc:spChg chg="mod">
          <ac:chgData name="Fabio Cosme" userId="b9aee802-7c78-4663-b00c-62faf399ea7f" providerId="ADAL" clId="{419D3C5C-9737-46D4-AED0-70F9092422A5}" dt="2025-05-02T22:43:56.278" v="22255" actId="1076"/>
          <ac:spMkLst>
            <pc:docMk/>
            <pc:sldMk cId="1404953389" sldId="323"/>
            <ac:spMk id="15" creationId="{BF1C47E3-6DF5-CF87-2152-D95013806F3F}"/>
          </ac:spMkLst>
        </pc:spChg>
        <pc:spChg chg="mod">
          <ac:chgData name="Fabio Cosme" userId="b9aee802-7c78-4663-b00c-62faf399ea7f" providerId="ADAL" clId="{419D3C5C-9737-46D4-AED0-70F9092422A5}" dt="2025-05-02T22:43:50.993" v="22249" actId="571"/>
          <ac:spMkLst>
            <pc:docMk/>
            <pc:sldMk cId="1404953389" sldId="323"/>
            <ac:spMk id="16" creationId="{EF39AD2E-735B-C21A-169D-3996137177D0}"/>
          </ac:spMkLst>
        </pc:spChg>
        <pc:spChg chg="mod">
          <ac:chgData name="Fabio Cosme" userId="b9aee802-7c78-4663-b00c-62faf399ea7f" providerId="ADAL" clId="{419D3C5C-9737-46D4-AED0-70F9092422A5}" dt="2025-05-02T22:43:56.278" v="22255" actId="1076"/>
          <ac:spMkLst>
            <pc:docMk/>
            <pc:sldMk cId="1404953389" sldId="323"/>
            <ac:spMk id="17" creationId="{6905E59E-D44F-A29E-D88D-16196FD9E1C2}"/>
          </ac:spMkLst>
        </pc:spChg>
        <pc:spChg chg="mod">
          <ac:chgData name="Fabio Cosme" userId="b9aee802-7c78-4663-b00c-62faf399ea7f" providerId="ADAL" clId="{419D3C5C-9737-46D4-AED0-70F9092422A5}" dt="2025-05-02T22:43:56.278" v="22255" actId="1076"/>
          <ac:spMkLst>
            <pc:docMk/>
            <pc:sldMk cId="1404953389" sldId="323"/>
            <ac:spMk id="18" creationId="{2A1D456B-1238-4C01-6AA7-8712AA619520}"/>
          </ac:spMkLst>
        </pc:spChg>
        <pc:spChg chg="mod">
          <ac:chgData name="Fabio Cosme" userId="b9aee802-7c78-4663-b00c-62faf399ea7f" providerId="ADAL" clId="{419D3C5C-9737-46D4-AED0-70F9092422A5}" dt="2025-05-02T22:43:56.278" v="22255" actId="1076"/>
          <ac:spMkLst>
            <pc:docMk/>
            <pc:sldMk cId="1404953389" sldId="323"/>
            <ac:spMk id="19" creationId="{79440413-2864-091A-1087-4D6FCB480ADF}"/>
          </ac:spMkLst>
        </pc:spChg>
        <pc:spChg chg="mod">
          <ac:chgData name="Fabio Cosme" userId="b9aee802-7c78-4663-b00c-62faf399ea7f" providerId="ADAL" clId="{419D3C5C-9737-46D4-AED0-70F9092422A5}" dt="2025-05-02T22:43:56.278" v="22255" actId="1076"/>
          <ac:spMkLst>
            <pc:docMk/>
            <pc:sldMk cId="1404953389" sldId="323"/>
            <ac:spMk id="27" creationId="{73392740-34A9-8D91-BC88-4E06BAE44600}"/>
          </ac:spMkLst>
        </pc:spChg>
        <pc:spChg chg="mod">
          <ac:chgData name="Fabio Cosme" userId="b9aee802-7c78-4663-b00c-62faf399ea7f" providerId="ADAL" clId="{419D3C5C-9737-46D4-AED0-70F9092422A5}" dt="2025-05-02T22:43:50.993" v="22249" actId="571"/>
          <ac:spMkLst>
            <pc:docMk/>
            <pc:sldMk cId="1404953389" sldId="323"/>
            <ac:spMk id="30" creationId="{3C6E0900-C0D7-B953-4CF4-C3CD8BCCDB01}"/>
          </ac:spMkLst>
        </pc:spChg>
        <pc:spChg chg="mod">
          <ac:chgData name="Fabio Cosme" userId="b9aee802-7c78-4663-b00c-62faf399ea7f" providerId="ADAL" clId="{419D3C5C-9737-46D4-AED0-70F9092422A5}" dt="2025-05-02T22:43:50.993" v="22249" actId="571"/>
          <ac:spMkLst>
            <pc:docMk/>
            <pc:sldMk cId="1404953389" sldId="323"/>
            <ac:spMk id="31" creationId="{AA9F95C8-7168-7CB6-5513-79C26BE13B9C}"/>
          </ac:spMkLst>
        </pc:spChg>
        <pc:spChg chg="mod">
          <ac:chgData name="Fabio Cosme" userId="b9aee802-7c78-4663-b00c-62faf399ea7f" providerId="ADAL" clId="{419D3C5C-9737-46D4-AED0-70F9092422A5}" dt="2025-05-02T22:43:50.993" v="22249" actId="571"/>
          <ac:spMkLst>
            <pc:docMk/>
            <pc:sldMk cId="1404953389" sldId="323"/>
            <ac:spMk id="32" creationId="{3FD6EA26-602B-0EC7-F2C3-746827F6BF1C}"/>
          </ac:spMkLst>
        </pc:spChg>
        <pc:spChg chg="mod">
          <ac:chgData name="Fabio Cosme" userId="b9aee802-7c78-4663-b00c-62faf399ea7f" providerId="ADAL" clId="{419D3C5C-9737-46D4-AED0-70F9092422A5}" dt="2025-05-02T22:43:50.993" v="22249" actId="571"/>
          <ac:spMkLst>
            <pc:docMk/>
            <pc:sldMk cId="1404953389" sldId="323"/>
            <ac:spMk id="33" creationId="{394AE791-E743-35CF-9C31-76A063778321}"/>
          </ac:spMkLst>
        </pc:spChg>
        <pc:spChg chg="mod">
          <ac:chgData name="Fabio Cosme" userId="b9aee802-7c78-4663-b00c-62faf399ea7f" providerId="ADAL" clId="{419D3C5C-9737-46D4-AED0-70F9092422A5}" dt="2025-05-02T22:43:56.278" v="22255" actId="1076"/>
          <ac:spMkLst>
            <pc:docMk/>
            <pc:sldMk cId="1404953389" sldId="323"/>
            <ac:spMk id="34" creationId="{A48C70F2-0A65-AA0D-585A-5749516581C9}"/>
          </ac:spMkLst>
        </pc:spChg>
        <pc:spChg chg="mod">
          <ac:chgData name="Fabio Cosme" userId="b9aee802-7c78-4663-b00c-62faf399ea7f" providerId="ADAL" clId="{419D3C5C-9737-46D4-AED0-70F9092422A5}" dt="2025-05-02T22:43:56.278" v="22255" actId="1076"/>
          <ac:spMkLst>
            <pc:docMk/>
            <pc:sldMk cId="1404953389" sldId="323"/>
            <ac:spMk id="35" creationId="{C4732844-F1A9-EF7C-EA49-D6A5C6FC9869}"/>
          </ac:spMkLst>
        </pc:spChg>
        <pc:spChg chg="mod">
          <ac:chgData name="Fabio Cosme" userId="b9aee802-7c78-4663-b00c-62faf399ea7f" providerId="ADAL" clId="{419D3C5C-9737-46D4-AED0-70F9092422A5}" dt="2025-05-02T22:43:56.278" v="22255" actId="1076"/>
          <ac:spMkLst>
            <pc:docMk/>
            <pc:sldMk cId="1404953389" sldId="323"/>
            <ac:spMk id="36" creationId="{8FA4F27E-F908-51AF-0857-1981F5A9860C}"/>
          </ac:spMkLst>
        </pc:spChg>
        <pc:spChg chg="mod">
          <ac:chgData name="Fabio Cosme" userId="b9aee802-7c78-4663-b00c-62faf399ea7f" providerId="ADAL" clId="{419D3C5C-9737-46D4-AED0-70F9092422A5}" dt="2025-05-02T22:43:56.278" v="22255" actId="1076"/>
          <ac:spMkLst>
            <pc:docMk/>
            <pc:sldMk cId="1404953389" sldId="323"/>
            <ac:spMk id="37" creationId="{23B68458-4056-B921-3E88-7984CD032372}"/>
          </ac:spMkLst>
        </pc:spChg>
        <pc:spChg chg="mod">
          <ac:chgData name="Fabio Cosme" userId="b9aee802-7c78-4663-b00c-62faf399ea7f" providerId="ADAL" clId="{419D3C5C-9737-46D4-AED0-70F9092422A5}" dt="2025-05-02T22:43:56.278" v="22255" actId="1076"/>
          <ac:spMkLst>
            <pc:docMk/>
            <pc:sldMk cId="1404953389" sldId="323"/>
            <ac:spMk id="38" creationId="{369E4A9A-3BB8-C25A-F144-B55CC097B921}"/>
          </ac:spMkLst>
        </pc:spChg>
        <pc:spChg chg="mod">
          <ac:chgData name="Fabio Cosme" userId="b9aee802-7c78-4663-b00c-62faf399ea7f" providerId="ADAL" clId="{419D3C5C-9737-46D4-AED0-70F9092422A5}" dt="2025-05-02T22:43:50.993" v="22249" actId="571"/>
          <ac:spMkLst>
            <pc:docMk/>
            <pc:sldMk cId="1404953389" sldId="323"/>
            <ac:spMk id="39" creationId="{5D0EE8F3-CA03-3527-5C10-9619706EFA39}"/>
          </ac:spMkLst>
        </pc:spChg>
        <pc:spChg chg="mod">
          <ac:chgData name="Fabio Cosme" userId="b9aee802-7c78-4663-b00c-62faf399ea7f" providerId="ADAL" clId="{419D3C5C-9737-46D4-AED0-70F9092422A5}" dt="2025-05-02T22:43:56.278" v="22255" actId="1076"/>
          <ac:spMkLst>
            <pc:docMk/>
            <pc:sldMk cId="1404953389" sldId="323"/>
            <ac:spMk id="40" creationId="{1513816D-32F5-19B9-5062-DDFCB4D5E22A}"/>
          </ac:spMkLst>
        </pc:spChg>
        <pc:spChg chg="mod">
          <ac:chgData name="Fabio Cosme" userId="b9aee802-7c78-4663-b00c-62faf399ea7f" providerId="ADAL" clId="{419D3C5C-9737-46D4-AED0-70F9092422A5}" dt="2025-05-02T22:43:50.993" v="22249" actId="571"/>
          <ac:spMkLst>
            <pc:docMk/>
            <pc:sldMk cId="1404953389" sldId="323"/>
            <ac:spMk id="41" creationId="{47800E4F-9ABD-83BF-2607-089F7F9EE8E4}"/>
          </ac:spMkLst>
        </pc:spChg>
        <pc:spChg chg="mod">
          <ac:chgData name="Fabio Cosme" userId="b9aee802-7c78-4663-b00c-62faf399ea7f" providerId="ADAL" clId="{419D3C5C-9737-46D4-AED0-70F9092422A5}" dt="2025-05-02T22:43:56.278" v="22255" actId="1076"/>
          <ac:spMkLst>
            <pc:docMk/>
            <pc:sldMk cId="1404953389" sldId="323"/>
            <ac:spMk id="43" creationId="{372DD6CC-B117-6F22-66A2-5635D6CBAD96}"/>
          </ac:spMkLst>
        </pc:spChg>
        <pc:spChg chg="mod">
          <ac:chgData name="Fabio Cosme" userId="b9aee802-7c78-4663-b00c-62faf399ea7f" providerId="ADAL" clId="{419D3C5C-9737-46D4-AED0-70F9092422A5}" dt="2025-05-02T22:43:50.993" v="22249" actId="571"/>
          <ac:spMkLst>
            <pc:docMk/>
            <pc:sldMk cId="1404953389" sldId="323"/>
            <ac:spMk id="44" creationId="{71176D72-87C7-0122-E80D-5F1FF4A741CF}"/>
          </ac:spMkLst>
        </pc:spChg>
        <pc:grpChg chg="add mod">
          <ac:chgData name="Fabio Cosme" userId="b9aee802-7c78-4663-b00c-62faf399ea7f" providerId="ADAL" clId="{419D3C5C-9737-46D4-AED0-70F9092422A5}" dt="2025-05-02T22:43:56.278" v="22255" actId="1076"/>
          <ac:grpSpMkLst>
            <pc:docMk/>
            <pc:sldMk cId="1404953389" sldId="323"/>
            <ac:grpSpMk id="2" creationId="{500C8E3D-FAE7-EC3E-A686-6D4950DD59FA}"/>
          </ac:grpSpMkLst>
        </pc:grpChg>
        <pc:grpChg chg="add mod">
          <ac:chgData name="Fabio Cosme" userId="b9aee802-7c78-4663-b00c-62faf399ea7f" providerId="ADAL" clId="{419D3C5C-9737-46D4-AED0-70F9092422A5}" dt="2025-05-02T22:43:50.993" v="22249" actId="571"/>
          <ac:grpSpMkLst>
            <pc:docMk/>
            <pc:sldMk cId="1404953389" sldId="323"/>
            <ac:grpSpMk id="4" creationId="{8C7EF886-52E7-0812-4C9D-A6FF3CF6FB1D}"/>
          </ac:grpSpMkLst>
        </pc:grpChg>
        <pc:grpChg chg="mod">
          <ac:chgData name="Fabio Cosme" userId="b9aee802-7c78-4663-b00c-62faf399ea7f" providerId="ADAL" clId="{419D3C5C-9737-46D4-AED0-70F9092422A5}" dt="2025-05-02T22:43:50.993" v="22249" actId="571"/>
          <ac:grpSpMkLst>
            <pc:docMk/>
            <pc:sldMk cId="1404953389" sldId="323"/>
            <ac:grpSpMk id="13" creationId="{70794DF9-CB3A-3DDC-26AD-108D4C611F9E}"/>
          </ac:grpSpMkLst>
        </pc:grpChg>
        <pc:grpChg chg="mod">
          <ac:chgData name="Fabio Cosme" userId="b9aee802-7c78-4663-b00c-62faf399ea7f" providerId="ADAL" clId="{419D3C5C-9737-46D4-AED0-70F9092422A5}" dt="2025-05-02T22:43:50.993" v="22249" actId="571"/>
          <ac:grpSpMkLst>
            <pc:docMk/>
            <pc:sldMk cId="1404953389" sldId="323"/>
            <ac:grpSpMk id="23" creationId="{BDFA2BA1-5220-AC8F-92AF-7BB020341F1F}"/>
          </ac:grpSpMkLst>
        </pc:grpChg>
        <pc:grpChg chg="mod">
          <ac:chgData name="Fabio Cosme" userId="b9aee802-7c78-4663-b00c-62faf399ea7f" providerId="ADAL" clId="{419D3C5C-9737-46D4-AED0-70F9092422A5}" dt="2025-05-02T22:43:56.278" v="22255" actId="1076"/>
          <ac:grpSpMkLst>
            <pc:docMk/>
            <pc:sldMk cId="1404953389" sldId="323"/>
            <ac:grpSpMk id="42" creationId="{A8288D94-5876-A527-7698-F5B88E0C155B}"/>
          </ac:grpSpMkLst>
        </pc:grpChg>
        <pc:grpChg chg="mod">
          <ac:chgData name="Fabio Cosme" userId="b9aee802-7c78-4663-b00c-62faf399ea7f" providerId="ADAL" clId="{419D3C5C-9737-46D4-AED0-70F9092422A5}" dt="2025-05-02T22:43:56.278" v="22255" actId="1076"/>
          <ac:grpSpMkLst>
            <pc:docMk/>
            <pc:sldMk cId="1404953389" sldId="323"/>
            <ac:grpSpMk id="50" creationId="{B5E12CEA-1335-9BB2-0445-766F3F565254}"/>
          </ac:grpSpMkLst>
        </pc:grpChg>
        <pc:graphicFrameChg chg="add del mod">
          <ac:chgData name="Fabio Cosme" userId="b9aee802-7c78-4663-b00c-62faf399ea7f" providerId="ADAL" clId="{419D3C5C-9737-46D4-AED0-70F9092422A5}" dt="2025-05-02T22:43:55.430" v="22254" actId="1076"/>
          <ac:graphicFrameMkLst>
            <pc:docMk/>
            <pc:sldMk cId="1404953389" sldId="323"/>
            <ac:graphicFrameMk id="3" creationId="{8FC5E15D-F03E-EFD0-53DF-8CA3E3E8829D}"/>
          </ac:graphicFrameMkLst>
        </pc:graphicFrameChg>
        <pc:picChg chg="mod">
          <ac:chgData name="Fabio Cosme" userId="b9aee802-7c78-4663-b00c-62faf399ea7f" providerId="ADAL" clId="{419D3C5C-9737-46D4-AED0-70F9092422A5}" dt="2025-05-02T22:43:50.993" v="22249" actId="571"/>
          <ac:picMkLst>
            <pc:docMk/>
            <pc:sldMk cId="1404953389" sldId="323"/>
            <ac:picMk id="20" creationId="{DA76D3CC-8DDF-B9A3-1F8A-F3615F6E9FFA}"/>
          </ac:picMkLst>
        </pc:picChg>
        <pc:picChg chg="mod">
          <ac:chgData name="Fabio Cosme" userId="b9aee802-7c78-4663-b00c-62faf399ea7f" providerId="ADAL" clId="{419D3C5C-9737-46D4-AED0-70F9092422A5}" dt="2025-05-02T22:43:50.993" v="22249" actId="571"/>
          <ac:picMkLst>
            <pc:docMk/>
            <pc:sldMk cId="1404953389" sldId="323"/>
            <ac:picMk id="21" creationId="{1F434D93-CBAE-014F-E7EC-000E3CDD73E0}"/>
          </ac:picMkLst>
        </pc:picChg>
        <pc:picChg chg="mod">
          <ac:chgData name="Fabio Cosme" userId="b9aee802-7c78-4663-b00c-62faf399ea7f" providerId="ADAL" clId="{419D3C5C-9737-46D4-AED0-70F9092422A5}" dt="2025-05-02T22:43:50.993" v="22249" actId="571"/>
          <ac:picMkLst>
            <pc:docMk/>
            <pc:sldMk cId="1404953389" sldId="323"/>
            <ac:picMk id="22" creationId="{7285FB99-2372-9865-F5C1-3C5C36F4D0A1}"/>
          </ac:picMkLst>
        </pc:picChg>
        <pc:picChg chg="mod">
          <ac:chgData name="Fabio Cosme" userId="b9aee802-7c78-4663-b00c-62faf399ea7f" providerId="ADAL" clId="{419D3C5C-9737-46D4-AED0-70F9092422A5}" dt="2025-05-02T22:43:50.993" v="22249" actId="571"/>
          <ac:picMkLst>
            <pc:docMk/>
            <pc:sldMk cId="1404953389" sldId="323"/>
            <ac:picMk id="24" creationId="{429CC091-CEFE-EFED-67BA-9FF812517D97}"/>
          </ac:picMkLst>
        </pc:picChg>
        <pc:picChg chg="mod">
          <ac:chgData name="Fabio Cosme" userId="b9aee802-7c78-4663-b00c-62faf399ea7f" providerId="ADAL" clId="{419D3C5C-9737-46D4-AED0-70F9092422A5}" dt="2025-05-02T22:43:50.993" v="22249" actId="571"/>
          <ac:picMkLst>
            <pc:docMk/>
            <pc:sldMk cId="1404953389" sldId="323"/>
            <ac:picMk id="25" creationId="{750332A9-1FD0-1256-A43C-99C897019E2B}"/>
          </ac:picMkLst>
        </pc:picChg>
        <pc:picChg chg="mod">
          <ac:chgData name="Fabio Cosme" userId="b9aee802-7c78-4663-b00c-62faf399ea7f" providerId="ADAL" clId="{419D3C5C-9737-46D4-AED0-70F9092422A5}" dt="2025-05-02T22:43:50.993" v="22249" actId="571"/>
          <ac:picMkLst>
            <pc:docMk/>
            <pc:sldMk cId="1404953389" sldId="323"/>
            <ac:picMk id="26" creationId="{109805D4-EEA3-2D5B-5429-907A0D9B6D87}"/>
          </ac:picMkLst>
        </pc:picChg>
        <pc:picChg chg="mod">
          <ac:chgData name="Fabio Cosme" userId="b9aee802-7c78-4663-b00c-62faf399ea7f" providerId="ADAL" clId="{419D3C5C-9737-46D4-AED0-70F9092422A5}" dt="2025-05-02T22:43:50.993" v="22249" actId="571"/>
          <ac:picMkLst>
            <pc:docMk/>
            <pc:sldMk cId="1404953389" sldId="323"/>
            <ac:picMk id="28" creationId="{3B67A5CB-3807-A34F-D192-80ECD005B0BE}"/>
          </ac:picMkLst>
        </pc:picChg>
        <pc:picChg chg="mod">
          <ac:chgData name="Fabio Cosme" userId="b9aee802-7c78-4663-b00c-62faf399ea7f" providerId="ADAL" clId="{419D3C5C-9737-46D4-AED0-70F9092422A5}" dt="2025-05-02T22:43:50.993" v="22249" actId="571"/>
          <ac:picMkLst>
            <pc:docMk/>
            <pc:sldMk cId="1404953389" sldId="323"/>
            <ac:picMk id="29" creationId="{0A843AB0-32FC-AF59-E127-CDF71A1B561A}"/>
          </ac:picMkLst>
        </pc:picChg>
        <pc:picChg chg="mod">
          <ac:chgData name="Fabio Cosme" userId="b9aee802-7c78-4663-b00c-62faf399ea7f" providerId="ADAL" clId="{419D3C5C-9737-46D4-AED0-70F9092422A5}" dt="2025-05-02T22:43:56.278" v="22255" actId="1076"/>
          <ac:picMkLst>
            <pc:docMk/>
            <pc:sldMk cId="1404953389" sldId="323"/>
            <ac:picMk id="1038" creationId="{09F82DEF-8387-FD0C-E8E4-10BB6545F5D4}"/>
          </ac:picMkLst>
        </pc:picChg>
        <pc:picChg chg="mod">
          <ac:chgData name="Fabio Cosme" userId="b9aee802-7c78-4663-b00c-62faf399ea7f" providerId="ADAL" clId="{419D3C5C-9737-46D4-AED0-70F9092422A5}" dt="2025-05-02T22:43:56.278" v="22255" actId="1076"/>
          <ac:picMkLst>
            <pc:docMk/>
            <pc:sldMk cId="1404953389" sldId="323"/>
            <ac:picMk id="1040" creationId="{180098EB-92FE-F184-2D7A-B0EBD8753133}"/>
          </ac:picMkLst>
        </pc:picChg>
        <pc:picChg chg="mod">
          <ac:chgData name="Fabio Cosme" userId="b9aee802-7c78-4663-b00c-62faf399ea7f" providerId="ADAL" clId="{419D3C5C-9737-46D4-AED0-70F9092422A5}" dt="2025-05-02T22:43:56.278" v="22255" actId="1076"/>
          <ac:picMkLst>
            <pc:docMk/>
            <pc:sldMk cId="1404953389" sldId="323"/>
            <ac:picMk id="1044" creationId="{6CD8E10B-B38E-C024-D67D-879094CC0350}"/>
          </ac:picMkLst>
        </pc:picChg>
        <pc:picChg chg="mod">
          <ac:chgData name="Fabio Cosme" userId="b9aee802-7c78-4663-b00c-62faf399ea7f" providerId="ADAL" clId="{419D3C5C-9737-46D4-AED0-70F9092422A5}" dt="2025-05-02T22:43:56.278" v="22255" actId="1076"/>
          <ac:picMkLst>
            <pc:docMk/>
            <pc:sldMk cId="1404953389" sldId="323"/>
            <ac:picMk id="1048" creationId="{92001613-10B6-B3E1-F2DD-6FA734481646}"/>
          </ac:picMkLst>
        </pc:picChg>
        <pc:picChg chg="mod">
          <ac:chgData name="Fabio Cosme" userId="b9aee802-7c78-4663-b00c-62faf399ea7f" providerId="ADAL" clId="{419D3C5C-9737-46D4-AED0-70F9092422A5}" dt="2025-05-02T22:43:56.278" v="22255" actId="1076"/>
          <ac:picMkLst>
            <pc:docMk/>
            <pc:sldMk cId="1404953389" sldId="323"/>
            <ac:picMk id="1054" creationId="{2A2CB0F5-F4F0-250D-1A40-F2BD64A33127}"/>
          </ac:picMkLst>
        </pc:picChg>
        <pc:picChg chg="mod">
          <ac:chgData name="Fabio Cosme" userId="b9aee802-7c78-4663-b00c-62faf399ea7f" providerId="ADAL" clId="{419D3C5C-9737-46D4-AED0-70F9092422A5}" dt="2025-05-02T22:43:56.278" v="22255" actId="1076"/>
          <ac:picMkLst>
            <pc:docMk/>
            <pc:sldMk cId="1404953389" sldId="323"/>
            <ac:picMk id="1056" creationId="{AC986599-361E-6E35-FB83-544F3094D05B}"/>
          </ac:picMkLst>
        </pc:picChg>
        <pc:picChg chg="mod">
          <ac:chgData name="Fabio Cosme" userId="b9aee802-7c78-4663-b00c-62faf399ea7f" providerId="ADAL" clId="{419D3C5C-9737-46D4-AED0-70F9092422A5}" dt="2025-05-02T22:43:56.278" v="22255" actId="1076"/>
          <ac:picMkLst>
            <pc:docMk/>
            <pc:sldMk cId="1404953389" sldId="323"/>
            <ac:picMk id="1058" creationId="{F43EBA64-F6CE-40CE-6E98-CB41086CD80D}"/>
          </ac:picMkLst>
        </pc:picChg>
        <pc:picChg chg="mod">
          <ac:chgData name="Fabio Cosme" userId="b9aee802-7c78-4663-b00c-62faf399ea7f" providerId="ADAL" clId="{419D3C5C-9737-46D4-AED0-70F9092422A5}" dt="2025-05-02T22:43:56.278" v="22255" actId="1076"/>
          <ac:picMkLst>
            <pc:docMk/>
            <pc:sldMk cId="1404953389" sldId="323"/>
            <ac:picMk id="1068" creationId="{BF098480-91D1-1878-06D3-521E00DACE93}"/>
          </ac:picMkLst>
        </pc:picChg>
      </pc:sldChg>
      <pc:sldChg chg="addSp delSp modSp add del modAnim">
        <pc:chgData name="Fabio Cosme" userId="b9aee802-7c78-4663-b00c-62faf399ea7f" providerId="ADAL" clId="{419D3C5C-9737-46D4-AED0-70F9092422A5}" dt="2025-05-03T10:24:11.360" v="22809" actId="47"/>
        <pc:sldMkLst>
          <pc:docMk/>
          <pc:sldMk cId="1668130472" sldId="323"/>
        </pc:sldMkLst>
        <pc:spChg chg="del">
          <ac:chgData name="Fabio Cosme" userId="b9aee802-7c78-4663-b00c-62faf399ea7f" providerId="ADAL" clId="{419D3C5C-9737-46D4-AED0-70F9092422A5}" dt="2025-05-03T10:14:48.678" v="22797" actId="478"/>
          <ac:spMkLst>
            <pc:docMk/>
            <pc:sldMk cId="1668130472" sldId="323"/>
            <ac:spMk id="10" creationId="{B61C2462-2D44-F855-2093-326DDC5D94CD}"/>
          </ac:spMkLst>
        </pc:spChg>
        <pc:picChg chg="del">
          <ac:chgData name="Fabio Cosme" userId="b9aee802-7c78-4663-b00c-62faf399ea7f" providerId="ADAL" clId="{419D3C5C-9737-46D4-AED0-70F9092422A5}" dt="2025-05-03T10:14:48.678" v="22797" actId="478"/>
          <ac:picMkLst>
            <pc:docMk/>
            <pc:sldMk cId="1668130472" sldId="323"/>
            <ac:picMk id="1026" creationId="{E179CF3D-A3EC-0358-920F-74156323460E}"/>
          </ac:picMkLst>
        </pc:picChg>
        <pc:picChg chg="del">
          <ac:chgData name="Fabio Cosme" userId="b9aee802-7c78-4663-b00c-62faf399ea7f" providerId="ADAL" clId="{419D3C5C-9737-46D4-AED0-70F9092422A5}" dt="2025-05-03T10:14:48.678" v="22797" actId="478"/>
          <ac:picMkLst>
            <pc:docMk/>
            <pc:sldMk cId="1668130472" sldId="323"/>
            <ac:picMk id="1028" creationId="{2D63245E-A29A-8953-F4C9-74905FA66912}"/>
          </ac:picMkLst>
        </pc:picChg>
        <pc:picChg chg="del">
          <ac:chgData name="Fabio Cosme" userId="b9aee802-7c78-4663-b00c-62faf399ea7f" providerId="ADAL" clId="{419D3C5C-9737-46D4-AED0-70F9092422A5}" dt="2025-05-03T10:14:48.678" v="22797" actId="478"/>
          <ac:picMkLst>
            <pc:docMk/>
            <pc:sldMk cId="1668130472" sldId="323"/>
            <ac:picMk id="1030" creationId="{1E411D8A-CAB6-DE2B-959A-C0AB40671829}"/>
          </ac:picMkLst>
        </pc:picChg>
        <pc:picChg chg="del">
          <ac:chgData name="Fabio Cosme" userId="b9aee802-7c78-4663-b00c-62faf399ea7f" providerId="ADAL" clId="{419D3C5C-9737-46D4-AED0-70F9092422A5}" dt="2025-05-03T10:14:48.678" v="22797" actId="478"/>
          <ac:picMkLst>
            <pc:docMk/>
            <pc:sldMk cId="1668130472" sldId="323"/>
            <ac:picMk id="1032" creationId="{9B88F95D-8933-514E-150C-485CE24F502D}"/>
          </ac:picMkLst>
        </pc:picChg>
        <pc:picChg chg="del">
          <ac:chgData name="Fabio Cosme" userId="b9aee802-7c78-4663-b00c-62faf399ea7f" providerId="ADAL" clId="{419D3C5C-9737-46D4-AED0-70F9092422A5}" dt="2025-05-03T10:14:48.678" v="22797" actId="478"/>
          <ac:picMkLst>
            <pc:docMk/>
            <pc:sldMk cId="1668130472" sldId="323"/>
            <ac:picMk id="1036" creationId="{13777E3E-DC1E-776E-C9B1-BD61C5F6F212}"/>
          </ac:picMkLst>
        </pc:picChg>
        <pc:picChg chg="del">
          <ac:chgData name="Fabio Cosme" userId="b9aee802-7c78-4663-b00c-62faf399ea7f" providerId="ADAL" clId="{419D3C5C-9737-46D4-AED0-70F9092422A5}" dt="2025-05-03T10:14:48.678" v="22797" actId="478"/>
          <ac:picMkLst>
            <pc:docMk/>
            <pc:sldMk cId="1668130472" sldId="323"/>
            <ac:picMk id="1040" creationId="{82E93D25-5D57-E57C-8CFD-9263D9CE55EC}"/>
          </ac:picMkLst>
        </pc:picChg>
        <pc:picChg chg="del">
          <ac:chgData name="Fabio Cosme" userId="b9aee802-7c78-4663-b00c-62faf399ea7f" providerId="ADAL" clId="{419D3C5C-9737-46D4-AED0-70F9092422A5}" dt="2025-05-03T10:14:48.678" v="22797" actId="478"/>
          <ac:picMkLst>
            <pc:docMk/>
            <pc:sldMk cId="1668130472" sldId="323"/>
            <ac:picMk id="1044" creationId="{24B3F258-E968-1DDD-674C-D0DF20195BE5}"/>
          </ac:picMkLst>
        </pc:picChg>
        <pc:picChg chg="del">
          <ac:chgData name="Fabio Cosme" userId="b9aee802-7c78-4663-b00c-62faf399ea7f" providerId="ADAL" clId="{419D3C5C-9737-46D4-AED0-70F9092422A5}" dt="2025-05-03T10:14:48.678" v="22797" actId="478"/>
          <ac:picMkLst>
            <pc:docMk/>
            <pc:sldMk cId="1668130472" sldId="323"/>
            <ac:picMk id="1046" creationId="{761D491A-C4E9-A3EE-4FD0-89FD5DF14DBB}"/>
          </ac:picMkLst>
        </pc:picChg>
        <pc:picChg chg="del">
          <ac:chgData name="Fabio Cosme" userId="b9aee802-7c78-4663-b00c-62faf399ea7f" providerId="ADAL" clId="{419D3C5C-9737-46D4-AED0-70F9092422A5}" dt="2025-05-03T10:14:48.678" v="22797" actId="478"/>
          <ac:picMkLst>
            <pc:docMk/>
            <pc:sldMk cId="1668130472" sldId="323"/>
            <ac:picMk id="1048" creationId="{CDED120B-16F2-E716-9458-7DC313484769}"/>
          </ac:picMkLst>
        </pc:picChg>
        <pc:picChg chg="del">
          <ac:chgData name="Fabio Cosme" userId="b9aee802-7c78-4663-b00c-62faf399ea7f" providerId="ADAL" clId="{419D3C5C-9737-46D4-AED0-70F9092422A5}" dt="2025-05-03T10:14:48.678" v="22797" actId="478"/>
          <ac:picMkLst>
            <pc:docMk/>
            <pc:sldMk cId="1668130472" sldId="323"/>
            <ac:picMk id="1052" creationId="{8BB3698A-62E4-065E-0961-EF9A403775F1}"/>
          </ac:picMkLst>
        </pc:picChg>
        <pc:picChg chg="del">
          <ac:chgData name="Fabio Cosme" userId="b9aee802-7c78-4663-b00c-62faf399ea7f" providerId="ADAL" clId="{419D3C5C-9737-46D4-AED0-70F9092422A5}" dt="2025-05-03T10:14:48.678" v="22797" actId="478"/>
          <ac:picMkLst>
            <pc:docMk/>
            <pc:sldMk cId="1668130472" sldId="323"/>
            <ac:picMk id="1058" creationId="{7FA8A2C1-9A40-F552-84F3-C9100B9FCCE5}"/>
          </ac:picMkLst>
        </pc:picChg>
        <pc:picChg chg="del">
          <ac:chgData name="Fabio Cosme" userId="b9aee802-7c78-4663-b00c-62faf399ea7f" providerId="ADAL" clId="{419D3C5C-9737-46D4-AED0-70F9092422A5}" dt="2025-05-03T10:14:48.678" v="22797" actId="478"/>
          <ac:picMkLst>
            <pc:docMk/>
            <pc:sldMk cId="1668130472" sldId="323"/>
            <ac:picMk id="1060" creationId="{02844203-8721-9129-B466-A5C66C4DBE5B}"/>
          </ac:picMkLst>
        </pc:picChg>
        <pc:picChg chg="del">
          <ac:chgData name="Fabio Cosme" userId="b9aee802-7c78-4663-b00c-62faf399ea7f" providerId="ADAL" clId="{419D3C5C-9737-46D4-AED0-70F9092422A5}" dt="2025-05-03T10:14:48.678" v="22797" actId="478"/>
          <ac:picMkLst>
            <pc:docMk/>
            <pc:sldMk cId="1668130472" sldId="323"/>
            <ac:picMk id="1062" creationId="{A1AD7142-AF57-CCF4-FF5E-9E2D60430EB9}"/>
          </ac:picMkLst>
        </pc:picChg>
        <pc:picChg chg="del">
          <ac:chgData name="Fabio Cosme" userId="b9aee802-7c78-4663-b00c-62faf399ea7f" providerId="ADAL" clId="{419D3C5C-9737-46D4-AED0-70F9092422A5}" dt="2025-05-03T10:14:48.678" v="22797" actId="478"/>
          <ac:picMkLst>
            <pc:docMk/>
            <pc:sldMk cId="1668130472" sldId="323"/>
            <ac:picMk id="1068" creationId="{BCAE890C-6DD0-1FD2-7389-2ABF8E2A899C}"/>
          </ac:picMkLst>
        </pc:picChg>
        <pc:picChg chg="del">
          <ac:chgData name="Fabio Cosme" userId="b9aee802-7c78-4663-b00c-62faf399ea7f" providerId="ADAL" clId="{419D3C5C-9737-46D4-AED0-70F9092422A5}" dt="2025-05-03T10:14:48.678" v="22797" actId="478"/>
          <ac:picMkLst>
            <pc:docMk/>
            <pc:sldMk cId="1668130472" sldId="323"/>
            <ac:picMk id="1070" creationId="{EC987D2E-D517-ADF3-E5B7-6F86ACDA7596}"/>
          </ac:picMkLst>
        </pc:picChg>
        <pc:picChg chg="del">
          <ac:chgData name="Fabio Cosme" userId="b9aee802-7c78-4663-b00c-62faf399ea7f" providerId="ADAL" clId="{419D3C5C-9737-46D4-AED0-70F9092422A5}" dt="2025-05-03T10:14:48.678" v="22797" actId="478"/>
          <ac:picMkLst>
            <pc:docMk/>
            <pc:sldMk cId="1668130472" sldId="323"/>
            <ac:picMk id="1074" creationId="{D318BFCA-E8BE-0D45-E933-31B822105E14}"/>
          </ac:picMkLst>
        </pc:picChg>
        <pc:picChg chg="add mod">
          <ac:chgData name="Fabio Cosme" userId="b9aee802-7c78-4663-b00c-62faf399ea7f" providerId="ADAL" clId="{419D3C5C-9737-46D4-AED0-70F9092422A5}" dt="2025-05-03T10:23:28.514" v="22808" actId="1076"/>
          <ac:picMkLst>
            <pc:docMk/>
            <pc:sldMk cId="1668130472" sldId="323"/>
            <ac:picMk id="3074" creationId="{4175D499-4EE9-6129-2E40-743BEF3BA961}"/>
          </ac:picMkLst>
        </pc:picChg>
        <pc:picChg chg="add del mod">
          <ac:chgData name="Fabio Cosme" userId="b9aee802-7c78-4663-b00c-62faf399ea7f" providerId="ADAL" clId="{419D3C5C-9737-46D4-AED0-70F9092422A5}" dt="2025-05-03T10:23:25.470" v="22807" actId="478"/>
          <ac:picMkLst>
            <pc:docMk/>
            <pc:sldMk cId="1668130472" sldId="323"/>
            <ac:picMk id="3076" creationId="{76E6DB92-9C0F-525B-8BB1-FFB1E1D3EF25}"/>
          </ac:picMkLst>
        </pc:picChg>
      </pc:sldChg>
      <pc:sldChg chg="addSp delSp modSp add mod ord modTransition delAnim modAnim modNotesTx">
        <pc:chgData name="Fabio Cosme" userId="b9aee802-7c78-4663-b00c-62faf399ea7f" providerId="ADAL" clId="{419D3C5C-9737-46D4-AED0-70F9092422A5}" dt="2025-05-04T17:10:35.894" v="26113" actId="14100"/>
        <pc:sldMkLst>
          <pc:docMk/>
          <pc:sldMk cId="2166983424" sldId="323"/>
        </pc:sldMkLst>
        <pc:spChg chg="mod">
          <ac:chgData name="Fabio Cosme" userId="b9aee802-7c78-4663-b00c-62faf399ea7f" providerId="ADAL" clId="{419D3C5C-9737-46D4-AED0-70F9092422A5}" dt="2025-05-03T10:24:38.559" v="22816"/>
          <ac:spMkLst>
            <pc:docMk/>
            <pc:sldMk cId="2166983424" sldId="323"/>
            <ac:spMk id="2" creationId="{00000000-0000-0000-0000-000000000000}"/>
          </ac:spMkLst>
        </pc:spChg>
        <pc:spChg chg="mod">
          <ac:chgData name="Fabio Cosme" userId="b9aee802-7c78-4663-b00c-62faf399ea7f" providerId="ADAL" clId="{419D3C5C-9737-46D4-AED0-70F9092422A5}" dt="2025-05-03T10:24:38.559" v="22816"/>
          <ac:spMkLst>
            <pc:docMk/>
            <pc:sldMk cId="2166983424" sldId="323"/>
            <ac:spMk id="3" creationId="{00000000-0000-0000-0000-000000000000}"/>
          </ac:spMkLst>
        </pc:spChg>
        <pc:spChg chg="mod">
          <ac:chgData name="Fabio Cosme" userId="b9aee802-7c78-4663-b00c-62faf399ea7f" providerId="ADAL" clId="{419D3C5C-9737-46D4-AED0-70F9092422A5}" dt="2025-05-03T10:26:29.065" v="22837" actId="1076"/>
          <ac:spMkLst>
            <pc:docMk/>
            <pc:sldMk cId="2166983424" sldId="323"/>
            <ac:spMk id="6" creationId="{00000000-0000-0000-0000-000000000000}"/>
          </ac:spMkLst>
        </pc:spChg>
        <pc:spChg chg="mod">
          <ac:chgData name="Fabio Cosme" userId="b9aee802-7c78-4663-b00c-62faf399ea7f" providerId="ADAL" clId="{419D3C5C-9737-46D4-AED0-70F9092422A5}" dt="2025-05-03T23:16:49.402" v="25428" actId="20577"/>
          <ac:spMkLst>
            <pc:docMk/>
            <pc:sldMk cId="2166983424" sldId="323"/>
            <ac:spMk id="7" creationId="{F14EE1EF-3A89-EEB6-D314-7314AD572226}"/>
          </ac:spMkLst>
        </pc:spChg>
        <pc:spChg chg="mod">
          <ac:chgData name="Fabio Cosme" userId="b9aee802-7c78-4663-b00c-62faf399ea7f" providerId="ADAL" clId="{419D3C5C-9737-46D4-AED0-70F9092422A5}" dt="2025-05-03T10:24:38.559" v="22816"/>
          <ac:spMkLst>
            <pc:docMk/>
            <pc:sldMk cId="2166983424" sldId="323"/>
            <ac:spMk id="8" creationId="{00000000-0000-0000-0000-000000000000}"/>
          </ac:spMkLst>
        </pc:spChg>
        <pc:spChg chg="del">
          <ac:chgData name="Fabio Cosme" userId="b9aee802-7c78-4663-b00c-62faf399ea7f" providerId="ADAL" clId="{419D3C5C-9737-46D4-AED0-70F9092422A5}" dt="2025-05-03T10:24:33.060" v="22814" actId="478"/>
          <ac:spMkLst>
            <pc:docMk/>
            <pc:sldMk cId="2166983424" sldId="323"/>
            <ac:spMk id="10" creationId="{3740368F-9501-FC6E-1565-974A09119FE4}"/>
          </ac:spMkLst>
        </pc:spChg>
        <pc:spChg chg="mod">
          <ac:chgData name="Fabio Cosme" userId="b9aee802-7c78-4663-b00c-62faf399ea7f" providerId="ADAL" clId="{419D3C5C-9737-46D4-AED0-70F9092422A5}" dt="2025-05-03T10:24:38.559" v="22816"/>
          <ac:spMkLst>
            <pc:docMk/>
            <pc:sldMk cId="2166983424" sldId="323"/>
            <ac:spMk id="11" creationId="{00000000-0000-0000-0000-000000000000}"/>
          </ac:spMkLst>
        </pc:spChg>
        <pc:spChg chg="mod">
          <ac:chgData name="Fabio Cosme" userId="b9aee802-7c78-4663-b00c-62faf399ea7f" providerId="ADAL" clId="{419D3C5C-9737-46D4-AED0-70F9092422A5}" dt="2025-05-03T10:24:38.559" v="22816"/>
          <ac:spMkLst>
            <pc:docMk/>
            <pc:sldMk cId="2166983424" sldId="323"/>
            <ac:spMk id="12" creationId="{00000000-0000-0000-0000-000000000000}"/>
          </ac:spMkLst>
        </pc:spChg>
        <pc:spChg chg="add del mod">
          <ac:chgData name="Fabio Cosme" userId="b9aee802-7c78-4663-b00c-62faf399ea7f" providerId="ADAL" clId="{419D3C5C-9737-46D4-AED0-70F9092422A5}" dt="2025-05-03T10:29:52.400" v="22874" actId="478"/>
          <ac:spMkLst>
            <pc:docMk/>
            <pc:sldMk cId="2166983424" sldId="323"/>
            <ac:spMk id="13" creationId="{00000000-0000-0000-0000-000000000000}"/>
          </ac:spMkLst>
        </pc:spChg>
        <pc:spChg chg="add del mod">
          <ac:chgData name="Fabio Cosme" userId="b9aee802-7c78-4663-b00c-62faf399ea7f" providerId="ADAL" clId="{419D3C5C-9737-46D4-AED0-70F9092422A5}" dt="2025-05-03T10:29:52.400" v="22874" actId="478"/>
          <ac:spMkLst>
            <pc:docMk/>
            <pc:sldMk cId="2166983424" sldId="323"/>
            <ac:spMk id="14" creationId="{00000000-0000-0000-0000-000000000000}"/>
          </ac:spMkLst>
        </pc:spChg>
        <pc:spChg chg="add del mod">
          <ac:chgData name="Fabio Cosme" userId="b9aee802-7c78-4663-b00c-62faf399ea7f" providerId="ADAL" clId="{419D3C5C-9737-46D4-AED0-70F9092422A5}" dt="2025-05-03T10:29:52.400" v="22874" actId="478"/>
          <ac:spMkLst>
            <pc:docMk/>
            <pc:sldMk cId="2166983424" sldId="323"/>
            <ac:spMk id="15" creationId="{00000000-0000-0000-0000-000000000000}"/>
          </ac:spMkLst>
        </pc:spChg>
        <pc:spChg chg="add del mod">
          <ac:chgData name="Fabio Cosme" userId="b9aee802-7c78-4663-b00c-62faf399ea7f" providerId="ADAL" clId="{419D3C5C-9737-46D4-AED0-70F9092422A5}" dt="2025-05-03T10:29:52.400" v="22874" actId="478"/>
          <ac:spMkLst>
            <pc:docMk/>
            <pc:sldMk cId="2166983424" sldId="323"/>
            <ac:spMk id="16" creationId="{00000000-0000-0000-0000-000000000000}"/>
          </ac:spMkLst>
        </pc:spChg>
        <pc:spChg chg="add del mod">
          <ac:chgData name="Fabio Cosme" userId="b9aee802-7c78-4663-b00c-62faf399ea7f" providerId="ADAL" clId="{419D3C5C-9737-46D4-AED0-70F9092422A5}" dt="2025-05-03T10:29:52.400" v="22874" actId="478"/>
          <ac:spMkLst>
            <pc:docMk/>
            <pc:sldMk cId="2166983424" sldId="323"/>
            <ac:spMk id="17" creationId="{00000000-0000-0000-0000-000000000000}"/>
          </ac:spMkLst>
        </pc:spChg>
        <pc:spChg chg="add del mod">
          <ac:chgData name="Fabio Cosme" userId="b9aee802-7c78-4663-b00c-62faf399ea7f" providerId="ADAL" clId="{419D3C5C-9737-46D4-AED0-70F9092422A5}" dt="2025-05-03T10:29:52.400" v="22874" actId="478"/>
          <ac:spMkLst>
            <pc:docMk/>
            <pc:sldMk cId="2166983424" sldId="323"/>
            <ac:spMk id="18" creationId="{00000000-0000-0000-0000-000000000000}"/>
          </ac:spMkLst>
        </pc:spChg>
        <pc:spChg chg="add mod">
          <ac:chgData name="Fabio Cosme" userId="b9aee802-7c78-4663-b00c-62faf399ea7f" providerId="ADAL" clId="{419D3C5C-9737-46D4-AED0-70F9092422A5}" dt="2025-05-03T10:26:37.592" v="22841" actId="164"/>
          <ac:spMkLst>
            <pc:docMk/>
            <pc:sldMk cId="2166983424" sldId="323"/>
            <ac:spMk id="19" creationId="{00000000-0000-0000-0000-000000000000}"/>
          </ac:spMkLst>
        </pc:spChg>
        <pc:spChg chg="add mod">
          <ac:chgData name="Fabio Cosme" userId="b9aee802-7c78-4663-b00c-62faf399ea7f" providerId="ADAL" clId="{419D3C5C-9737-46D4-AED0-70F9092422A5}" dt="2025-05-03T10:26:33.978" v="22839" actId="164"/>
          <ac:spMkLst>
            <pc:docMk/>
            <pc:sldMk cId="2166983424" sldId="323"/>
            <ac:spMk id="20" creationId="{00000000-0000-0000-0000-000000000000}"/>
          </ac:spMkLst>
        </pc:spChg>
        <pc:spChg chg="add mod">
          <ac:chgData name="Fabio Cosme" userId="b9aee802-7c78-4663-b00c-62faf399ea7f" providerId="ADAL" clId="{419D3C5C-9737-46D4-AED0-70F9092422A5}" dt="2025-05-03T10:26:35.801" v="22840" actId="164"/>
          <ac:spMkLst>
            <pc:docMk/>
            <pc:sldMk cId="2166983424" sldId="323"/>
            <ac:spMk id="21" creationId="{00000000-0000-0000-0000-000000000000}"/>
          </ac:spMkLst>
        </pc:spChg>
        <pc:spChg chg="add mod">
          <ac:chgData name="Fabio Cosme" userId="b9aee802-7c78-4663-b00c-62faf399ea7f" providerId="ADAL" clId="{419D3C5C-9737-46D4-AED0-70F9092422A5}" dt="2025-05-04T17:10:35.894" v="26113" actId="14100"/>
          <ac:spMkLst>
            <pc:docMk/>
            <pc:sldMk cId="2166983424" sldId="323"/>
            <ac:spMk id="34" creationId="{E1786F0C-4287-56EF-B58D-11F8F3643A8F}"/>
          </ac:spMkLst>
        </pc:spChg>
        <pc:grpChg chg="add mod">
          <ac:chgData name="Fabio Cosme" userId="b9aee802-7c78-4663-b00c-62faf399ea7f" providerId="ADAL" clId="{419D3C5C-9737-46D4-AED0-70F9092422A5}" dt="2025-05-03T10:26:37.592" v="22841" actId="164"/>
          <ac:grpSpMkLst>
            <pc:docMk/>
            <pc:sldMk cId="2166983424" sldId="323"/>
            <ac:grpSpMk id="4" creationId="{00000000-0000-0000-0000-000000000000}"/>
          </ac:grpSpMkLst>
        </pc:grpChg>
        <pc:grpChg chg="add mod">
          <ac:chgData name="Fabio Cosme" userId="b9aee802-7c78-4663-b00c-62faf399ea7f" providerId="ADAL" clId="{419D3C5C-9737-46D4-AED0-70F9092422A5}" dt="2025-05-03T10:26:35.801" v="22840" actId="164"/>
          <ac:grpSpMkLst>
            <pc:docMk/>
            <pc:sldMk cId="2166983424" sldId="323"/>
            <ac:grpSpMk id="5" creationId="{00000000-0000-0000-0000-000000000000}"/>
          </ac:grpSpMkLst>
        </pc:grpChg>
        <pc:grpChg chg="add mod">
          <ac:chgData name="Fabio Cosme" userId="b9aee802-7c78-4663-b00c-62faf399ea7f" providerId="ADAL" clId="{419D3C5C-9737-46D4-AED0-70F9092422A5}" dt="2025-05-03T10:26:33.978" v="22839" actId="164"/>
          <ac:grpSpMkLst>
            <pc:docMk/>
            <pc:sldMk cId="2166983424" sldId="323"/>
            <ac:grpSpMk id="9" creationId="{00000000-0000-0000-0000-000000000000}"/>
          </ac:grpSpMkLst>
        </pc:grpChg>
        <pc:grpChg chg="add del mod">
          <ac:chgData name="Fabio Cosme" userId="b9aee802-7c78-4663-b00c-62faf399ea7f" providerId="ADAL" clId="{419D3C5C-9737-46D4-AED0-70F9092422A5}" dt="2025-05-03T10:29:52.400" v="22874" actId="478"/>
          <ac:grpSpMkLst>
            <pc:docMk/>
            <pc:sldMk cId="2166983424" sldId="323"/>
            <ac:grpSpMk id="22" creationId="{B7BD824F-693A-18E4-ECEB-2548FC5F2463}"/>
          </ac:grpSpMkLst>
        </pc:grpChg>
        <pc:grpChg chg="add del mod">
          <ac:chgData name="Fabio Cosme" userId="b9aee802-7c78-4663-b00c-62faf399ea7f" providerId="ADAL" clId="{419D3C5C-9737-46D4-AED0-70F9092422A5}" dt="2025-05-03T10:29:52.400" v="22874" actId="478"/>
          <ac:grpSpMkLst>
            <pc:docMk/>
            <pc:sldMk cId="2166983424" sldId="323"/>
            <ac:grpSpMk id="23" creationId="{1476580A-F26D-B5FA-1C77-6CB88834640C}"/>
          </ac:grpSpMkLst>
        </pc:grpChg>
        <pc:grpChg chg="add del mod">
          <ac:chgData name="Fabio Cosme" userId="b9aee802-7c78-4663-b00c-62faf399ea7f" providerId="ADAL" clId="{419D3C5C-9737-46D4-AED0-70F9092422A5}" dt="2025-05-03T10:29:52.400" v="22874" actId="478"/>
          <ac:grpSpMkLst>
            <pc:docMk/>
            <pc:sldMk cId="2166983424" sldId="323"/>
            <ac:grpSpMk id="24" creationId="{5C943AF8-CEA0-4C3A-47AD-34C44B4E6465}"/>
          </ac:grpSpMkLst>
        </pc:grpChg>
        <pc:picChg chg="add del mod">
          <ac:chgData name="Fabio Cosme" userId="b9aee802-7c78-4663-b00c-62faf399ea7f" providerId="ADAL" clId="{419D3C5C-9737-46D4-AED0-70F9092422A5}" dt="2025-05-03T10:36:32.916" v="22900" actId="478"/>
          <ac:picMkLst>
            <pc:docMk/>
            <pc:sldMk cId="2166983424" sldId="323"/>
            <ac:picMk id="25" creationId="{89F6F3C0-5907-EF63-34AE-4A586FDFB3A6}"/>
          </ac:picMkLst>
        </pc:picChg>
        <pc:picChg chg="add del mod">
          <ac:chgData name="Fabio Cosme" userId="b9aee802-7c78-4663-b00c-62faf399ea7f" providerId="ADAL" clId="{419D3C5C-9737-46D4-AED0-70F9092422A5}" dt="2025-05-03T10:42:46.252" v="22922" actId="478"/>
          <ac:picMkLst>
            <pc:docMk/>
            <pc:sldMk cId="2166983424" sldId="323"/>
            <ac:picMk id="26" creationId="{A15314E3-1388-B904-3564-BEE282EC5F08}"/>
          </ac:picMkLst>
        </pc:picChg>
        <pc:picChg chg="add del mod">
          <ac:chgData name="Fabio Cosme" userId="b9aee802-7c78-4663-b00c-62faf399ea7f" providerId="ADAL" clId="{419D3C5C-9737-46D4-AED0-70F9092422A5}" dt="2025-05-03T10:42:41.988" v="22921" actId="478"/>
          <ac:picMkLst>
            <pc:docMk/>
            <pc:sldMk cId="2166983424" sldId="323"/>
            <ac:picMk id="27" creationId="{CDD14AC9-D7FC-45C3-0523-CF3263FBCAC0}"/>
          </ac:picMkLst>
        </pc:picChg>
        <pc:picChg chg="add mod">
          <ac:chgData name="Fabio Cosme" userId="b9aee802-7c78-4663-b00c-62faf399ea7f" providerId="ADAL" clId="{419D3C5C-9737-46D4-AED0-70F9092422A5}" dt="2025-05-03T23:20:02.183" v="25538" actId="1076"/>
          <ac:picMkLst>
            <pc:docMk/>
            <pc:sldMk cId="2166983424" sldId="323"/>
            <ac:picMk id="35" creationId="{2BAA9030-CD87-3297-3637-A17B138EAE06}"/>
          </ac:picMkLst>
        </pc:picChg>
        <pc:picChg chg="del">
          <ac:chgData name="Fabio Cosme" userId="b9aee802-7c78-4663-b00c-62faf399ea7f" providerId="ADAL" clId="{419D3C5C-9737-46D4-AED0-70F9092422A5}" dt="2025-05-03T10:24:33.060" v="22814" actId="478"/>
          <ac:picMkLst>
            <pc:docMk/>
            <pc:sldMk cId="2166983424" sldId="323"/>
            <ac:picMk id="1026" creationId="{E32702E9-22BD-89B1-08AC-C1EE91792E3C}"/>
          </ac:picMkLst>
        </pc:picChg>
        <pc:picChg chg="del">
          <ac:chgData name="Fabio Cosme" userId="b9aee802-7c78-4663-b00c-62faf399ea7f" providerId="ADAL" clId="{419D3C5C-9737-46D4-AED0-70F9092422A5}" dt="2025-05-03T10:24:33.060" v="22814" actId="478"/>
          <ac:picMkLst>
            <pc:docMk/>
            <pc:sldMk cId="2166983424" sldId="323"/>
            <ac:picMk id="1028" creationId="{F50DC685-A9F8-AE82-30B0-5C3BE8BF5EC7}"/>
          </ac:picMkLst>
        </pc:picChg>
        <pc:picChg chg="del">
          <ac:chgData name="Fabio Cosme" userId="b9aee802-7c78-4663-b00c-62faf399ea7f" providerId="ADAL" clId="{419D3C5C-9737-46D4-AED0-70F9092422A5}" dt="2025-05-03T10:24:33.060" v="22814" actId="478"/>
          <ac:picMkLst>
            <pc:docMk/>
            <pc:sldMk cId="2166983424" sldId="323"/>
            <ac:picMk id="1030" creationId="{58CAC40A-6D4B-2255-7244-02102FF878EA}"/>
          </ac:picMkLst>
        </pc:picChg>
        <pc:picChg chg="del">
          <ac:chgData name="Fabio Cosme" userId="b9aee802-7c78-4663-b00c-62faf399ea7f" providerId="ADAL" clId="{419D3C5C-9737-46D4-AED0-70F9092422A5}" dt="2025-05-03T10:24:33.060" v="22814" actId="478"/>
          <ac:picMkLst>
            <pc:docMk/>
            <pc:sldMk cId="2166983424" sldId="323"/>
            <ac:picMk id="1032" creationId="{5D20B836-ED9A-478C-6045-93DF93FD8CC7}"/>
          </ac:picMkLst>
        </pc:picChg>
        <pc:picChg chg="del">
          <ac:chgData name="Fabio Cosme" userId="b9aee802-7c78-4663-b00c-62faf399ea7f" providerId="ADAL" clId="{419D3C5C-9737-46D4-AED0-70F9092422A5}" dt="2025-05-03T10:24:33.060" v="22814" actId="478"/>
          <ac:picMkLst>
            <pc:docMk/>
            <pc:sldMk cId="2166983424" sldId="323"/>
            <ac:picMk id="1036" creationId="{6355603E-2F66-B3CF-FE02-32AB7925CB99}"/>
          </ac:picMkLst>
        </pc:picChg>
        <pc:picChg chg="del">
          <ac:chgData name="Fabio Cosme" userId="b9aee802-7c78-4663-b00c-62faf399ea7f" providerId="ADAL" clId="{419D3C5C-9737-46D4-AED0-70F9092422A5}" dt="2025-05-03T10:24:33.060" v="22814" actId="478"/>
          <ac:picMkLst>
            <pc:docMk/>
            <pc:sldMk cId="2166983424" sldId="323"/>
            <ac:picMk id="1040" creationId="{A0FA5B2D-46C7-4616-41F2-326DD43E82BA}"/>
          </ac:picMkLst>
        </pc:picChg>
        <pc:picChg chg="del">
          <ac:chgData name="Fabio Cosme" userId="b9aee802-7c78-4663-b00c-62faf399ea7f" providerId="ADAL" clId="{419D3C5C-9737-46D4-AED0-70F9092422A5}" dt="2025-05-03T10:24:33.060" v="22814" actId="478"/>
          <ac:picMkLst>
            <pc:docMk/>
            <pc:sldMk cId="2166983424" sldId="323"/>
            <ac:picMk id="1044" creationId="{DEB7688E-B082-E3FC-6E16-4EE742AAE243}"/>
          </ac:picMkLst>
        </pc:picChg>
        <pc:picChg chg="del">
          <ac:chgData name="Fabio Cosme" userId="b9aee802-7c78-4663-b00c-62faf399ea7f" providerId="ADAL" clId="{419D3C5C-9737-46D4-AED0-70F9092422A5}" dt="2025-05-03T10:24:33.060" v="22814" actId="478"/>
          <ac:picMkLst>
            <pc:docMk/>
            <pc:sldMk cId="2166983424" sldId="323"/>
            <ac:picMk id="1046" creationId="{457A04DE-738E-2B83-18D5-C819CB79F594}"/>
          </ac:picMkLst>
        </pc:picChg>
        <pc:picChg chg="del">
          <ac:chgData name="Fabio Cosme" userId="b9aee802-7c78-4663-b00c-62faf399ea7f" providerId="ADAL" clId="{419D3C5C-9737-46D4-AED0-70F9092422A5}" dt="2025-05-03T10:24:33.060" v="22814" actId="478"/>
          <ac:picMkLst>
            <pc:docMk/>
            <pc:sldMk cId="2166983424" sldId="323"/>
            <ac:picMk id="1048" creationId="{90E79A10-A466-9DD9-ABBE-649AAD91C7BA}"/>
          </ac:picMkLst>
        </pc:picChg>
        <pc:picChg chg="del">
          <ac:chgData name="Fabio Cosme" userId="b9aee802-7c78-4663-b00c-62faf399ea7f" providerId="ADAL" clId="{419D3C5C-9737-46D4-AED0-70F9092422A5}" dt="2025-05-03T10:24:33.060" v="22814" actId="478"/>
          <ac:picMkLst>
            <pc:docMk/>
            <pc:sldMk cId="2166983424" sldId="323"/>
            <ac:picMk id="1052" creationId="{A700F198-45FF-F55A-B081-CBECC3353F4F}"/>
          </ac:picMkLst>
        </pc:picChg>
        <pc:picChg chg="del">
          <ac:chgData name="Fabio Cosme" userId="b9aee802-7c78-4663-b00c-62faf399ea7f" providerId="ADAL" clId="{419D3C5C-9737-46D4-AED0-70F9092422A5}" dt="2025-05-03T10:24:33.060" v="22814" actId="478"/>
          <ac:picMkLst>
            <pc:docMk/>
            <pc:sldMk cId="2166983424" sldId="323"/>
            <ac:picMk id="1058" creationId="{F9BCDAF9-A165-080A-EC15-78217C61316E}"/>
          </ac:picMkLst>
        </pc:picChg>
        <pc:picChg chg="del">
          <ac:chgData name="Fabio Cosme" userId="b9aee802-7c78-4663-b00c-62faf399ea7f" providerId="ADAL" clId="{419D3C5C-9737-46D4-AED0-70F9092422A5}" dt="2025-05-03T10:24:33.060" v="22814" actId="478"/>
          <ac:picMkLst>
            <pc:docMk/>
            <pc:sldMk cId="2166983424" sldId="323"/>
            <ac:picMk id="1060" creationId="{CE81206B-0744-A038-83F6-91F02FDBFE22}"/>
          </ac:picMkLst>
        </pc:picChg>
        <pc:picChg chg="del">
          <ac:chgData name="Fabio Cosme" userId="b9aee802-7c78-4663-b00c-62faf399ea7f" providerId="ADAL" clId="{419D3C5C-9737-46D4-AED0-70F9092422A5}" dt="2025-05-03T10:24:33.060" v="22814" actId="478"/>
          <ac:picMkLst>
            <pc:docMk/>
            <pc:sldMk cId="2166983424" sldId="323"/>
            <ac:picMk id="1062" creationId="{83BC09B4-39E0-C1C0-4435-7E801E3AD075}"/>
          </ac:picMkLst>
        </pc:picChg>
        <pc:picChg chg="del">
          <ac:chgData name="Fabio Cosme" userId="b9aee802-7c78-4663-b00c-62faf399ea7f" providerId="ADAL" clId="{419D3C5C-9737-46D4-AED0-70F9092422A5}" dt="2025-05-03T10:24:33.060" v="22814" actId="478"/>
          <ac:picMkLst>
            <pc:docMk/>
            <pc:sldMk cId="2166983424" sldId="323"/>
            <ac:picMk id="1068" creationId="{94FF4785-FE6D-3054-578C-43F8ACBCB3F5}"/>
          </ac:picMkLst>
        </pc:picChg>
        <pc:picChg chg="del">
          <ac:chgData name="Fabio Cosme" userId="b9aee802-7c78-4663-b00c-62faf399ea7f" providerId="ADAL" clId="{419D3C5C-9737-46D4-AED0-70F9092422A5}" dt="2025-05-03T10:24:33.060" v="22814" actId="478"/>
          <ac:picMkLst>
            <pc:docMk/>
            <pc:sldMk cId="2166983424" sldId="323"/>
            <ac:picMk id="1070" creationId="{23EFF74E-346A-F0E9-2FED-284E663D8C96}"/>
          </ac:picMkLst>
        </pc:picChg>
        <pc:picChg chg="del">
          <ac:chgData name="Fabio Cosme" userId="b9aee802-7c78-4663-b00c-62faf399ea7f" providerId="ADAL" clId="{419D3C5C-9737-46D4-AED0-70F9092422A5}" dt="2025-05-03T10:24:33.060" v="22814" actId="478"/>
          <ac:picMkLst>
            <pc:docMk/>
            <pc:sldMk cId="2166983424" sldId="323"/>
            <ac:picMk id="1074" creationId="{E16043E5-5BDB-1C11-48D5-AF0E992B2561}"/>
          </ac:picMkLst>
        </pc:picChg>
        <pc:picChg chg="add del mod">
          <ac:chgData name="Fabio Cosme" userId="b9aee802-7c78-4663-b00c-62faf399ea7f" providerId="ADAL" clId="{419D3C5C-9737-46D4-AED0-70F9092422A5}" dt="2025-05-03T10:42:46.769" v="22923" actId="478"/>
          <ac:picMkLst>
            <pc:docMk/>
            <pc:sldMk cId="2166983424" sldId="323"/>
            <ac:picMk id="4098" creationId="{F3F09026-FB31-9A54-DFC4-F0FE1DC473E2}"/>
          </ac:picMkLst>
        </pc:picChg>
      </pc:sldChg>
      <pc:sldChg chg="addSp delSp modSp add del mod modTransition">
        <pc:chgData name="Fabio Cosme" userId="b9aee802-7c78-4663-b00c-62faf399ea7f" providerId="ADAL" clId="{419D3C5C-9737-46D4-AED0-70F9092422A5}" dt="2025-05-02T22:48:41.505" v="22302" actId="47"/>
        <pc:sldMkLst>
          <pc:docMk/>
          <pc:sldMk cId="2450932335" sldId="323"/>
        </pc:sldMkLst>
        <pc:spChg chg="add del mod">
          <ac:chgData name="Fabio Cosme" userId="b9aee802-7c78-4663-b00c-62faf399ea7f" providerId="ADAL" clId="{419D3C5C-9737-46D4-AED0-70F9092422A5}" dt="2025-05-02T22:47:55.328" v="22291" actId="478"/>
          <ac:spMkLst>
            <pc:docMk/>
            <pc:sldMk cId="2450932335" sldId="323"/>
            <ac:spMk id="3" creationId="{522082C7-4FC5-CD9C-70BE-9A687F409750}"/>
          </ac:spMkLst>
        </pc:spChg>
        <pc:spChg chg="mod">
          <ac:chgData name="Fabio Cosme" userId="b9aee802-7c78-4663-b00c-62faf399ea7f" providerId="ADAL" clId="{419D3C5C-9737-46D4-AED0-70F9092422A5}" dt="2025-05-02T22:48:06.649" v="22292" actId="1076"/>
          <ac:spMkLst>
            <pc:docMk/>
            <pc:sldMk cId="2450932335" sldId="323"/>
            <ac:spMk id="5" creationId="{459755AB-0BC4-AA90-0D27-4AF876B6F5D4}"/>
          </ac:spMkLst>
        </pc:spChg>
        <pc:spChg chg="del">
          <ac:chgData name="Fabio Cosme" userId="b9aee802-7c78-4663-b00c-62faf399ea7f" providerId="ADAL" clId="{419D3C5C-9737-46D4-AED0-70F9092422A5}" dt="2025-05-02T22:47:53.101" v="22290" actId="478"/>
          <ac:spMkLst>
            <pc:docMk/>
            <pc:sldMk cId="2450932335" sldId="323"/>
            <ac:spMk id="10" creationId="{0F5D88A1-0E76-9704-1CC2-6945437DD872}"/>
          </ac:spMkLst>
        </pc:spChg>
        <pc:spChg chg="mod">
          <ac:chgData name="Fabio Cosme" userId="b9aee802-7c78-4663-b00c-62faf399ea7f" providerId="ADAL" clId="{419D3C5C-9737-46D4-AED0-70F9092422A5}" dt="2025-05-02T22:48:06.649" v="22292" actId="1076"/>
          <ac:spMkLst>
            <pc:docMk/>
            <pc:sldMk cId="2450932335" sldId="323"/>
            <ac:spMk id="14" creationId="{A3E430C5-0380-9920-8D4A-90140DE7A920}"/>
          </ac:spMkLst>
        </pc:spChg>
        <pc:spChg chg="mod">
          <ac:chgData name="Fabio Cosme" userId="b9aee802-7c78-4663-b00c-62faf399ea7f" providerId="ADAL" clId="{419D3C5C-9737-46D4-AED0-70F9092422A5}" dt="2025-05-02T22:48:06.649" v="22292" actId="1076"/>
          <ac:spMkLst>
            <pc:docMk/>
            <pc:sldMk cId="2450932335" sldId="323"/>
            <ac:spMk id="15" creationId="{B780099D-A7F2-7122-0A1D-F1F7164AEB3F}"/>
          </ac:spMkLst>
        </pc:spChg>
        <pc:spChg chg="mod">
          <ac:chgData name="Fabio Cosme" userId="b9aee802-7c78-4663-b00c-62faf399ea7f" providerId="ADAL" clId="{419D3C5C-9737-46D4-AED0-70F9092422A5}" dt="2025-05-02T22:48:06.649" v="22292" actId="1076"/>
          <ac:spMkLst>
            <pc:docMk/>
            <pc:sldMk cId="2450932335" sldId="323"/>
            <ac:spMk id="17" creationId="{FBEDF105-799E-A156-4BC4-1B439C1E24C3}"/>
          </ac:spMkLst>
        </pc:spChg>
        <pc:spChg chg="mod">
          <ac:chgData name="Fabio Cosme" userId="b9aee802-7c78-4663-b00c-62faf399ea7f" providerId="ADAL" clId="{419D3C5C-9737-46D4-AED0-70F9092422A5}" dt="2025-05-02T22:48:06.649" v="22292" actId="1076"/>
          <ac:spMkLst>
            <pc:docMk/>
            <pc:sldMk cId="2450932335" sldId="323"/>
            <ac:spMk id="18" creationId="{537429DA-D985-6084-FCE1-38F0E3CCDAB0}"/>
          </ac:spMkLst>
        </pc:spChg>
        <pc:spChg chg="mod">
          <ac:chgData name="Fabio Cosme" userId="b9aee802-7c78-4663-b00c-62faf399ea7f" providerId="ADAL" clId="{419D3C5C-9737-46D4-AED0-70F9092422A5}" dt="2025-05-02T22:48:06.649" v="22292" actId="1076"/>
          <ac:spMkLst>
            <pc:docMk/>
            <pc:sldMk cId="2450932335" sldId="323"/>
            <ac:spMk id="19" creationId="{7438899F-F3D4-C127-BF54-6C80A6800439}"/>
          </ac:spMkLst>
        </pc:spChg>
        <pc:spChg chg="mod">
          <ac:chgData name="Fabio Cosme" userId="b9aee802-7c78-4663-b00c-62faf399ea7f" providerId="ADAL" clId="{419D3C5C-9737-46D4-AED0-70F9092422A5}" dt="2025-05-02T22:48:06.649" v="22292" actId="1076"/>
          <ac:spMkLst>
            <pc:docMk/>
            <pc:sldMk cId="2450932335" sldId="323"/>
            <ac:spMk id="27" creationId="{DCD8AFC9-B15C-FE3F-BE78-03F46C56081F}"/>
          </ac:spMkLst>
        </pc:spChg>
        <pc:spChg chg="mod">
          <ac:chgData name="Fabio Cosme" userId="b9aee802-7c78-4663-b00c-62faf399ea7f" providerId="ADAL" clId="{419D3C5C-9737-46D4-AED0-70F9092422A5}" dt="2025-05-02T22:48:06.649" v="22292" actId="1076"/>
          <ac:spMkLst>
            <pc:docMk/>
            <pc:sldMk cId="2450932335" sldId="323"/>
            <ac:spMk id="34" creationId="{8FE59908-EA0D-7476-F650-EC2F3D166C6F}"/>
          </ac:spMkLst>
        </pc:spChg>
        <pc:spChg chg="mod">
          <ac:chgData name="Fabio Cosme" userId="b9aee802-7c78-4663-b00c-62faf399ea7f" providerId="ADAL" clId="{419D3C5C-9737-46D4-AED0-70F9092422A5}" dt="2025-05-02T22:48:06.649" v="22292" actId="1076"/>
          <ac:spMkLst>
            <pc:docMk/>
            <pc:sldMk cId="2450932335" sldId="323"/>
            <ac:spMk id="35" creationId="{4CF22EC3-D7B4-F373-CBA2-344641F29A0E}"/>
          </ac:spMkLst>
        </pc:spChg>
        <pc:spChg chg="mod">
          <ac:chgData name="Fabio Cosme" userId="b9aee802-7c78-4663-b00c-62faf399ea7f" providerId="ADAL" clId="{419D3C5C-9737-46D4-AED0-70F9092422A5}" dt="2025-05-02T22:48:06.649" v="22292" actId="1076"/>
          <ac:spMkLst>
            <pc:docMk/>
            <pc:sldMk cId="2450932335" sldId="323"/>
            <ac:spMk id="36" creationId="{5B9533F2-6000-3FDD-DCDF-C449CFC0CB49}"/>
          </ac:spMkLst>
        </pc:spChg>
        <pc:spChg chg="mod">
          <ac:chgData name="Fabio Cosme" userId="b9aee802-7c78-4663-b00c-62faf399ea7f" providerId="ADAL" clId="{419D3C5C-9737-46D4-AED0-70F9092422A5}" dt="2025-05-02T22:48:06.649" v="22292" actId="1076"/>
          <ac:spMkLst>
            <pc:docMk/>
            <pc:sldMk cId="2450932335" sldId="323"/>
            <ac:spMk id="37" creationId="{AA2ACD93-6015-CB12-327C-1FF245BC1054}"/>
          </ac:spMkLst>
        </pc:spChg>
        <pc:spChg chg="mod">
          <ac:chgData name="Fabio Cosme" userId="b9aee802-7c78-4663-b00c-62faf399ea7f" providerId="ADAL" clId="{419D3C5C-9737-46D4-AED0-70F9092422A5}" dt="2025-05-02T22:48:06.649" v="22292" actId="1076"/>
          <ac:spMkLst>
            <pc:docMk/>
            <pc:sldMk cId="2450932335" sldId="323"/>
            <ac:spMk id="38" creationId="{7564194B-F9DF-5C26-DB79-FCCA0B28D2CA}"/>
          </ac:spMkLst>
        </pc:spChg>
        <pc:spChg chg="mod">
          <ac:chgData name="Fabio Cosme" userId="b9aee802-7c78-4663-b00c-62faf399ea7f" providerId="ADAL" clId="{419D3C5C-9737-46D4-AED0-70F9092422A5}" dt="2025-05-02T22:48:06.649" v="22292" actId="1076"/>
          <ac:spMkLst>
            <pc:docMk/>
            <pc:sldMk cId="2450932335" sldId="323"/>
            <ac:spMk id="40" creationId="{219BB31E-9BC9-407D-0FCD-6902F13AF870}"/>
          </ac:spMkLst>
        </pc:spChg>
        <pc:spChg chg="mod">
          <ac:chgData name="Fabio Cosme" userId="b9aee802-7c78-4663-b00c-62faf399ea7f" providerId="ADAL" clId="{419D3C5C-9737-46D4-AED0-70F9092422A5}" dt="2025-05-02T22:48:06.649" v="22292" actId="1076"/>
          <ac:spMkLst>
            <pc:docMk/>
            <pc:sldMk cId="2450932335" sldId="323"/>
            <ac:spMk id="43" creationId="{24DF6EF8-4D26-D9AB-5EF2-E6445E237452}"/>
          </ac:spMkLst>
        </pc:spChg>
        <pc:grpChg chg="mod">
          <ac:chgData name="Fabio Cosme" userId="b9aee802-7c78-4663-b00c-62faf399ea7f" providerId="ADAL" clId="{419D3C5C-9737-46D4-AED0-70F9092422A5}" dt="2025-05-02T22:48:06.649" v="22292" actId="1076"/>
          <ac:grpSpMkLst>
            <pc:docMk/>
            <pc:sldMk cId="2450932335" sldId="323"/>
            <ac:grpSpMk id="42" creationId="{81C82BE3-6654-1718-8723-216FFEE0FA63}"/>
          </ac:grpSpMkLst>
        </pc:grpChg>
        <pc:grpChg chg="mod">
          <ac:chgData name="Fabio Cosme" userId="b9aee802-7c78-4663-b00c-62faf399ea7f" providerId="ADAL" clId="{419D3C5C-9737-46D4-AED0-70F9092422A5}" dt="2025-05-02T22:48:06.649" v="22292" actId="1076"/>
          <ac:grpSpMkLst>
            <pc:docMk/>
            <pc:sldMk cId="2450932335" sldId="323"/>
            <ac:grpSpMk id="50" creationId="{BFB0B823-4182-6499-841A-7BCA0BD34B28}"/>
          </ac:grpSpMkLst>
        </pc:grpChg>
        <pc:graphicFrameChg chg="add mod">
          <ac:chgData name="Fabio Cosme" userId="b9aee802-7c78-4663-b00c-62faf399ea7f" providerId="ADAL" clId="{419D3C5C-9737-46D4-AED0-70F9092422A5}" dt="2025-05-02T22:48:39.186" v="22301" actId="1076"/>
          <ac:graphicFrameMkLst>
            <pc:docMk/>
            <pc:sldMk cId="2450932335" sldId="323"/>
            <ac:graphicFrameMk id="4" creationId="{E426FFD2-713A-EF1F-8E7B-1CE0A5DB412D}"/>
          </ac:graphicFrameMkLst>
        </pc:graphicFrameChg>
        <pc:picChg chg="mod">
          <ac:chgData name="Fabio Cosme" userId="b9aee802-7c78-4663-b00c-62faf399ea7f" providerId="ADAL" clId="{419D3C5C-9737-46D4-AED0-70F9092422A5}" dt="2025-05-02T22:48:06.649" v="22292" actId="1076"/>
          <ac:picMkLst>
            <pc:docMk/>
            <pc:sldMk cId="2450932335" sldId="323"/>
            <ac:picMk id="1038" creationId="{FA91512C-9D50-E800-F155-6B813B7C6F2A}"/>
          </ac:picMkLst>
        </pc:picChg>
        <pc:picChg chg="mod">
          <ac:chgData name="Fabio Cosme" userId="b9aee802-7c78-4663-b00c-62faf399ea7f" providerId="ADAL" clId="{419D3C5C-9737-46D4-AED0-70F9092422A5}" dt="2025-05-02T22:48:06.649" v="22292" actId="1076"/>
          <ac:picMkLst>
            <pc:docMk/>
            <pc:sldMk cId="2450932335" sldId="323"/>
            <ac:picMk id="1040" creationId="{3CAE5626-DABD-FBF4-DAB1-596D03F46081}"/>
          </ac:picMkLst>
        </pc:picChg>
        <pc:picChg chg="mod">
          <ac:chgData name="Fabio Cosme" userId="b9aee802-7c78-4663-b00c-62faf399ea7f" providerId="ADAL" clId="{419D3C5C-9737-46D4-AED0-70F9092422A5}" dt="2025-05-02T22:48:06.649" v="22292" actId="1076"/>
          <ac:picMkLst>
            <pc:docMk/>
            <pc:sldMk cId="2450932335" sldId="323"/>
            <ac:picMk id="1044" creationId="{737B0C16-1709-65AB-B08E-21B6E40FA0E8}"/>
          </ac:picMkLst>
        </pc:picChg>
        <pc:picChg chg="mod">
          <ac:chgData name="Fabio Cosme" userId="b9aee802-7c78-4663-b00c-62faf399ea7f" providerId="ADAL" clId="{419D3C5C-9737-46D4-AED0-70F9092422A5}" dt="2025-05-02T22:48:06.649" v="22292" actId="1076"/>
          <ac:picMkLst>
            <pc:docMk/>
            <pc:sldMk cId="2450932335" sldId="323"/>
            <ac:picMk id="1048" creationId="{8507AB68-FA0A-EF48-1F67-4F7C38403014}"/>
          </ac:picMkLst>
        </pc:picChg>
        <pc:picChg chg="mod">
          <ac:chgData name="Fabio Cosme" userId="b9aee802-7c78-4663-b00c-62faf399ea7f" providerId="ADAL" clId="{419D3C5C-9737-46D4-AED0-70F9092422A5}" dt="2025-05-02T22:48:06.649" v="22292" actId="1076"/>
          <ac:picMkLst>
            <pc:docMk/>
            <pc:sldMk cId="2450932335" sldId="323"/>
            <ac:picMk id="1054" creationId="{555FAA64-80AC-4761-8430-CE08A15A1640}"/>
          </ac:picMkLst>
        </pc:picChg>
        <pc:picChg chg="mod">
          <ac:chgData name="Fabio Cosme" userId="b9aee802-7c78-4663-b00c-62faf399ea7f" providerId="ADAL" clId="{419D3C5C-9737-46D4-AED0-70F9092422A5}" dt="2025-05-02T22:48:06.649" v="22292" actId="1076"/>
          <ac:picMkLst>
            <pc:docMk/>
            <pc:sldMk cId="2450932335" sldId="323"/>
            <ac:picMk id="1056" creationId="{C3AAC294-1251-3050-6782-5F4174B06744}"/>
          </ac:picMkLst>
        </pc:picChg>
        <pc:picChg chg="mod">
          <ac:chgData name="Fabio Cosme" userId="b9aee802-7c78-4663-b00c-62faf399ea7f" providerId="ADAL" clId="{419D3C5C-9737-46D4-AED0-70F9092422A5}" dt="2025-05-02T22:48:06.649" v="22292" actId="1076"/>
          <ac:picMkLst>
            <pc:docMk/>
            <pc:sldMk cId="2450932335" sldId="323"/>
            <ac:picMk id="1058" creationId="{6E2640C8-8DBA-DBAE-45FB-D17D41212B4F}"/>
          </ac:picMkLst>
        </pc:picChg>
        <pc:picChg chg="mod">
          <ac:chgData name="Fabio Cosme" userId="b9aee802-7c78-4663-b00c-62faf399ea7f" providerId="ADAL" clId="{419D3C5C-9737-46D4-AED0-70F9092422A5}" dt="2025-05-02T22:48:06.649" v="22292" actId="1076"/>
          <ac:picMkLst>
            <pc:docMk/>
            <pc:sldMk cId="2450932335" sldId="323"/>
            <ac:picMk id="1068" creationId="{D2EF7501-78DA-1E9A-5F17-131E4AB4D022}"/>
          </ac:picMkLst>
        </pc:picChg>
      </pc:sldChg>
      <pc:sldChg chg="addSp delSp modSp add del mod ord modAnim">
        <pc:chgData name="Fabio Cosme" userId="b9aee802-7c78-4663-b00c-62faf399ea7f" providerId="ADAL" clId="{419D3C5C-9737-46D4-AED0-70F9092422A5}" dt="2025-05-03T08:09:52.402" v="22368" actId="47"/>
        <pc:sldMkLst>
          <pc:docMk/>
          <pc:sldMk cId="2821564480" sldId="323"/>
        </pc:sldMkLst>
        <pc:spChg chg="add mod">
          <ac:chgData name="Fabio Cosme" userId="b9aee802-7c78-4663-b00c-62faf399ea7f" providerId="ADAL" clId="{419D3C5C-9737-46D4-AED0-70F9092422A5}" dt="2025-05-02T22:54:03.418" v="22353" actId="1076"/>
          <ac:spMkLst>
            <pc:docMk/>
            <pc:sldMk cId="2821564480" sldId="323"/>
            <ac:spMk id="2" creationId="{E2BC83FA-8A4D-B263-1F9C-7E350DD784EB}"/>
          </ac:spMkLst>
        </pc:spChg>
        <pc:spChg chg="mod topLvl">
          <ac:chgData name="Fabio Cosme" userId="b9aee802-7c78-4663-b00c-62faf399ea7f" providerId="ADAL" clId="{419D3C5C-9737-46D4-AED0-70F9092422A5}" dt="2025-05-02T22:53:45.554" v="22351" actId="165"/>
          <ac:spMkLst>
            <pc:docMk/>
            <pc:sldMk cId="2821564480" sldId="323"/>
            <ac:spMk id="5" creationId="{F48EF0F7-15F8-DA50-DB54-D178B50C38EA}"/>
          </ac:spMkLst>
        </pc:spChg>
        <pc:spChg chg="mod topLvl">
          <ac:chgData name="Fabio Cosme" userId="b9aee802-7c78-4663-b00c-62faf399ea7f" providerId="ADAL" clId="{419D3C5C-9737-46D4-AED0-70F9092422A5}" dt="2025-05-02T22:53:45.554" v="22351" actId="165"/>
          <ac:spMkLst>
            <pc:docMk/>
            <pc:sldMk cId="2821564480" sldId="323"/>
            <ac:spMk id="14" creationId="{A9158FC0-4D5B-72EC-5842-D94A35DE45A2}"/>
          </ac:spMkLst>
        </pc:spChg>
        <pc:spChg chg="mod topLvl">
          <ac:chgData name="Fabio Cosme" userId="b9aee802-7c78-4663-b00c-62faf399ea7f" providerId="ADAL" clId="{419D3C5C-9737-46D4-AED0-70F9092422A5}" dt="2025-05-02T22:53:45.554" v="22351" actId="165"/>
          <ac:spMkLst>
            <pc:docMk/>
            <pc:sldMk cId="2821564480" sldId="323"/>
            <ac:spMk id="15" creationId="{1E1FD850-21C3-3EF7-1DEF-1EBD64D0B293}"/>
          </ac:spMkLst>
        </pc:spChg>
        <pc:spChg chg="mod topLvl">
          <ac:chgData name="Fabio Cosme" userId="b9aee802-7c78-4663-b00c-62faf399ea7f" providerId="ADAL" clId="{419D3C5C-9737-46D4-AED0-70F9092422A5}" dt="2025-05-02T22:53:45.554" v="22351" actId="165"/>
          <ac:spMkLst>
            <pc:docMk/>
            <pc:sldMk cId="2821564480" sldId="323"/>
            <ac:spMk id="17" creationId="{7AAEE771-FD7D-498C-DB05-8180C990B582}"/>
          </ac:spMkLst>
        </pc:spChg>
        <pc:spChg chg="mod topLvl">
          <ac:chgData name="Fabio Cosme" userId="b9aee802-7c78-4663-b00c-62faf399ea7f" providerId="ADAL" clId="{419D3C5C-9737-46D4-AED0-70F9092422A5}" dt="2025-05-02T22:53:45.554" v="22351" actId="165"/>
          <ac:spMkLst>
            <pc:docMk/>
            <pc:sldMk cId="2821564480" sldId="323"/>
            <ac:spMk id="18" creationId="{3826583C-BD7D-B424-83F9-8261ABA33551}"/>
          </ac:spMkLst>
        </pc:spChg>
        <pc:spChg chg="mod topLvl">
          <ac:chgData name="Fabio Cosme" userId="b9aee802-7c78-4663-b00c-62faf399ea7f" providerId="ADAL" clId="{419D3C5C-9737-46D4-AED0-70F9092422A5}" dt="2025-05-02T22:53:45.554" v="22351" actId="165"/>
          <ac:spMkLst>
            <pc:docMk/>
            <pc:sldMk cId="2821564480" sldId="323"/>
            <ac:spMk id="19" creationId="{84A19890-8E71-B2F3-C483-E0270C9ED6F4}"/>
          </ac:spMkLst>
        </pc:spChg>
        <pc:spChg chg="mod">
          <ac:chgData name="Fabio Cosme" userId="b9aee802-7c78-4663-b00c-62faf399ea7f" providerId="ADAL" clId="{419D3C5C-9737-46D4-AED0-70F9092422A5}" dt="2025-05-02T22:53:04.812" v="22336" actId="1076"/>
          <ac:spMkLst>
            <pc:docMk/>
            <pc:sldMk cId="2821564480" sldId="323"/>
            <ac:spMk id="27" creationId="{A5B35BAC-3B56-833C-BC0C-994CE92958FD}"/>
          </ac:spMkLst>
        </pc:spChg>
        <pc:spChg chg="mod">
          <ac:chgData name="Fabio Cosme" userId="b9aee802-7c78-4663-b00c-62faf399ea7f" providerId="ADAL" clId="{419D3C5C-9737-46D4-AED0-70F9092422A5}" dt="2025-05-02T22:53:34.016" v="22349" actId="1076"/>
          <ac:spMkLst>
            <pc:docMk/>
            <pc:sldMk cId="2821564480" sldId="323"/>
            <ac:spMk id="34" creationId="{D57CDC21-EF87-DB6F-C0C7-B72BE9EF0C80}"/>
          </ac:spMkLst>
        </pc:spChg>
        <pc:spChg chg="mod">
          <ac:chgData name="Fabio Cosme" userId="b9aee802-7c78-4663-b00c-62faf399ea7f" providerId="ADAL" clId="{419D3C5C-9737-46D4-AED0-70F9092422A5}" dt="2025-05-02T22:53:06.695" v="22337" actId="1076"/>
          <ac:spMkLst>
            <pc:docMk/>
            <pc:sldMk cId="2821564480" sldId="323"/>
            <ac:spMk id="35" creationId="{BC396F62-3DB5-9BCC-1D9D-C9449A34DBD8}"/>
          </ac:spMkLst>
        </pc:spChg>
        <pc:spChg chg="mod">
          <ac:chgData name="Fabio Cosme" userId="b9aee802-7c78-4663-b00c-62faf399ea7f" providerId="ADAL" clId="{419D3C5C-9737-46D4-AED0-70F9092422A5}" dt="2025-05-02T22:53:32.009" v="22348" actId="1076"/>
          <ac:spMkLst>
            <pc:docMk/>
            <pc:sldMk cId="2821564480" sldId="323"/>
            <ac:spMk id="36" creationId="{F5003274-3AE7-F6A1-8AF1-8423CCABB26F}"/>
          </ac:spMkLst>
        </pc:spChg>
        <pc:spChg chg="mod">
          <ac:chgData name="Fabio Cosme" userId="b9aee802-7c78-4663-b00c-62faf399ea7f" providerId="ADAL" clId="{419D3C5C-9737-46D4-AED0-70F9092422A5}" dt="2025-05-02T22:52:58.021" v="22334" actId="1076"/>
          <ac:spMkLst>
            <pc:docMk/>
            <pc:sldMk cId="2821564480" sldId="323"/>
            <ac:spMk id="37" creationId="{ED01F087-5D8A-E343-BF11-EBC466DBF839}"/>
          </ac:spMkLst>
        </pc:spChg>
        <pc:spChg chg="mod">
          <ac:chgData name="Fabio Cosme" userId="b9aee802-7c78-4663-b00c-62faf399ea7f" providerId="ADAL" clId="{419D3C5C-9737-46D4-AED0-70F9092422A5}" dt="2025-05-02T22:53:36.040" v="22350" actId="1076"/>
          <ac:spMkLst>
            <pc:docMk/>
            <pc:sldMk cId="2821564480" sldId="323"/>
            <ac:spMk id="38" creationId="{F1BDA1A7-2DD9-50CD-E9C6-CA4F637F6601}"/>
          </ac:spMkLst>
        </pc:spChg>
        <pc:spChg chg="mod topLvl">
          <ac:chgData name="Fabio Cosme" userId="b9aee802-7c78-4663-b00c-62faf399ea7f" providerId="ADAL" clId="{419D3C5C-9737-46D4-AED0-70F9092422A5}" dt="2025-05-02T22:53:45.554" v="22351" actId="165"/>
          <ac:spMkLst>
            <pc:docMk/>
            <pc:sldMk cId="2821564480" sldId="323"/>
            <ac:spMk id="40" creationId="{F75F3AE9-4186-7F79-4D13-74AC0405AE3B}"/>
          </ac:spMkLst>
        </pc:spChg>
        <pc:spChg chg="mod">
          <ac:chgData name="Fabio Cosme" userId="b9aee802-7c78-4663-b00c-62faf399ea7f" providerId="ADAL" clId="{419D3C5C-9737-46D4-AED0-70F9092422A5}" dt="2025-05-02T22:53:22.931" v="22345" actId="1076"/>
          <ac:spMkLst>
            <pc:docMk/>
            <pc:sldMk cId="2821564480" sldId="323"/>
            <ac:spMk id="43" creationId="{4DF5E39C-CA15-9981-E334-5B1DEA3FFE05}"/>
          </ac:spMkLst>
        </pc:spChg>
        <pc:grpChg chg="del mod">
          <ac:chgData name="Fabio Cosme" userId="b9aee802-7c78-4663-b00c-62faf399ea7f" providerId="ADAL" clId="{419D3C5C-9737-46D4-AED0-70F9092422A5}" dt="2025-05-02T22:53:45.554" v="22351" actId="165"/>
          <ac:grpSpMkLst>
            <pc:docMk/>
            <pc:sldMk cId="2821564480" sldId="323"/>
            <ac:grpSpMk id="42" creationId="{8868F5AF-BBA6-5D22-D913-1325C90D8A3F}"/>
          </ac:grpSpMkLst>
        </pc:grpChg>
        <pc:grpChg chg="mod">
          <ac:chgData name="Fabio Cosme" userId="b9aee802-7c78-4663-b00c-62faf399ea7f" providerId="ADAL" clId="{419D3C5C-9737-46D4-AED0-70F9092422A5}" dt="2025-05-02T22:53:09.425" v="22339" actId="1076"/>
          <ac:grpSpMkLst>
            <pc:docMk/>
            <pc:sldMk cId="2821564480" sldId="323"/>
            <ac:grpSpMk id="50" creationId="{F2754D4E-B211-9A7E-86AD-EE89078A306C}"/>
          </ac:grpSpMkLst>
        </pc:grpChg>
        <pc:picChg chg="mod">
          <ac:chgData name="Fabio Cosme" userId="b9aee802-7c78-4663-b00c-62faf399ea7f" providerId="ADAL" clId="{419D3C5C-9737-46D4-AED0-70F9092422A5}" dt="2025-05-02T22:53:09.425" v="22339" actId="1076"/>
          <ac:picMkLst>
            <pc:docMk/>
            <pc:sldMk cId="2821564480" sldId="323"/>
            <ac:picMk id="1038" creationId="{5AC32F79-C0AE-ACDB-4CE0-1F0BA58E81BA}"/>
          </ac:picMkLst>
        </pc:picChg>
        <pc:picChg chg="mod">
          <ac:chgData name="Fabio Cosme" userId="b9aee802-7c78-4663-b00c-62faf399ea7f" providerId="ADAL" clId="{419D3C5C-9737-46D4-AED0-70F9092422A5}" dt="2025-05-02T22:53:10.539" v="22340" actId="1076"/>
          <ac:picMkLst>
            <pc:docMk/>
            <pc:sldMk cId="2821564480" sldId="323"/>
            <ac:picMk id="1040" creationId="{0856D8AC-C656-F8CB-5449-429BF06993B9}"/>
          </ac:picMkLst>
        </pc:picChg>
        <pc:picChg chg="mod">
          <ac:chgData name="Fabio Cosme" userId="b9aee802-7c78-4663-b00c-62faf399ea7f" providerId="ADAL" clId="{419D3C5C-9737-46D4-AED0-70F9092422A5}" dt="2025-05-02T22:53:18.664" v="22343" actId="1076"/>
          <ac:picMkLst>
            <pc:docMk/>
            <pc:sldMk cId="2821564480" sldId="323"/>
            <ac:picMk id="1044" creationId="{F5D7B69E-CE54-581E-55B7-D6D10A1DAD17}"/>
          </ac:picMkLst>
        </pc:picChg>
        <pc:picChg chg="mod">
          <ac:chgData name="Fabio Cosme" userId="b9aee802-7c78-4663-b00c-62faf399ea7f" providerId="ADAL" clId="{419D3C5C-9737-46D4-AED0-70F9092422A5}" dt="2025-05-02T22:53:12.609" v="22341" actId="1076"/>
          <ac:picMkLst>
            <pc:docMk/>
            <pc:sldMk cId="2821564480" sldId="323"/>
            <ac:picMk id="1048" creationId="{C495FD8B-1DEB-1FEF-A433-92DEA2CE1446}"/>
          </ac:picMkLst>
        </pc:picChg>
        <pc:picChg chg="mod">
          <ac:chgData name="Fabio Cosme" userId="b9aee802-7c78-4663-b00c-62faf399ea7f" providerId="ADAL" clId="{419D3C5C-9737-46D4-AED0-70F9092422A5}" dt="2025-05-02T22:53:09.425" v="22339" actId="1076"/>
          <ac:picMkLst>
            <pc:docMk/>
            <pc:sldMk cId="2821564480" sldId="323"/>
            <ac:picMk id="1054" creationId="{05D78793-CBEC-1E95-EC47-D58334AEF564}"/>
          </ac:picMkLst>
        </pc:picChg>
        <pc:picChg chg="mod">
          <ac:chgData name="Fabio Cosme" userId="b9aee802-7c78-4663-b00c-62faf399ea7f" providerId="ADAL" clId="{419D3C5C-9737-46D4-AED0-70F9092422A5}" dt="2025-05-02T22:53:08.295" v="22338" actId="1076"/>
          <ac:picMkLst>
            <pc:docMk/>
            <pc:sldMk cId="2821564480" sldId="323"/>
            <ac:picMk id="1056" creationId="{5AE777DF-253B-395B-2483-81879F43B4C6}"/>
          </ac:picMkLst>
        </pc:picChg>
        <pc:picChg chg="mod">
          <ac:chgData name="Fabio Cosme" userId="b9aee802-7c78-4663-b00c-62faf399ea7f" providerId="ADAL" clId="{419D3C5C-9737-46D4-AED0-70F9092422A5}" dt="2025-05-02T22:53:16.922" v="22342" actId="1076"/>
          <ac:picMkLst>
            <pc:docMk/>
            <pc:sldMk cId="2821564480" sldId="323"/>
            <ac:picMk id="1058" creationId="{B1BAC2D9-3C5C-5576-8740-42230090E9C3}"/>
          </ac:picMkLst>
        </pc:picChg>
        <pc:picChg chg="mod">
          <ac:chgData name="Fabio Cosme" userId="b9aee802-7c78-4663-b00c-62faf399ea7f" providerId="ADAL" clId="{419D3C5C-9737-46D4-AED0-70F9092422A5}" dt="2025-05-02T22:54:26.706" v="22355" actId="1076"/>
          <ac:picMkLst>
            <pc:docMk/>
            <pc:sldMk cId="2821564480" sldId="323"/>
            <ac:picMk id="1068" creationId="{B513E42D-A8B0-55DA-F6A2-3CFE596595C5}"/>
          </ac:picMkLst>
        </pc:picChg>
      </pc:sldChg>
      <pc:sldChg chg="addSp modSp add del modTransition modAnim">
        <pc:chgData name="Fabio Cosme" userId="b9aee802-7c78-4663-b00c-62faf399ea7f" providerId="ADAL" clId="{419D3C5C-9737-46D4-AED0-70F9092422A5}" dt="2025-05-02T22:46:53.894" v="22282" actId="47"/>
        <pc:sldMkLst>
          <pc:docMk/>
          <pc:sldMk cId="3244318606" sldId="323"/>
        </pc:sldMkLst>
        <pc:spChg chg="mod">
          <ac:chgData name="Fabio Cosme" userId="b9aee802-7c78-4663-b00c-62faf399ea7f" providerId="ADAL" clId="{419D3C5C-9737-46D4-AED0-70F9092422A5}" dt="2025-05-02T22:46:06.306" v="22281" actId="1076"/>
          <ac:spMkLst>
            <pc:docMk/>
            <pc:sldMk cId="3244318606" sldId="323"/>
            <ac:spMk id="5" creationId="{29A8D47F-9AD8-52C2-7888-5C59445B600B}"/>
          </ac:spMkLst>
        </pc:spChg>
        <pc:spChg chg="mod">
          <ac:chgData name="Fabio Cosme" userId="b9aee802-7c78-4663-b00c-62faf399ea7f" providerId="ADAL" clId="{419D3C5C-9737-46D4-AED0-70F9092422A5}" dt="2025-05-02T22:46:06.306" v="22281" actId="1076"/>
          <ac:spMkLst>
            <pc:docMk/>
            <pc:sldMk cId="3244318606" sldId="323"/>
            <ac:spMk id="14" creationId="{24187F6B-0042-7E8A-2BF9-E7EA7360EB9C}"/>
          </ac:spMkLst>
        </pc:spChg>
        <pc:spChg chg="mod">
          <ac:chgData name="Fabio Cosme" userId="b9aee802-7c78-4663-b00c-62faf399ea7f" providerId="ADAL" clId="{419D3C5C-9737-46D4-AED0-70F9092422A5}" dt="2025-05-02T22:46:06.306" v="22281" actId="1076"/>
          <ac:spMkLst>
            <pc:docMk/>
            <pc:sldMk cId="3244318606" sldId="323"/>
            <ac:spMk id="15" creationId="{C3512A27-C426-CDD0-412B-90915FC9063D}"/>
          </ac:spMkLst>
        </pc:spChg>
        <pc:spChg chg="mod">
          <ac:chgData name="Fabio Cosme" userId="b9aee802-7c78-4663-b00c-62faf399ea7f" providerId="ADAL" clId="{419D3C5C-9737-46D4-AED0-70F9092422A5}" dt="2025-05-02T22:46:06.306" v="22281" actId="1076"/>
          <ac:spMkLst>
            <pc:docMk/>
            <pc:sldMk cId="3244318606" sldId="323"/>
            <ac:spMk id="17" creationId="{92CB7392-6532-2AEB-8A07-00B6EDED6351}"/>
          </ac:spMkLst>
        </pc:spChg>
        <pc:spChg chg="mod">
          <ac:chgData name="Fabio Cosme" userId="b9aee802-7c78-4663-b00c-62faf399ea7f" providerId="ADAL" clId="{419D3C5C-9737-46D4-AED0-70F9092422A5}" dt="2025-05-02T22:46:06.306" v="22281" actId="1076"/>
          <ac:spMkLst>
            <pc:docMk/>
            <pc:sldMk cId="3244318606" sldId="323"/>
            <ac:spMk id="18" creationId="{E7886BAB-1CD1-A13D-673E-ED5264241EF9}"/>
          </ac:spMkLst>
        </pc:spChg>
        <pc:spChg chg="mod">
          <ac:chgData name="Fabio Cosme" userId="b9aee802-7c78-4663-b00c-62faf399ea7f" providerId="ADAL" clId="{419D3C5C-9737-46D4-AED0-70F9092422A5}" dt="2025-05-02T22:46:06.306" v="22281" actId="1076"/>
          <ac:spMkLst>
            <pc:docMk/>
            <pc:sldMk cId="3244318606" sldId="323"/>
            <ac:spMk id="19" creationId="{7605C540-0E31-8C49-C5D7-9CB514E1F07E}"/>
          </ac:spMkLst>
        </pc:spChg>
        <pc:spChg chg="mod">
          <ac:chgData name="Fabio Cosme" userId="b9aee802-7c78-4663-b00c-62faf399ea7f" providerId="ADAL" clId="{419D3C5C-9737-46D4-AED0-70F9092422A5}" dt="2025-05-02T22:46:06.306" v="22281" actId="1076"/>
          <ac:spMkLst>
            <pc:docMk/>
            <pc:sldMk cId="3244318606" sldId="323"/>
            <ac:spMk id="27" creationId="{F71F2E4B-1449-3217-DDD1-82C58B7D90D9}"/>
          </ac:spMkLst>
        </pc:spChg>
        <pc:spChg chg="mod">
          <ac:chgData name="Fabio Cosme" userId="b9aee802-7c78-4663-b00c-62faf399ea7f" providerId="ADAL" clId="{419D3C5C-9737-46D4-AED0-70F9092422A5}" dt="2025-05-02T22:46:06.306" v="22281" actId="1076"/>
          <ac:spMkLst>
            <pc:docMk/>
            <pc:sldMk cId="3244318606" sldId="323"/>
            <ac:spMk id="34" creationId="{AF14D5CC-09FC-439B-A274-DA82429E0A25}"/>
          </ac:spMkLst>
        </pc:spChg>
        <pc:spChg chg="mod">
          <ac:chgData name="Fabio Cosme" userId="b9aee802-7c78-4663-b00c-62faf399ea7f" providerId="ADAL" clId="{419D3C5C-9737-46D4-AED0-70F9092422A5}" dt="2025-05-02T22:46:06.306" v="22281" actId="1076"/>
          <ac:spMkLst>
            <pc:docMk/>
            <pc:sldMk cId="3244318606" sldId="323"/>
            <ac:spMk id="35" creationId="{B7A6AA6D-D9B8-3C2F-AE5F-B0B5A106E865}"/>
          </ac:spMkLst>
        </pc:spChg>
        <pc:spChg chg="mod">
          <ac:chgData name="Fabio Cosme" userId="b9aee802-7c78-4663-b00c-62faf399ea7f" providerId="ADAL" clId="{419D3C5C-9737-46D4-AED0-70F9092422A5}" dt="2025-05-02T22:46:06.306" v="22281" actId="1076"/>
          <ac:spMkLst>
            <pc:docMk/>
            <pc:sldMk cId="3244318606" sldId="323"/>
            <ac:spMk id="36" creationId="{B0A868ED-C993-E097-5953-0F7AF9DEC611}"/>
          </ac:spMkLst>
        </pc:spChg>
        <pc:spChg chg="mod">
          <ac:chgData name="Fabio Cosme" userId="b9aee802-7c78-4663-b00c-62faf399ea7f" providerId="ADAL" clId="{419D3C5C-9737-46D4-AED0-70F9092422A5}" dt="2025-05-02T22:46:06.306" v="22281" actId="1076"/>
          <ac:spMkLst>
            <pc:docMk/>
            <pc:sldMk cId="3244318606" sldId="323"/>
            <ac:spMk id="37" creationId="{0E42F4BA-2BF8-CC73-C51D-654B979C16F9}"/>
          </ac:spMkLst>
        </pc:spChg>
        <pc:spChg chg="mod">
          <ac:chgData name="Fabio Cosme" userId="b9aee802-7c78-4663-b00c-62faf399ea7f" providerId="ADAL" clId="{419D3C5C-9737-46D4-AED0-70F9092422A5}" dt="2025-05-02T22:46:06.306" v="22281" actId="1076"/>
          <ac:spMkLst>
            <pc:docMk/>
            <pc:sldMk cId="3244318606" sldId="323"/>
            <ac:spMk id="38" creationId="{B57C0D11-26E5-21D0-1E62-E5EC91965119}"/>
          </ac:spMkLst>
        </pc:spChg>
        <pc:spChg chg="mod">
          <ac:chgData name="Fabio Cosme" userId="b9aee802-7c78-4663-b00c-62faf399ea7f" providerId="ADAL" clId="{419D3C5C-9737-46D4-AED0-70F9092422A5}" dt="2025-05-02T22:46:06.306" v="22281" actId="1076"/>
          <ac:spMkLst>
            <pc:docMk/>
            <pc:sldMk cId="3244318606" sldId="323"/>
            <ac:spMk id="40" creationId="{AB9CE4BA-1D2C-E64B-061C-C47EECF8D204}"/>
          </ac:spMkLst>
        </pc:spChg>
        <pc:spChg chg="mod">
          <ac:chgData name="Fabio Cosme" userId="b9aee802-7c78-4663-b00c-62faf399ea7f" providerId="ADAL" clId="{419D3C5C-9737-46D4-AED0-70F9092422A5}" dt="2025-05-02T22:46:06.306" v="22281" actId="1076"/>
          <ac:spMkLst>
            <pc:docMk/>
            <pc:sldMk cId="3244318606" sldId="323"/>
            <ac:spMk id="43" creationId="{33DF4F12-EA23-74E2-A0ED-AC07E4EAE8F3}"/>
          </ac:spMkLst>
        </pc:spChg>
        <pc:grpChg chg="add mod">
          <ac:chgData name="Fabio Cosme" userId="b9aee802-7c78-4663-b00c-62faf399ea7f" providerId="ADAL" clId="{419D3C5C-9737-46D4-AED0-70F9092422A5}" dt="2025-05-02T22:46:06.306" v="22281" actId="1076"/>
          <ac:grpSpMkLst>
            <pc:docMk/>
            <pc:sldMk cId="3244318606" sldId="323"/>
            <ac:grpSpMk id="2" creationId="{8880F63E-119D-B3AA-0D09-56AC26A6BBDC}"/>
          </ac:grpSpMkLst>
        </pc:grpChg>
        <pc:grpChg chg="mod">
          <ac:chgData name="Fabio Cosme" userId="b9aee802-7c78-4663-b00c-62faf399ea7f" providerId="ADAL" clId="{419D3C5C-9737-46D4-AED0-70F9092422A5}" dt="2025-05-02T22:46:06.306" v="22281" actId="1076"/>
          <ac:grpSpMkLst>
            <pc:docMk/>
            <pc:sldMk cId="3244318606" sldId="323"/>
            <ac:grpSpMk id="42" creationId="{61851BD6-B29E-3B7D-62CF-5A7D23E5F20E}"/>
          </ac:grpSpMkLst>
        </pc:grpChg>
        <pc:grpChg chg="mod">
          <ac:chgData name="Fabio Cosme" userId="b9aee802-7c78-4663-b00c-62faf399ea7f" providerId="ADAL" clId="{419D3C5C-9737-46D4-AED0-70F9092422A5}" dt="2025-05-02T22:46:06.306" v="22281" actId="1076"/>
          <ac:grpSpMkLst>
            <pc:docMk/>
            <pc:sldMk cId="3244318606" sldId="323"/>
            <ac:grpSpMk id="50" creationId="{F98F87EE-A297-63F3-0F7C-FA56C264D771}"/>
          </ac:grpSpMkLst>
        </pc:grpChg>
        <pc:picChg chg="mod">
          <ac:chgData name="Fabio Cosme" userId="b9aee802-7c78-4663-b00c-62faf399ea7f" providerId="ADAL" clId="{419D3C5C-9737-46D4-AED0-70F9092422A5}" dt="2025-05-02T22:46:06.306" v="22281" actId="1076"/>
          <ac:picMkLst>
            <pc:docMk/>
            <pc:sldMk cId="3244318606" sldId="323"/>
            <ac:picMk id="1038" creationId="{FC0B3D9E-09D5-472A-4F13-E437E996F8F3}"/>
          </ac:picMkLst>
        </pc:picChg>
        <pc:picChg chg="mod">
          <ac:chgData name="Fabio Cosme" userId="b9aee802-7c78-4663-b00c-62faf399ea7f" providerId="ADAL" clId="{419D3C5C-9737-46D4-AED0-70F9092422A5}" dt="2025-05-02T22:46:06.306" v="22281" actId="1076"/>
          <ac:picMkLst>
            <pc:docMk/>
            <pc:sldMk cId="3244318606" sldId="323"/>
            <ac:picMk id="1040" creationId="{1B1EC033-DCEC-9E82-6101-5C5CB350CA42}"/>
          </ac:picMkLst>
        </pc:picChg>
        <pc:picChg chg="mod">
          <ac:chgData name="Fabio Cosme" userId="b9aee802-7c78-4663-b00c-62faf399ea7f" providerId="ADAL" clId="{419D3C5C-9737-46D4-AED0-70F9092422A5}" dt="2025-05-02T22:46:06.306" v="22281" actId="1076"/>
          <ac:picMkLst>
            <pc:docMk/>
            <pc:sldMk cId="3244318606" sldId="323"/>
            <ac:picMk id="1044" creationId="{991E975A-16B1-A593-4FFC-946657B77F8E}"/>
          </ac:picMkLst>
        </pc:picChg>
        <pc:picChg chg="mod">
          <ac:chgData name="Fabio Cosme" userId="b9aee802-7c78-4663-b00c-62faf399ea7f" providerId="ADAL" clId="{419D3C5C-9737-46D4-AED0-70F9092422A5}" dt="2025-05-02T22:46:06.306" v="22281" actId="1076"/>
          <ac:picMkLst>
            <pc:docMk/>
            <pc:sldMk cId="3244318606" sldId="323"/>
            <ac:picMk id="1048" creationId="{0504E5A5-DB6D-F89D-23D1-0B0B45EAF5EA}"/>
          </ac:picMkLst>
        </pc:picChg>
        <pc:picChg chg="mod">
          <ac:chgData name="Fabio Cosme" userId="b9aee802-7c78-4663-b00c-62faf399ea7f" providerId="ADAL" clId="{419D3C5C-9737-46D4-AED0-70F9092422A5}" dt="2025-05-02T22:46:06.306" v="22281" actId="1076"/>
          <ac:picMkLst>
            <pc:docMk/>
            <pc:sldMk cId="3244318606" sldId="323"/>
            <ac:picMk id="1054" creationId="{A5BA64A3-B655-81B2-F859-068E1FA2122B}"/>
          </ac:picMkLst>
        </pc:picChg>
        <pc:picChg chg="mod">
          <ac:chgData name="Fabio Cosme" userId="b9aee802-7c78-4663-b00c-62faf399ea7f" providerId="ADAL" clId="{419D3C5C-9737-46D4-AED0-70F9092422A5}" dt="2025-05-02T22:46:06.306" v="22281" actId="1076"/>
          <ac:picMkLst>
            <pc:docMk/>
            <pc:sldMk cId="3244318606" sldId="323"/>
            <ac:picMk id="1056" creationId="{AFE10EDA-F3BA-94E9-2934-50676251C3FB}"/>
          </ac:picMkLst>
        </pc:picChg>
        <pc:picChg chg="mod">
          <ac:chgData name="Fabio Cosme" userId="b9aee802-7c78-4663-b00c-62faf399ea7f" providerId="ADAL" clId="{419D3C5C-9737-46D4-AED0-70F9092422A5}" dt="2025-05-02T22:46:06.306" v="22281" actId="1076"/>
          <ac:picMkLst>
            <pc:docMk/>
            <pc:sldMk cId="3244318606" sldId="323"/>
            <ac:picMk id="1058" creationId="{29D7424C-AEAC-34DA-8676-BAFBAE3F7403}"/>
          </ac:picMkLst>
        </pc:picChg>
        <pc:picChg chg="mod">
          <ac:chgData name="Fabio Cosme" userId="b9aee802-7c78-4663-b00c-62faf399ea7f" providerId="ADAL" clId="{419D3C5C-9737-46D4-AED0-70F9092422A5}" dt="2025-05-02T22:46:06.306" v="22281" actId="1076"/>
          <ac:picMkLst>
            <pc:docMk/>
            <pc:sldMk cId="3244318606" sldId="323"/>
            <ac:picMk id="1068" creationId="{1ACD7D20-D627-AA70-8161-1509AE016AA0}"/>
          </ac:picMkLst>
        </pc:picChg>
      </pc:sldChg>
      <pc:sldChg chg="addSp delSp modSp add del mod modTransition delAnim modAnim">
        <pc:chgData name="Fabio Cosme" userId="b9aee802-7c78-4663-b00c-62faf399ea7f" providerId="ADAL" clId="{419D3C5C-9737-46D4-AED0-70F9092422A5}" dt="2025-05-02T22:45:18.535" v="22273" actId="47"/>
        <pc:sldMkLst>
          <pc:docMk/>
          <pc:sldMk cId="4225127351" sldId="323"/>
        </pc:sldMkLst>
        <pc:spChg chg="mod">
          <ac:chgData name="Fabio Cosme" userId="b9aee802-7c78-4663-b00c-62faf399ea7f" providerId="ADAL" clId="{419D3C5C-9737-46D4-AED0-70F9092422A5}" dt="2025-05-02T22:44:27.789" v="22267" actId="1076"/>
          <ac:spMkLst>
            <pc:docMk/>
            <pc:sldMk cId="4225127351" sldId="323"/>
            <ac:spMk id="5" creationId="{6022C2A5-A6FD-8F13-2AC8-793754D9A26F}"/>
          </ac:spMkLst>
        </pc:spChg>
        <pc:spChg chg="mod">
          <ac:chgData name="Fabio Cosme" userId="b9aee802-7c78-4663-b00c-62faf399ea7f" providerId="ADAL" clId="{419D3C5C-9737-46D4-AED0-70F9092422A5}" dt="2025-05-02T22:44:27.789" v="22267" actId="1076"/>
          <ac:spMkLst>
            <pc:docMk/>
            <pc:sldMk cId="4225127351" sldId="323"/>
            <ac:spMk id="14" creationId="{9EE04F3A-F693-F806-D047-D3A203E1C2F6}"/>
          </ac:spMkLst>
        </pc:spChg>
        <pc:spChg chg="mod">
          <ac:chgData name="Fabio Cosme" userId="b9aee802-7c78-4663-b00c-62faf399ea7f" providerId="ADAL" clId="{419D3C5C-9737-46D4-AED0-70F9092422A5}" dt="2025-05-02T22:44:27.789" v="22267" actId="1076"/>
          <ac:spMkLst>
            <pc:docMk/>
            <pc:sldMk cId="4225127351" sldId="323"/>
            <ac:spMk id="15" creationId="{3A84BFB2-4693-FEA6-F497-CD646A3B9A7D}"/>
          </ac:spMkLst>
        </pc:spChg>
        <pc:spChg chg="mod">
          <ac:chgData name="Fabio Cosme" userId="b9aee802-7c78-4663-b00c-62faf399ea7f" providerId="ADAL" clId="{419D3C5C-9737-46D4-AED0-70F9092422A5}" dt="2025-05-02T22:44:27.789" v="22267" actId="1076"/>
          <ac:spMkLst>
            <pc:docMk/>
            <pc:sldMk cId="4225127351" sldId="323"/>
            <ac:spMk id="17" creationId="{A3A44B4D-B667-2226-5855-7E7CF76E10A8}"/>
          </ac:spMkLst>
        </pc:spChg>
        <pc:spChg chg="mod">
          <ac:chgData name="Fabio Cosme" userId="b9aee802-7c78-4663-b00c-62faf399ea7f" providerId="ADAL" clId="{419D3C5C-9737-46D4-AED0-70F9092422A5}" dt="2025-05-02T22:44:27.789" v="22267" actId="1076"/>
          <ac:spMkLst>
            <pc:docMk/>
            <pc:sldMk cId="4225127351" sldId="323"/>
            <ac:spMk id="18" creationId="{67A52DAD-AF14-32F1-3647-B06F7E866F92}"/>
          </ac:spMkLst>
        </pc:spChg>
        <pc:spChg chg="mod">
          <ac:chgData name="Fabio Cosme" userId="b9aee802-7c78-4663-b00c-62faf399ea7f" providerId="ADAL" clId="{419D3C5C-9737-46D4-AED0-70F9092422A5}" dt="2025-05-02T22:44:27.789" v="22267" actId="1076"/>
          <ac:spMkLst>
            <pc:docMk/>
            <pc:sldMk cId="4225127351" sldId="323"/>
            <ac:spMk id="19" creationId="{9FCE110F-46A7-02AF-F612-9C2D74BA1C42}"/>
          </ac:spMkLst>
        </pc:spChg>
        <pc:spChg chg="del">
          <ac:chgData name="Fabio Cosme" userId="b9aee802-7c78-4663-b00c-62faf399ea7f" providerId="ADAL" clId="{419D3C5C-9737-46D4-AED0-70F9092422A5}" dt="2025-05-02T22:44:05.697" v="22258" actId="478"/>
          <ac:spMkLst>
            <pc:docMk/>
            <pc:sldMk cId="4225127351" sldId="323"/>
            <ac:spMk id="27" creationId="{2D62730C-6686-0331-7517-517C5B49FF68}"/>
          </ac:spMkLst>
        </pc:spChg>
        <pc:spChg chg="del">
          <ac:chgData name="Fabio Cosme" userId="b9aee802-7c78-4663-b00c-62faf399ea7f" providerId="ADAL" clId="{419D3C5C-9737-46D4-AED0-70F9092422A5}" dt="2025-05-02T22:44:07.485" v="22259" actId="478"/>
          <ac:spMkLst>
            <pc:docMk/>
            <pc:sldMk cId="4225127351" sldId="323"/>
            <ac:spMk id="34" creationId="{05BEA24B-35F3-A5DB-E279-8D7109A15B48}"/>
          </ac:spMkLst>
        </pc:spChg>
        <pc:spChg chg="del">
          <ac:chgData name="Fabio Cosme" userId="b9aee802-7c78-4663-b00c-62faf399ea7f" providerId="ADAL" clId="{419D3C5C-9737-46D4-AED0-70F9092422A5}" dt="2025-05-02T22:44:09.223" v="22260" actId="478"/>
          <ac:spMkLst>
            <pc:docMk/>
            <pc:sldMk cId="4225127351" sldId="323"/>
            <ac:spMk id="35" creationId="{16CA740D-72C1-BCAD-FDB9-B56E6F6A7F0A}"/>
          </ac:spMkLst>
        </pc:spChg>
        <pc:spChg chg="del">
          <ac:chgData name="Fabio Cosme" userId="b9aee802-7c78-4663-b00c-62faf399ea7f" providerId="ADAL" clId="{419D3C5C-9737-46D4-AED0-70F9092422A5}" dt="2025-05-02T22:44:10.727" v="22261" actId="478"/>
          <ac:spMkLst>
            <pc:docMk/>
            <pc:sldMk cId="4225127351" sldId="323"/>
            <ac:spMk id="36" creationId="{7683F879-0E9B-1B26-C8A1-09D1B1F3CF8A}"/>
          </ac:spMkLst>
        </pc:spChg>
        <pc:spChg chg="del">
          <ac:chgData name="Fabio Cosme" userId="b9aee802-7c78-4663-b00c-62faf399ea7f" providerId="ADAL" clId="{419D3C5C-9737-46D4-AED0-70F9092422A5}" dt="2025-05-02T22:44:13.550" v="22262" actId="478"/>
          <ac:spMkLst>
            <pc:docMk/>
            <pc:sldMk cId="4225127351" sldId="323"/>
            <ac:spMk id="37" creationId="{A0A7EB44-8BDB-1A10-1511-6BD226B3C286}"/>
          </ac:spMkLst>
        </pc:spChg>
        <pc:spChg chg="del">
          <ac:chgData name="Fabio Cosme" userId="b9aee802-7c78-4663-b00c-62faf399ea7f" providerId="ADAL" clId="{419D3C5C-9737-46D4-AED0-70F9092422A5}" dt="2025-05-02T22:44:16.539" v="22264" actId="478"/>
          <ac:spMkLst>
            <pc:docMk/>
            <pc:sldMk cId="4225127351" sldId="323"/>
            <ac:spMk id="38" creationId="{A84BF547-92C1-CA8D-ADAF-3E5352F6C76E}"/>
          </ac:spMkLst>
        </pc:spChg>
        <pc:spChg chg="mod">
          <ac:chgData name="Fabio Cosme" userId="b9aee802-7c78-4663-b00c-62faf399ea7f" providerId="ADAL" clId="{419D3C5C-9737-46D4-AED0-70F9092422A5}" dt="2025-05-02T22:44:27.789" v="22267" actId="1076"/>
          <ac:spMkLst>
            <pc:docMk/>
            <pc:sldMk cId="4225127351" sldId="323"/>
            <ac:spMk id="40" creationId="{6B3E5350-834A-2887-264C-CF20095B0134}"/>
          </ac:spMkLst>
        </pc:spChg>
        <pc:spChg chg="del">
          <ac:chgData name="Fabio Cosme" userId="b9aee802-7c78-4663-b00c-62faf399ea7f" providerId="ADAL" clId="{419D3C5C-9737-46D4-AED0-70F9092422A5}" dt="2025-05-02T22:44:14.959" v="22263" actId="478"/>
          <ac:spMkLst>
            <pc:docMk/>
            <pc:sldMk cId="4225127351" sldId="323"/>
            <ac:spMk id="43" creationId="{29B029FE-1626-9D72-0937-87E0F160442F}"/>
          </ac:spMkLst>
        </pc:spChg>
        <pc:grpChg chg="add mod">
          <ac:chgData name="Fabio Cosme" userId="b9aee802-7c78-4663-b00c-62faf399ea7f" providerId="ADAL" clId="{419D3C5C-9737-46D4-AED0-70F9092422A5}" dt="2025-05-02T22:44:27.789" v="22267" actId="1076"/>
          <ac:grpSpMkLst>
            <pc:docMk/>
            <pc:sldMk cId="4225127351" sldId="323"/>
            <ac:grpSpMk id="2" creationId="{FE670E78-E13D-1AC2-5274-67D23DF23741}"/>
          </ac:grpSpMkLst>
        </pc:grpChg>
        <pc:grpChg chg="mod">
          <ac:chgData name="Fabio Cosme" userId="b9aee802-7c78-4663-b00c-62faf399ea7f" providerId="ADAL" clId="{419D3C5C-9737-46D4-AED0-70F9092422A5}" dt="2025-05-02T22:44:27.789" v="22267" actId="1076"/>
          <ac:grpSpMkLst>
            <pc:docMk/>
            <pc:sldMk cId="4225127351" sldId="323"/>
            <ac:grpSpMk id="42" creationId="{1A8379CA-137E-8B58-2590-532F1DC68619}"/>
          </ac:grpSpMkLst>
        </pc:grpChg>
        <pc:grpChg chg="mod">
          <ac:chgData name="Fabio Cosme" userId="b9aee802-7c78-4663-b00c-62faf399ea7f" providerId="ADAL" clId="{419D3C5C-9737-46D4-AED0-70F9092422A5}" dt="2025-05-02T22:44:27.789" v="22267" actId="1076"/>
          <ac:grpSpMkLst>
            <pc:docMk/>
            <pc:sldMk cId="4225127351" sldId="323"/>
            <ac:grpSpMk id="50" creationId="{15271153-2C16-0E7B-28C0-3AF6EFBB62F2}"/>
          </ac:grpSpMkLst>
        </pc:grpChg>
        <pc:graphicFrameChg chg="add mod">
          <ac:chgData name="Fabio Cosme" userId="b9aee802-7c78-4663-b00c-62faf399ea7f" providerId="ADAL" clId="{419D3C5C-9737-46D4-AED0-70F9092422A5}" dt="2025-05-02T22:44:40.657" v="22270" actId="1076"/>
          <ac:graphicFrameMkLst>
            <pc:docMk/>
            <pc:sldMk cId="4225127351" sldId="323"/>
            <ac:graphicFrameMk id="3" creationId="{1790DE2A-C781-3DAB-0B5B-13E64A313A7C}"/>
          </ac:graphicFrameMkLst>
        </pc:graphicFrameChg>
        <pc:picChg chg="mod">
          <ac:chgData name="Fabio Cosme" userId="b9aee802-7c78-4663-b00c-62faf399ea7f" providerId="ADAL" clId="{419D3C5C-9737-46D4-AED0-70F9092422A5}" dt="2025-05-02T22:44:27.789" v="22267" actId="1076"/>
          <ac:picMkLst>
            <pc:docMk/>
            <pc:sldMk cId="4225127351" sldId="323"/>
            <ac:picMk id="1038" creationId="{8280CCC6-3BEC-F29D-F8BA-FAC77A775D4D}"/>
          </ac:picMkLst>
        </pc:picChg>
        <pc:picChg chg="mod">
          <ac:chgData name="Fabio Cosme" userId="b9aee802-7c78-4663-b00c-62faf399ea7f" providerId="ADAL" clId="{419D3C5C-9737-46D4-AED0-70F9092422A5}" dt="2025-05-02T22:44:27.789" v="22267" actId="1076"/>
          <ac:picMkLst>
            <pc:docMk/>
            <pc:sldMk cId="4225127351" sldId="323"/>
            <ac:picMk id="1040" creationId="{F1EDC41C-3B63-820A-14F4-BE6FCFA465E8}"/>
          </ac:picMkLst>
        </pc:picChg>
        <pc:picChg chg="mod">
          <ac:chgData name="Fabio Cosme" userId="b9aee802-7c78-4663-b00c-62faf399ea7f" providerId="ADAL" clId="{419D3C5C-9737-46D4-AED0-70F9092422A5}" dt="2025-05-02T22:44:27.789" v="22267" actId="1076"/>
          <ac:picMkLst>
            <pc:docMk/>
            <pc:sldMk cId="4225127351" sldId="323"/>
            <ac:picMk id="1044" creationId="{2B088901-BDA8-62F4-E4AC-605DFBD21F83}"/>
          </ac:picMkLst>
        </pc:picChg>
        <pc:picChg chg="mod">
          <ac:chgData name="Fabio Cosme" userId="b9aee802-7c78-4663-b00c-62faf399ea7f" providerId="ADAL" clId="{419D3C5C-9737-46D4-AED0-70F9092422A5}" dt="2025-05-02T22:44:27.789" v="22267" actId="1076"/>
          <ac:picMkLst>
            <pc:docMk/>
            <pc:sldMk cId="4225127351" sldId="323"/>
            <ac:picMk id="1048" creationId="{B42375F9-32E4-5E85-9963-0B73953377F2}"/>
          </ac:picMkLst>
        </pc:picChg>
        <pc:picChg chg="mod">
          <ac:chgData name="Fabio Cosme" userId="b9aee802-7c78-4663-b00c-62faf399ea7f" providerId="ADAL" clId="{419D3C5C-9737-46D4-AED0-70F9092422A5}" dt="2025-05-02T22:44:27.789" v="22267" actId="1076"/>
          <ac:picMkLst>
            <pc:docMk/>
            <pc:sldMk cId="4225127351" sldId="323"/>
            <ac:picMk id="1054" creationId="{F5ED0332-F74E-2082-F09F-3BC06B5F23DB}"/>
          </ac:picMkLst>
        </pc:picChg>
        <pc:picChg chg="mod">
          <ac:chgData name="Fabio Cosme" userId="b9aee802-7c78-4663-b00c-62faf399ea7f" providerId="ADAL" clId="{419D3C5C-9737-46D4-AED0-70F9092422A5}" dt="2025-05-02T22:44:27.789" v="22267" actId="1076"/>
          <ac:picMkLst>
            <pc:docMk/>
            <pc:sldMk cId="4225127351" sldId="323"/>
            <ac:picMk id="1056" creationId="{3B966D5C-470B-2AEF-21AF-637FACCD4B4F}"/>
          </ac:picMkLst>
        </pc:picChg>
        <pc:picChg chg="mod">
          <ac:chgData name="Fabio Cosme" userId="b9aee802-7c78-4663-b00c-62faf399ea7f" providerId="ADAL" clId="{419D3C5C-9737-46D4-AED0-70F9092422A5}" dt="2025-05-02T22:44:27.789" v="22267" actId="1076"/>
          <ac:picMkLst>
            <pc:docMk/>
            <pc:sldMk cId="4225127351" sldId="323"/>
            <ac:picMk id="1058" creationId="{36DB11D1-BB88-4DE0-06AC-4ADB94C61313}"/>
          </ac:picMkLst>
        </pc:picChg>
        <pc:picChg chg="mod">
          <ac:chgData name="Fabio Cosme" userId="b9aee802-7c78-4663-b00c-62faf399ea7f" providerId="ADAL" clId="{419D3C5C-9737-46D4-AED0-70F9092422A5}" dt="2025-05-02T22:44:27.789" v="22267" actId="1076"/>
          <ac:picMkLst>
            <pc:docMk/>
            <pc:sldMk cId="4225127351" sldId="323"/>
            <ac:picMk id="1068" creationId="{20E6B49A-9792-156F-BFC1-38B75D193096}"/>
          </ac:picMkLst>
        </pc:picChg>
      </pc:sldChg>
      <pc:sldChg chg="modSp add del mod modNotesTx">
        <pc:chgData name="Fabio Cosme" userId="b9aee802-7c78-4663-b00c-62faf399ea7f" providerId="ADAL" clId="{419D3C5C-9737-46D4-AED0-70F9092422A5}" dt="2025-05-03T13:29:21.896" v="23565" actId="47"/>
        <pc:sldMkLst>
          <pc:docMk/>
          <pc:sldMk cId="1380879968" sldId="324"/>
        </pc:sldMkLst>
        <pc:spChg chg="mod">
          <ac:chgData name="Fabio Cosme" userId="b9aee802-7c78-4663-b00c-62faf399ea7f" providerId="ADAL" clId="{419D3C5C-9737-46D4-AED0-70F9092422A5}" dt="2025-05-03T13:13:00.329" v="23432" actId="14100"/>
          <ac:spMkLst>
            <pc:docMk/>
            <pc:sldMk cId="1380879968" sldId="324"/>
            <ac:spMk id="2" creationId="{4838B378-89EA-68C4-C001-A1166E9C7CFA}"/>
          </ac:spMkLst>
        </pc:spChg>
        <pc:spChg chg="mod">
          <ac:chgData name="Fabio Cosme" userId="b9aee802-7c78-4663-b00c-62faf399ea7f" providerId="ADAL" clId="{419D3C5C-9737-46D4-AED0-70F9092422A5}" dt="2025-05-03T12:49:06.847" v="23405" actId="20577"/>
          <ac:spMkLst>
            <pc:docMk/>
            <pc:sldMk cId="1380879968" sldId="324"/>
            <ac:spMk id="10" creationId="{F6F7FD47-18CA-D8DE-6240-A408451D6EAB}"/>
          </ac:spMkLst>
        </pc:spChg>
      </pc:sldChg>
      <pc:sldChg chg="addSp delSp modSp add del mod setBg">
        <pc:chgData name="Fabio Cosme" userId="b9aee802-7c78-4663-b00c-62faf399ea7f" providerId="ADAL" clId="{419D3C5C-9737-46D4-AED0-70F9092422A5}" dt="2025-05-03T13:17:14.259" v="23460" actId="2696"/>
        <pc:sldMkLst>
          <pc:docMk/>
          <pc:sldMk cId="1392636918" sldId="325"/>
        </pc:sldMkLst>
        <pc:spChg chg="del">
          <ac:chgData name="Fabio Cosme" userId="b9aee802-7c78-4663-b00c-62faf399ea7f" providerId="ADAL" clId="{419D3C5C-9737-46D4-AED0-70F9092422A5}" dt="2025-05-03T13:15:26.167" v="23435" actId="478"/>
          <ac:spMkLst>
            <pc:docMk/>
            <pc:sldMk cId="1392636918" sldId="325"/>
            <ac:spMk id="2" creationId="{1ED5AB04-AC8E-E4C6-9A8F-07E1026C710A}"/>
          </ac:spMkLst>
        </pc:spChg>
        <pc:spChg chg="add del mod">
          <ac:chgData name="Fabio Cosme" userId="b9aee802-7c78-4663-b00c-62faf399ea7f" providerId="ADAL" clId="{419D3C5C-9737-46D4-AED0-70F9092422A5}" dt="2025-05-03T13:15:32.833" v="23437" actId="478"/>
          <ac:spMkLst>
            <pc:docMk/>
            <pc:sldMk cId="1392636918" sldId="325"/>
            <ac:spMk id="5" creationId="{7F1D2981-B82B-C496-3556-FB3B201772F6}"/>
          </ac:spMkLst>
        </pc:spChg>
        <pc:spChg chg="mod">
          <ac:chgData name="Fabio Cosme" userId="b9aee802-7c78-4663-b00c-62faf399ea7f" providerId="ADAL" clId="{419D3C5C-9737-46D4-AED0-70F9092422A5}" dt="2025-05-03T13:16:33.994" v="23445" actId="26606"/>
          <ac:spMkLst>
            <pc:docMk/>
            <pc:sldMk cId="1392636918" sldId="325"/>
            <ac:spMk id="10" creationId="{E23383A3-9BED-1459-FB77-9ADE938AA22D}"/>
          </ac:spMkLst>
        </pc:spChg>
        <pc:spChg chg="add del">
          <ac:chgData name="Fabio Cosme" userId="b9aee802-7c78-4663-b00c-62faf399ea7f" providerId="ADAL" clId="{419D3C5C-9737-46D4-AED0-70F9092422A5}" dt="2025-05-03T13:16:33.460" v="23442" actId="26606"/>
          <ac:spMkLst>
            <pc:docMk/>
            <pc:sldMk cId="1392636918" sldId="325"/>
            <ac:spMk id="15" creationId="{337940BB-FBC4-492E-BD92-3B7B914D0EAE}"/>
          </ac:spMkLst>
        </pc:spChg>
        <pc:spChg chg="add del">
          <ac:chgData name="Fabio Cosme" userId="b9aee802-7c78-4663-b00c-62faf399ea7f" providerId="ADAL" clId="{419D3C5C-9737-46D4-AED0-70F9092422A5}" dt="2025-05-03T13:16:33.460" v="23442" actId="26606"/>
          <ac:spMkLst>
            <pc:docMk/>
            <pc:sldMk cId="1392636918" sldId="325"/>
            <ac:spMk id="17" creationId="{3FCFB1DE-0B7E-48CC-BA90-B2AB0889F9D6}"/>
          </ac:spMkLst>
        </pc:spChg>
        <pc:spChg chg="add del">
          <ac:chgData name="Fabio Cosme" userId="b9aee802-7c78-4663-b00c-62faf399ea7f" providerId="ADAL" clId="{419D3C5C-9737-46D4-AED0-70F9092422A5}" dt="2025-05-03T13:16:33.987" v="23444" actId="26606"/>
          <ac:spMkLst>
            <pc:docMk/>
            <pc:sldMk cId="1392636918" sldId="325"/>
            <ac:spMk id="19" creationId="{B7BD7FCF-A254-4A97-A15C-319B67622677}"/>
          </ac:spMkLst>
        </pc:spChg>
        <pc:spChg chg="add del">
          <ac:chgData name="Fabio Cosme" userId="b9aee802-7c78-4663-b00c-62faf399ea7f" providerId="ADAL" clId="{419D3C5C-9737-46D4-AED0-70F9092422A5}" dt="2025-05-03T13:16:33.987" v="23444" actId="26606"/>
          <ac:spMkLst>
            <pc:docMk/>
            <pc:sldMk cId="1392636918" sldId="325"/>
            <ac:spMk id="20" creationId="{52FFAF72-6204-4676-9C6F-9A4CC4D91805}"/>
          </ac:spMkLst>
        </pc:spChg>
        <pc:spChg chg="add">
          <ac:chgData name="Fabio Cosme" userId="b9aee802-7c78-4663-b00c-62faf399ea7f" providerId="ADAL" clId="{419D3C5C-9737-46D4-AED0-70F9092422A5}" dt="2025-05-03T13:16:33.994" v="23445" actId="26606"/>
          <ac:spMkLst>
            <pc:docMk/>
            <pc:sldMk cId="1392636918" sldId="325"/>
            <ac:spMk id="22" creationId="{8A94871E-96FC-4ADE-815B-41A636E34F1A}"/>
          </ac:spMkLst>
        </pc:spChg>
        <pc:spChg chg="add">
          <ac:chgData name="Fabio Cosme" userId="b9aee802-7c78-4663-b00c-62faf399ea7f" providerId="ADAL" clId="{419D3C5C-9737-46D4-AED0-70F9092422A5}" dt="2025-05-03T13:16:33.994" v="23445" actId="26606"/>
          <ac:spMkLst>
            <pc:docMk/>
            <pc:sldMk cId="1392636918" sldId="325"/>
            <ac:spMk id="23" creationId="{3FCFB1DE-0B7E-48CC-BA90-B2AB0889F9D6}"/>
          </ac:spMkLst>
        </pc:spChg>
        <pc:graphicFrameChg chg="add mod modGraphic">
          <ac:chgData name="Fabio Cosme" userId="b9aee802-7c78-4663-b00c-62faf399ea7f" providerId="ADAL" clId="{419D3C5C-9737-46D4-AED0-70F9092422A5}" dt="2025-05-03T13:16:33.994" v="23445" actId="26606"/>
          <ac:graphicFrameMkLst>
            <pc:docMk/>
            <pc:sldMk cId="1392636918" sldId="325"/>
            <ac:graphicFrameMk id="3" creationId="{AA864A35-9EB8-5AC6-92A2-DADF6B3196DD}"/>
          </ac:graphicFrameMkLst>
        </pc:graphicFrameChg>
      </pc:sldChg>
      <pc:sldChg chg="addSp delSp modSp add del mod ord setBg">
        <pc:chgData name="Fabio Cosme" userId="b9aee802-7c78-4663-b00c-62faf399ea7f" providerId="ADAL" clId="{419D3C5C-9737-46D4-AED0-70F9092422A5}" dt="2025-05-03T13:30:30.237" v="23575" actId="47"/>
        <pc:sldMkLst>
          <pc:docMk/>
          <pc:sldMk cId="1721786707" sldId="326"/>
        </pc:sldMkLst>
        <pc:spChg chg="add del mod">
          <ac:chgData name="Fabio Cosme" userId="b9aee802-7c78-4663-b00c-62faf399ea7f" providerId="ADAL" clId="{419D3C5C-9737-46D4-AED0-70F9092422A5}" dt="2025-05-03T13:17:23.050" v="23464" actId="478"/>
          <ac:spMkLst>
            <pc:docMk/>
            <pc:sldMk cId="1721786707" sldId="326"/>
            <ac:spMk id="2" creationId="{75EB2885-8C02-776B-2EF5-E77A2E9DEC66}"/>
          </ac:spMkLst>
        </pc:spChg>
        <pc:spChg chg="add del mod">
          <ac:chgData name="Fabio Cosme" userId="b9aee802-7c78-4663-b00c-62faf399ea7f" providerId="ADAL" clId="{419D3C5C-9737-46D4-AED0-70F9092422A5}" dt="2025-05-03T13:17:08.503" v="23459" actId="478"/>
          <ac:spMkLst>
            <pc:docMk/>
            <pc:sldMk cId="1721786707" sldId="326"/>
            <ac:spMk id="4" creationId="{1C35B9A6-1F93-34E3-9314-A708E1E6EC56}"/>
          </ac:spMkLst>
        </pc:spChg>
        <pc:spChg chg="add del mod">
          <ac:chgData name="Fabio Cosme" userId="b9aee802-7c78-4663-b00c-62faf399ea7f" providerId="ADAL" clId="{419D3C5C-9737-46D4-AED0-70F9092422A5}" dt="2025-05-03T13:17:24.791" v="23465" actId="478"/>
          <ac:spMkLst>
            <pc:docMk/>
            <pc:sldMk cId="1721786707" sldId="326"/>
            <ac:spMk id="7" creationId="{8C18F1EB-694F-26CF-EB4A-210E180D279B}"/>
          </ac:spMkLst>
        </pc:spChg>
        <pc:spChg chg="mod">
          <ac:chgData name="Fabio Cosme" userId="b9aee802-7c78-4663-b00c-62faf399ea7f" providerId="ADAL" clId="{419D3C5C-9737-46D4-AED0-70F9092422A5}" dt="2025-05-03T13:17:54.421" v="23471" actId="26606"/>
          <ac:spMkLst>
            <pc:docMk/>
            <pc:sldMk cId="1721786707" sldId="326"/>
            <ac:spMk id="10" creationId="{1C3B6217-BCEE-D212-6E25-FC6766592F10}"/>
          </ac:spMkLst>
        </pc:spChg>
        <pc:spChg chg="add del">
          <ac:chgData name="Fabio Cosme" userId="b9aee802-7c78-4663-b00c-62faf399ea7f" providerId="ADAL" clId="{419D3C5C-9737-46D4-AED0-70F9092422A5}" dt="2025-05-03T13:17:52.884" v="23469" actId="26606"/>
          <ac:spMkLst>
            <pc:docMk/>
            <pc:sldMk cId="1721786707" sldId="326"/>
            <ac:spMk id="15" creationId="{5DCB5928-DC7D-4612-9922-441966E15627}"/>
          </ac:spMkLst>
        </pc:spChg>
        <pc:spChg chg="add del">
          <ac:chgData name="Fabio Cosme" userId="b9aee802-7c78-4663-b00c-62faf399ea7f" providerId="ADAL" clId="{419D3C5C-9737-46D4-AED0-70F9092422A5}" dt="2025-05-03T13:17:52.884" v="23469" actId="26606"/>
          <ac:spMkLst>
            <pc:docMk/>
            <pc:sldMk cId="1721786707" sldId="326"/>
            <ac:spMk id="17" creationId="{682C1161-1736-45EC-99B7-33F3CAE9D517}"/>
          </ac:spMkLst>
        </pc:spChg>
        <pc:spChg chg="add del">
          <ac:chgData name="Fabio Cosme" userId="b9aee802-7c78-4663-b00c-62faf399ea7f" providerId="ADAL" clId="{419D3C5C-9737-46D4-AED0-70F9092422A5}" dt="2025-05-03T13:17:52.884" v="23469" actId="26606"/>
          <ac:spMkLst>
            <pc:docMk/>
            <pc:sldMk cId="1721786707" sldId="326"/>
            <ac:spMk id="19" creationId="{84D4DDB8-B68F-45B0-9F62-C4279996F672}"/>
          </ac:spMkLst>
        </pc:spChg>
        <pc:spChg chg="add del">
          <ac:chgData name="Fabio Cosme" userId="b9aee802-7c78-4663-b00c-62faf399ea7f" providerId="ADAL" clId="{419D3C5C-9737-46D4-AED0-70F9092422A5}" dt="2025-05-03T13:17:52.884" v="23469" actId="26606"/>
          <ac:spMkLst>
            <pc:docMk/>
            <pc:sldMk cId="1721786707" sldId="326"/>
            <ac:spMk id="21" creationId="{AF2F604E-43BE-4DC3-B983-E071523364F8}"/>
          </ac:spMkLst>
        </pc:spChg>
        <pc:spChg chg="add del">
          <ac:chgData name="Fabio Cosme" userId="b9aee802-7c78-4663-b00c-62faf399ea7f" providerId="ADAL" clId="{419D3C5C-9737-46D4-AED0-70F9092422A5}" dt="2025-05-03T13:17:52.884" v="23469" actId="26606"/>
          <ac:spMkLst>
            <pc:docMk/>
            <pc:sldMk cId="1721786707" sldId="326"/>
            <ac:spMk id="23" creationId="{08C9B587-E65E-4B52-B37C-ABEBB6E87928}"/>
          </ac:spMkLst>
        </pc:spChg>
        <pc:spChg chg="add del">
          <ac:chgData name="Fabio Cosme" userId="b9aee802-7c78-4663-b00c-62faf399ea7f" providerId="ADAL" clId="{419D3C5C-9737-46D4-AED0-70F9092422A5}" dt="2025-05-03T13:17:54.421" v="23471" actId="26606"/>
          <ac:spMkLst>
            <pc:docMk/>
            <pc:sldMk cId="1721786707" sldId="326"/>
            <ac:spMk id="25" creationId="{ED9C414A-A284-4D73-B9C7-54C138F6DC3D}"/>
          </ac:spMkLst>
        </pc:spChg>
        <pc:spChg chg="add del">
          <ac:chgData name="Fabio Cosme" userId="b9aee802-7c78-4663-b00c-62faf399ea7f" providerId="ADAL" clId="{419D3C5C-9737-46D4-AED0-70F9092422A5}" dt="2025-05-03T13:17:54.421" v="23471" actId="26606"/>
          <ac:spMkLst>
            <pc:docMk/>
            <pc:sldMk cId="1721786707" sldId="326"/>
            <ac:spMk id="26" creationId="{A3DAD80A-CFC8-4003-858B-671FF2048CE2}"/>
          </ac:spMkLst>
        </pc:spChg>
        <pc:graphicFrameChg chg="add mod modGraphic">
          <ac:chgData name="Fabio Cosme" userId="b9aee802-7c78-4663-b00c-62faf399ea7f" providerId="ADAL" clId="{419D3C5C-9737-46D4-AED0-70F9092422A5}" dt="2025-05-03T13:17:07.201" v="23457" actId="1076"/>
          <ac:graphicFrameMkLst>
            <pc:docMk/>
            <pc:sldMk cId="1721786707" sldId="326"/>
            <ac:graphicFrameMk id="5" creationId="{23D75966-1C7A-B08D-64E2-7CE5071556D6}"/>
          </ac:graphicFrameMkLst>
        </pc:graphicFrameChg>
        <pc:graphicFrameChg chg="add mod modGraphic">
          <ac:chgData name="Fabio Cosme" userId="b9aee802-7c78-4663-b00c-62faf399ea7f" providerId="ADAL" clId="{419D3C5C-9737-46D4-AED0-70F9092422A5}" dt="2025-05-03T13:24:24.662" v="23547" actId="12385"/>
          <ac:graphicFrameMkLst>
            <pc:docMk/>
            <pc:sldMk cId="1721786707" sldId="326"/>
            <ac:graphicFrameMk id="8" creationId="{7154EE33-947F-59C2-07A5-8B0591233C90}"/>
          </ac:graphicFrameMkLst>
        </pc:graphicFrameChg>
      </pc:sldChg>
      <pc:sldChg chg="delSp add del mod">
        <pc:chgData name="Fabio Cosme" userId="b9aee802-7c78-4663-b00c-62faf399ea7f" providerId="ADAL" clId="{419D3C5C-9737-46D4-AED0-70F9092422A5}" dt="2025-05-03T13:29:23.010" v="23566" actId="47"/>
        <pc:sldMkLst>
          <pc:docMk/>
          <pc:sldMk cId="2417265409" sldId="327"/>
        </pc:sldMkLst>
        <pc:graphicFrameChg chg="del">
          <ac:chgData name="Fabio Cosme" userId="b9aee802-7c78-4663-b00c-62faf399ea7f" providerId="ADAL" clId="{419D3C5C-9737-46D4-AED0-70F9092422A5}" dt="2025-05-03T13:18:29.595" v="23474" actId="478"/>
          <ac:graphicFrameMkLst>
            <pc:docMk/>
            <pc:sldMk cId="2417265409" sldId="327"/>
            <ac:graphicFrameMk id="8" creationId="{4B7ED379-4A9B-EA5C-50CA-2013B02C7572}"/>
          </ac:graphicFrameMkLst>
        </pc:graphicFrameChg>
      </pc:sldChg>
      <pc:sldChg chg="modSp add mod modTransition">
        <pc:chgData name="Fabio Cosme" userId="b9aee802-7c78-4663-b00c-62faf399ea7f" providerId="ADAL" clId="{419D3C5C-9737-46D4-AED0-70F9092422A5}" dt="2025-05-04T17:12:34.840" v="26149"/>
        <pc:sldMkLst>
          <pc:docMk/>
          <pc:sldMk cId="881152020" sldId="328"/>
        </pc:sldMkLst>
        <pc:graphicFrameChg chg="mod modGraphic">
          <ac:chgData name="Fabio Cosme" userId="b9aee802-7c78-4663-b00c-62faf399ea7f" providerId="ADAL" clId="{419D3C5C-9737-46D4-AED0-70F9092422A5}" dt="2025-05-04T17:12:20.290" v="26148" actId="113"/>
          <ac:graphicFrameMkLst>
            <pc:docMk/>
            <pc:sldMk cId="881152020" sldId="328"/>
            <ac:graphicFrameMk id="8" creationId="{8A980EE3-5A1E-5916-AE58-B2CC03229990}"/>
          </ac:graphicFrameMkLst>
        </pc:graphicFrameChg>
      </pc:sldChg>
      <pc:sldChg chg="addSp delSp modSp add mod ord modTransition modNotesTx">
        <pc:chgData name="Fabio Cosme" userId="b9aee802-7c78-4663-b00c-62faf399ea7f" providerId="ADAL" clId="{419D3C5C-9737-46D4-AED0-70F9092422A5}" dt="2025-05-04T17:39:13.809" v="26244" actId="113"/>
        <pc:sldMkLst>
          <pc:docMk/>
          <pc:sldMk cId="926384348" sldId="329"/>
        </pc:sldMkLst>
        <pc:spChg chg="mod">
          <ac:chgData name="Fabio Cosme" userId="b9aee802-7c78-4663-b00c-62faf399ea7f" providerId="ADAL" clId="{419D3C5C-9737-46D4-AED0-70F9092422A5}" dt="2025-05-04T17:39:13.809" v="26244" actId="113"/>
          <ac:spMkLst>
            <pc:docMk/>
            <pc:sldMk cId="926384348" sldId="329"/>
            <ac:spMk id="2" creationId="{48F90F9A-7A88-6A24-D6BD-064D6AB887CC}"/>
          </ac:spMkLst>
        </pc:spChg>
        <pc:spChg chg="add mod">
          <ac:chgData name="Fabio Cosme" userId="b9aee802-7c78-4663-b00c-62faf399ea7f" providerId="ADAL" clId="{419D3C5C-9737-46D4-AED0-70F9092422A5}" dt="2025-05-03T13:41:32.344" v="23690" actId="1076"/>
          <ac:spMkLst>
            <pc:docMk/>
            <pc:sldMk cId="926384348" sldId="329"/>
            <ac:spMk id="3" creationId="{F70606C5-EF16-71C3-553E-AC671939E120}"/>
          </ac:spMkLst>
        </pc:spChg>
        <pc:spChg chg="mod">
          <ac:chgData name="Fabio Cosme" userId="b9aee802-7c78-4663-b00c-62faf399ea7f" providerId="ADAL" clId="{419D3C5C-9737-46D4-AED0-70F9092422A5}" dt="2025-05-03T13:31:22.782" v="23600" actId="20577"/>
          <ac:spMkLst>
            <pc:docMk/>
            <pc:sldMk cId="926384348" sldId="329"/>
            <ac:spMk id="10" creationId="{810372B2-ECB8-D8FB-B6F4-3FC39BEA7439}"/>
          </ac:spMkLst>
        </pc:spChg>
        <pc:picChg chg="del">
          <ac:chgData name="Fabio Cosme" userId="b9aee802-7c78-4663-b00c-62faf399ea7f" providerId="ADAL" clId="{419D3C5C-9737-46D4-AED0-70F9092422A5}" dt="2025-05-03T13:31:15.225" v="23585" actId="478"/>
          <ac:picMkLst>
            <pc:docMk/>
            <pc:sldMk cId="926384348" sldId="329"/>
            <ac:picMk id="6146" creationId="{D63FFD86-4192-DF2E-298A-038162B7EACE}"/>
          </ac:picMkLst>
        </pc:picChg>
        <pc:picChg chg="add mod">
          <ac:chgData name="Fabio Cosme" userId="b9aee802-7c78-4663-b00c-62faf399ea7f" providerId="ADAL" clId="{419D3C5C-9737-46D4-AED0-70F9092422A5}" dt="2025-05-03T13:41:29.913" v="23689" actId="1076"/>
          <ac:picMkLst>
            <pc:docMk/>
            <pc:sldMk cId="926384348" sldId="329"/>
            <ac:picMk id="9218" creationId="{3E87EA6D-87DB-B351-5066-AC5F9C246510}"/>
          </ac:picMkLst>
        </pc:picChg>
      </pc:sldChg>
      <pc:sldChg chg="addSp modSp add mod ord modTransition modNotesTx">
        <pc:chgData name="Fabio Cosme" userId="b9aee802-7c78-4663-b00c-62faf399ea7f" providerId="ADAL" clId="{419D3C5C-9737-46D4-AED0-70F9092422A5}" dt="2025-05-04T18:20:39.423" v="26331"/>
        <pc:sldMkLst>
          <pc:docMk/>
          <pc:sldMk cId="2824309494" sldId="330"/>
        </pc:sldMkLst>
        <pc:spChg chg="mod">
          <ac:chgData name="Fabio Cosme" userId="b9aee802-7c78-4663-b00c-62faf399ea7f" providerId="ADAL" clId="{419D3C5C-9737-46D4-AED0-70F9092422A5}" dt="2025-05-03T23:10:33.167" v="25323" actId="20577"/>
          <ac:spMkLst>
            <pc:docMk/>
            <pc:sldMk cId="2824309494" sldId="330"/>
            <ac:spMk id="2" creationId="{32AF1F62-F08F-12F2-2E98-374A349399E9}"/>
          </ac:spMkLst>
        </pc:spChg>
        <pc:spChg chg="mod">
          <ac:chgData name="Fabio Cosme" userId="b9aee802-7c78-4663-b00c-62faf399ea7f" providerId="ADAL" clId="{419D3C5C-9737-46D4-AED0-70F9092422A5}" dt="2025-05-03T23:10:02.070" v="25303" actId="20577"/>
          <ac:spMkLst>
            <pc:docMk/>
            <pc:sldMk cId="2824309494" sldId="330"/>
            <ac:spMk id="3" creationId="{FADB5DF7-1879-E4C7-AF36-A03FC77BC901}"/>
          </ac:spMkLst>
        </pc:spChg>
        <pc:picChg chg="add mod">
          <ac:chgData name="Fabio Cosme" userId="b9aee802-7c78-4663-b00c-62faf399ea7f" providerId="ADAL" clId="{419D3C5C-9737-46D4-AED0-70F9092422A5}" dt="2025-05-04T18:19:55.190" v="26326" actId="1076"/>
          <ac:picMkLst>
            <pc:docMk/>
            <pc:sldMk cId="2824309494" sldId="330"/>
            <ac:picMk id="11266" creationId="{063857E6-3162-97CF-8639-38F0F429220B}"/>
          </ac:picMkLst>
        </pc:picChg>
      </pc:sldChg>
      <pc:sldChg chg="addSp modSp add mod ord modTransition modNotesTx">
        <pc:chgData name="Fabio Cosme" userId="b9aee802-7c78-4663-b00c-62faf399ea7f" providerId="ADAL" clId="{419D3C5C-9737-46D4-AED0-70F9092422A5}" dt="2025-05-06T08:38:21.225" v="31951" actId="20577"/>
        <pc:sldMkLst>
          <pc:docMk/>
          <pc:sldMk cId="3674581549" sldId="331"/>
        </pc:sldMkLst>
        <pc:spChg chg="mod">
          <ac:chgData name="Fabio Cosme" userId="b9aee802-7c78-4663-b00c-62faf399ea7f" providerId="ADAL" clId="{419D3C5C-9737-46D4-AED0-70F9092422A5}" dt="2025-05-06T08:38:21.225" v="31951" actId="20577"/>
          <ac:spMkLst>
            <pc:docMk/>
            <pc:sldMk cId="3674581549" sldId="331"/>
            <ac:spMk id="3" creationId="{72BBA72C-5C7D-1005-5E8A-00293B5B4947}"/>
          </ac:spMkLst>
        </pc:spChg>
        <pc:picChg chg="add mod">
          <ac:chgData name="Fabio Cosme" userId="b9aee802-7c78-4663-b00c-62faf399ea7f" providerId="ADAL" clId="{419D3C5C-9737-46D4-AED0-70F9092422A5}" dt="2025-05-04T18:28:50.643" v="26356" actId="1076"/>
          <ac:picMkLst>
            <pc:docMk/>
            <pc:sldMk cId="3674581549" sldId="331"/>
            <ac:picMk id="15362" creationId="{38AB2FAC-F98B-44EE-C007-AF8BFF0AC864}"/>
          </ac:picMkLst>
        </pc:picChg>
      </pc:sldChg>
      <pc:sldChg chg="addSp delSp modSp add mod ord">
        <pc:chgData name="Fabio Cosme" userId="b9aee802-7c78-4663-b00c-62faf399ea7f" providerId="ADAL" clId="{419D3C5C-9737-46D4-AED0-70F9092422A5}" dt="2025-05-05T08:52:34.676" v="28432" actId="1076"/>
        <pc:sldMkLst>
          <pc:docMk/>
          <pc:sldMk cId="2138720035" sldId="332"/>
        </pc:sldMkLst>
        <pc:spChg chg="add mod ord">
          <ac:chgData name="Fabio Cosme" userId="b9aee802-7c78-4663-b00c-62faf399ea7f" providerId="ADAL" clId="{419D3C5C-9737-46D4-AED0-70F9092422A5}" dt="2025-05-03T23:29:23.115" v="25596" actId="14100"/>
          <ac:spMkLst>
            <pc:docMk/>
            <pc:sldMk cId="2138720035" sldId="332"/>
            <ac:spMk id="2" creationId="{03B9999D-BBA1-2D62-EF2B-58F7443B4203}"/>
          </ac:spMkLst>
        </pc:spChg>
        <pc:spChg chg="add mod">
          <ac:chgData name="Fabio Cosme" userId="b9aee802-7c78-4663-b00c-62faf399ea7f" providerId="ADAL" clId="{419D3C5C-9737-46D4-AED0-70F9092422A5}" dt="2025-05-03T23:31:54.086" v="25639" actId="1076"/>
          <ac:spMkLst>
            <pc:docMk/>
            <pc:sldMk cId="2138720035" sldId="332"/>
            <ac:spMk id="3" creationId="{46D99E2D-E2EE-E12E-D04E-81A63DEBF0A0}"/>
          </ac:spMkLst>
        </pc:spChg>
        <pc:spChg chg="add del mod">
          <ac:chgData name="Fabio Cosme" userId="b9aee802-7c78-4663-b00c-62faf399ea7f" providerId="ADAL" clId="{419D3C5C-9737-46D4-AED0-70F9092422A5}" dt="2025-05-03T23:26:12.217" v="25559" actId="478"/>
          <ac:spMkLst>
            <pc:docMk/>
            <pc:sldMk cId="2138720035" sldId="332"/>
            <ac:spMk id="4" creationId="{C3017244-FE7B-5BC2-06E5-7DD75FD705D0}"/>
          </ac:spMkLst>
        </pc:spChg>
        <pc:spChg chg="mod">
          <ac:chgData name="Fabio Cosme" userId="b9aee802-7c78-4663-b00c-62faf399ea7f" providerId="ADAL" clId="{419D3C5C-9737-46D4-AED0-70F9092422A5}" dt="2025-05-05T08:52:09.249" v="28426"/>
          <ac:spMkLst>
            <pc:docMk/>
            <pc:sldMk cId="2138720035" sldId="332"/>
            <ac:spMk id="5" creationId="{D5442D5E-86F0-F074-80D8-F3F0B8136A8A}"/>
          </ac:spMkLst>
        </pc:spChg>
        <pc:spChg chg="mod">
          <ac:chgData name="Fabio Cosme" userId="b9aee802-7c78-4663-b00c-62faf399ea7f" providerId="ADAL" clId="{419D3C5C-9737-46D4-AED0-70F9092422A5}" dt="2025-05-05T08:52:09.249" v="28426"/>
          <ac:spMkLst>
            <pc:docMk/>
            <pc:sldMk cId="2138720035" sldId="332"/>
            <ac:spMk id="6" creationId="{C89B56B7-3501-5FB0-23F9-AC3A9042601D}"/>
          </ac:spMkLst>
        </pc:spChg>
        <pc:spChg chg="del mod">
          <ac:chgData name="Fabio Cosme" userId="b9aee802-7c78-4663-b00c-62faf399ea7f" providerId="ADAL" clId="{419D3C5C-9737-46D4-AED0-70F9092422A5}" dt="2025-05-03T23:27:53.151" v="25579" actId="478"/>
          <ac:spMkLst>
            <pc:docMk/>
            <pc:sldMk cId="2138720035" sldId="332"/>
            <ac:spMk id="8" creationId="{A966BA1B-898E-54D9-879F-1DBD1BE9C1F5}"/>
          </ac:spMkLst>
        </pc:spChg>
        <pc:spChg chg="del">
          <ac:chgData name="Fabio Cosme" userId="b9aee802-7c78-4663-b00c-62faf399ea7f" providerId="ADAL" clId="{419D3C5C-9737-46D4-AED0-70F9092422A5}" dt="2025-05-03T23:27:56.884" v="25580" actId="478"/>
          <ac:spMkLst>
            <pc:docMk/>
            <pc:sldMk cId="2138720035" sldId="332"/>
            <ac:spMk id="9" creationId="{B17F11D9-0778-68E1-0D19-1E44A35FC4DD}"/>
          </ac:spMkLst>
        </pc:spChg>
        <pc:spChg chg="mod">
          <ac:chgData name="Fabio Cosme" userId="b9aee802-7c78-4663-b00c-62faf399ea7f" providerId="ADAL" clId="{419D3C5C-9737-46D4-AED0-70F9092422A5}" dt="2025-05-03T23:28:59.397" v="25593" actId="1076"/>
          <ac:spMkLst>
            <pc:docMk/>
            <pc:sldMk cId="2138720035" sldId="332"/>
            <ac:spMk id="10" creationId="{8A90930B-F88A-A61C-2B1F-84282CCD3B22}"/>
          </ac:spMkLst>
        </pc:spChg>
        <pc:spChg chg="mod">
          <ac:chgData name="Fabio Cosme" userId="b9aee802-7c78-4663-b00c-62faf399ea7f" providerId="ADAL" clId="{419D3C5C-9737-46D4-AED0-70F9092422A5}" dt="2025-05-05T08:52:19.585" v="28428"/>
          <ac:spMkLst>
            <pc:docMk/>
            <pc:sldMk cId="2138720035" sldId="332"/>
            <ac:spMk id="11" creationId="{DDA1C43D-C0E5-7704-EC1A-76056486FCDA}"/>
          </ac:spMkLst>
        </pc:spChg>
        <pc:spChg chg="mod">
          <ac:chgData name="Fabio Cosme" userId="b9aee802-7c78-4663-b00c-62faf399ea7f" providerId="ADAL" clId="{419D3C5C-9737-46D4-AED0-70F9092422A5}" dt="2025-05-05T08:52:19.585" v="28428"/>
          <ac:spMkLst>
            <pc:docMk/>
            <pc:sldMk cId="2138720035" sldId="332"/>
            <ac:spMk id="22" creationId="{E00FCF59-D15C-7DB9-A9B6-3935661FD4E3}"/>
          </ac:spMkLst>
        </pc:spChg>
        <pc:spChg chg="mod">
          <ac:chgData name="Fabio Cosme" userId="b9aee802-7c78-4663-b00c-62faf399ea7f" providerId="ADAL" clId="{419D3C5C-9737-46D4-AED0-70F9092422A5}" dt="2025-05-05T08:52:31.882" v="28431"/>
          <ac:spMkLst>
            <pc:docMk/>
            <pc:sldMk cId="2138720035" sldId="332"/>
            <ac:spMk id="27" creationId="{474264E6-85EA-7DE9-F178-E0FA289AA216}"/>
          </ac:spMkLst>
        </pc:spChg>
        <pc:spChg chg="mod">
          <ac:chgData name="Fabio Cosme" userId="b9aee802-7c78-4663-b00c-62faf399ea7f" providerId="ADAL" clId="{419D3C5C-9737-46D4-AED0-70F9092422A5}" dt="2025-05-05T08:52:31.882" v="28431"/>
          <ac:spMkLst>
            <pc:docMk/>
            <pc:sldMk cId="2138720035" sldId="332"/>
            <ac:spMk id="28" creationId="{FD72C35D-BF3A-32F1-84E4-72F8F2368965}"/>
          </ac:spMkLst>
        </pc:spChg>
        <pc:grpChg chg="add mod">
          <ac:chgData name="Fabio Cosme" userId="b9aee802-7c78-4663-b00c-62faf399ea7f" providerId="ADAL" clId="{419D3C5C-9737-46D4-AED0-70F9092422A5}" dt="2025-05-05T08:52:09.249" v="28426"/>
          <ac:grpSpMkLst>
            <pc:docMk/>
            <pc:sldMk cId="2138720035" sldId="332"/>
            <ac:grpSpMk id="4" creationId="{B7792A46-2A08-0F11-178F-E0390057863B}"/>
          </ac:grpSpMkLst>
        </pc:grpChg>
        <pc:grpChg chg="add mod">
          <ac:chgData name="Fabio Cosme" userId="b9aee802-7c78-4663-b00c-62faf399ea7f" providerId="ADAL" clId="{419D3C5C-9737-46D4-AED0-70F9092422A5}" dt="2025-05-05T08:52:22.189" v="28429" actId="1076"/>
          <ac:grpSpMkLst>
            <pc:docMk/>
            <pc:sldMk cId="2138720035" sldId="332"/>
            <ac:grpSpMk id="7" creationId="{E6DBB0E3-C699-716F-8C66-523F1971FF5F}"/>
          </ac:grpSpMkLst>
        </pc:grpChg>
        <pc:grpChg chg="mod">
          <ac:chgData name="Fabio Cosme" userId="b9aee802-7c78-4663-b00c-62faf399ea7f" providerId="ADAL" clId="{419D3C5C-9737-46D4-AED0-70F9092422A5}" dt="2025-05-05T08:52:19.585" v="28428"/>
          <ac:grpSpMkLst>
            <pc:docMk/>
            <pc:sldMk cId="2138720035" sldId="332"/>
            <ac:grpSpMk id="8" creationId="{DF2306E8-8A45-77EA-D510-4B7C346B09BB}"/>
          </ac:grpSpMkLst>
        </pc:grpChg>
        <pc:grpChg chg="mod">
          <ac:chgData name="Fabio Cosme" userId="b9aee802-7c78-4663-b00c-62faf399ea7f" providerId="ADAL" clId="{419D3C5C-9737-46D4-AED0-70F9092422A5}" dt="2025-05-03T23:28:09.248" v="25583" actId="1076"/>
          <ac:grpSpMkLst>
            <pc:docMk/>
            <pc:sldMk cId="2138720035" sldId="332"/>
            <ac:grpSpMk id="12" creationId="{D483B595-014B-B31F-4AAC-40D3D4A4D85E}"/>
          </ac:grpSpMkLst>
        </pc:grpChg>
        <pc:grpChg chg="mod">
          <ac:chgData name="Fabio Cosme" userId="b9aee802-7c78-4663-b00c-62faf399ea7f" providerId="ADAL" clId="{419D3C5C-9737-46D4-AED0-70F9092422A5}" dt="2025-05-03T23:28:06.155" v="25582" actId="1076"/>
          <ac:grpSpMkLst>
            <pc:docMk/>
            <pc:sldMk cId="2138720035" sldId="332"/>
            <ac:grpSpMk id="14" creationId="{B4189A43-3AC1-96F8-68DE-78FDE297B0D1}"/>
          </ac:grpSpMkLst>
        </pc:grpChg>
        <pc:grpChg chg="mod">
          <ac:chgData name="Fabio Cosme" userId="b9aee802-7c78-4663-b00c-62faf399ea7f" providerId="ADAL" clId="{419D3C5C-9737-46D4-AED0-70F9092422A5}" dt="2025-05-03T23:28:02.515" v="25581" actId="1076"/>
          <ac:grpSpMkLst>
            <pc:docMk/>
            <pc:sldMk cId="2138720035" sldId="332"/>
            <ac:grpSpMk id="16" creationId="{2599C11D-CA22-39F3-5C08-EF7692753685}"/>
          </ac:grpSpMkLst>
        </pc:grpChg>
        <pc:grpChg chg="mod">
          <ac:chgData name="Fabio Cosme" userId="b9aee802-7c78-4663-b00c-62faf399ea7f" providerId="ADAL" clId="{419D3C5C-9737-46D4-AED0-70F9092422A5}" dt="2025-05-03T23:28:16.005" v="25586" actId="1076"/>
          <ac:grpSpMkLst>
            <pc:docMk/>
            <pc:sldMk cId="2138720035" sldId="332"/>
            <ac:grpSpMk id="17" creationId="{5D08FEDE-C368-F02D-49A6-8AEC033690B8}"/>
          </ac:grpSpMkLst>
        </pc:grpChg>
        <pc:grpChg chg="mod">
          <ac:chgData name="Fabio Cosme" userId="b9aee802-7c78-4663-b00c-62faf399ea7f" providerId="ADAL" clId="{419D3C5C-9737-46D4-AED0-70F9092422A5}" dt="2025-05-03T23:28:13.668" v="25585" actId="1076"/>
          <ac:grpSpMkLst>
            <pc:docMk/>
            <pc:sldMk cId="2138720035" sldId="332"/>
            <ac:grpSpMk id="21" creationId="{A076DC04-2E34-DED2-6C90-8B1EB8E17EEF}"/>
          </ac:grpSpMkLst>
        </pc:grpChg>
        <pc:grpChg chg="mod">
          <ac:chgData name="Fabio Cosme" userId="b9aee802-7c78-4663-b00c-62faf399ea7f" providerId="ADAL" clId="{419D3C5C-9737-46D4-AED0-70F9092422A5}" dt="2025-05-03T23:28:11.159" v="25584" actId="1076"/>
          <ac:grpSpMkLst>
            <pc:docMk/>
            <pc:sldMk cId="2138720035" sldId="332"/>
            <ac:grpSpMk id="23" creationId="{3EB98F0D-75C5-DD3F-F09C-4711F91EA16C}"/>
          </ac:grpSpMkLst>
        </pc:grpChg>
        <pc:grpChg chg="add mod">
          <ac:chgData name="Fabio Cosme" userId="b9aee802-7c78-4663-b00c-62faf399ea7f" providerId="ADAL" clId="{419D3C5C-9737-46D4-AED0-70F9092422A5}" dt="2025-05-05T08:52:34.676" v="28432" actId="1076"/>
          <ac:grpSpMkLst>
            <pc:docMk/>
            <pc:sldMk cId="2138720035" sldId="332"/>
            <ac:grpSpMk id="24" creationId="{AACCF6A9-184B-BEBC-803E-DCEDE7393082}"/>
          </ac:grpSpMkLst>
        </pc:grpChg>
        <pc:grpChg chg="mod">
          <ac:chgData name="Fabio Cosme" userId="b9aee802-7c78-4663-b00c-62faf399ea7f" providerId="ADAL" clId="{419D3C5C-9737-46D4-AED0-70F9092422A5}" dt="2025-05-05T08:52:31.882" v="28431"/>
          <ac:grpSpMkLst>
            <pc:docMk/>
            <pc:sldMk cId="2138720035" sldId="332"/>
            <ac:grpSpMk id="25" creationId="{F7D4C075-8335-1627-7AF2-A98E456A8E33}"/>
          </ac:grpSpMkLst>
        </pc:grpChg>
        <pc:picChg chg="mod">
          <ac:chgData name="Fabio Cosme" userId="b9aee802-7c78-4663-b00c-62faf399ea7f" providerId="ADAL" clId="{419D3C5C-9737-46D4-AED0-70F9092422A5}" dt="2025-05-05T08:52:19.585" v="28428"/>
          <ac:picMkLst>
            <pc:docMk/>
            <pc:sldMk cId="2138720035" sldId="332"/>
            <ac:picMk id="9" creationId="{156E9CE2-6A2F-8547-F929-2ABA9C9A4EF6}"/>
          </ac:picMkLst>
        </pc:picChg>
        <pc:picChg chg="mod">
          <ac:chgData name="Fabio Cosme" userId="b9aee802-7c78-4663-b00c-62faf399ea7f" providerId="ADAL" clId="{419D3C5C-9737-46D4-AED0-70F9092422A5}" dt="2025-05-03T23:28:51.866" v="25592" actId="12788"/>
          <ac:picMkLst>
            <pc:docMk/>
            <pc:sldMk cId="2138720035" sldId="332"/>
            <ac:picMk id="19" creationId="{AED862BD-51EC-ABC9-B135-CD9773C653DA}"/>
          </ac:picMkLst>
        </pc:picChg>
        <pc:picChg chg="mod">
          <ac:chgData name="Fabio Cosme" userId="b9aee802-7c78-4663-b00c-62faf399ea7f" providerId="ADAL" clId="{419D3C5C-9737-46D4-AED0-70F9092422A5}" dt="2025-05-05T08:52:31.882" v="28431"/>
          <ac:picMkLst>
            <pc:docMk/>
            <pc:sldMk cId="2138720035" sldId="332"/>
            <ac:picMk id="26" creationId="{12F33A63-6B27-1A74-CF1C-3E8813917867}"/>
          </ac:picMkLst>
        </pc:picChg>
        <pc:picChg chg="mod">
          <ac:chgData name="Fabio Cosme" userId="b9aee802-7c78-4663-b00c-62faf399ea7f" providerId="ADAL" clId="{419D3C5C-9737-46D4-AED0-70F9092422A5}" dt="2025-05-03T23:28:51.866" v="25592" actId="12788"/>
          <ac:picMkLst>
            <pc:docMk/>
            <pc:sldMk cId="2138720035" sldId="332"/>
            <ac:picMk id="105" creationId="{CB61FB66-1133-572E-2C61-A1E84636EEE3}"/>
          </ac:picMkLst>
        </pc:picChg>
      </pc:sldChg>
      <pc:sldChg chg="add del ord">
        <pc:chgData name="Fabio Cosme" userId="b9aee802-7c78-4663-b00c-62faf399ea7f" providerId="ADAL" clId="{419D3C5C-9737-46D4-AED0-70F9092422A5}" dt="2025-05-03T23:27:33.544" v="25576" actId="47"/>
        <pc:sldMkLst>
          <pc:docMk/>
          <pc:sldMk cId="2200647017" sldId="333"/>
        </pc:sldMkLst>
      </pc:sldChg>
      <pc:sldChg chg="addSp delSp modSp add mod">
        <pc:chgData name="Fabio Cosme" userId="b9aee802-7c78-4663-b00c-62faf399ea7f" providerId="ADAL" clId="{419D3C5C-9737-46D4-AED0-70F9092422A5}" dt="2025-05-05T08:52:27.992" v="28430" actId="164"/>
        <pc:sldMkLst>
          <pc:docMk/>
          <pc:sldMk cId="3753044126" sldId="333"/>
        </pc:sldMkLst>
        <pc:spChg chg="mod">
          <ac:chgData name="Fabio Cosme" userId="b9aee802-7c78-4663-b00c-62faf399ea7f" providerId="ADAL" clId="{419D3C5C-9737-46D4-AED0-70F9092422A5}" dt="2025-05-05T08:51:45.437" v="28422" actId="1076"/>
          <ac:spMkLst>
            <pc:docMk/>
            <pc:sldMk cId="3753044126" sldId="333"/>
            <ac:spMk id="2" creationId="{1CAE1996-80AC-D9AA-77A1-A3DED5DBD4FC}"/>
          </ac:spMkLst>
        </pc:spChg>
        <pc:spChg chg="mod">
          <ac:chgData name="Fabio Cosme" userId="b9aee802-7c78-4663-b00c-62faf399ea7f" providerId="ADAL" clId="{419D3C5C-9737-46D4-AED0-70F9092422A5}" dt="2025-05-05T08:47:29.863" v="28285"/>
          <ac:spMkLst>
            <pc:docMk/>
            <pc:sldMk cId="3753044126" sldId="333"/>
            <ac:spMk id="4" creationId="{122F97F4-B729-5133-59BC-5EDFDC7DAA13}"/>
          </ac:spMkLst>
        </pc:spChg>
        <pc:spChg chg="mod">
          <ac:chgData name="Fabio Cosme" userId="b9aee802-7c78-4663-b00c-62faf399ea7f" providerId="ADAL" clId="{419D3C5C-9737-46D4-AED0-70F9092422A5}" dt="2025-05-05T08:47:57.272" v="28328" actId="113"/>
          <ac:spMkLst>
            <pc:docMk/>
            <pc:sldMk cId="3753044126" sldId="333"/>
            <ac:spMk id="5" creationId="{EF5CD434-5DC6-EF32-F8DC-F6C9E1F6AC3D}"/>
          </ac:spMkLst>
        </pc:spChg>
        <pc:spChg chg="mod">
          <ac:chgData name="Fabio Cosme" userId="b9aee802-7c78-4663-b00c-62faf399ea7f" providerId="ADAL" clId="{419D3C5C-9737-46D4-AED0-70F9092422A5}" dt="2025-05-03T23:29:04.322" v="25594" actId="1076"/>
          <ac:spMkLst>
            <pc:docMk/>
            <pc:sldMk cId="3753044126" sldId="333"/>
            <ac:spMk id="10" creationId="{ECB639C5-07FB-41F3-A82E-7F8B2FEC014E}"/>
          </ac:spMkLst>
        </pc:spChg>
        <pc:spChg chg="mod">
          <ac:chgData name="Fabio Cosme" userId="b9aee802-7c78-4663-b00c-62faf399ea7f" providerId="ADAL" clId="{419D3C5C-9737-46D4-AED0-70F9092422A5}" dt="2025-05-05T08:49:23.657" v="28340"/>
          <ac:spMkLst>
            <pc:docMk/>
            <pc:sldMk cId="3753044126" sldId="333"/>
            <ac:spMk id="24" creationId="{EBA1DAB3-C987-AB5F-045B-F31729FD35C7}"/>
          </ac:spMkLst>
        </pc:spChg>
        <pc:spChg chg="mod">
          <ac:chgData name="Fabio Cosme" userId="b9aee802-7c78-4663-b00c-62faf399ea7f" providerId="ADAL" clId="{419D3C5C-9737-46D4-AED0-70F9092422A5}" dt="2025-05-05T08:50:56.204" v="28419" actId="113"/>
          <ac:spMkLst>
            <pc:docMk/>
            <pc:sldMk cId="3753044126" sldId="333"/>
            <ac:spMk id="25" creationId="{108738A9-9B0B-5631-CA80-1C2A63903032}"/>
          </ac:spMkLst>
        </pc:spChg>
        <pc:grpChg chg="add mod">
          <ac:chgData name="Fabio Cosme" userId="b9aee802-7c78-4663-b00c-62faf399ea7f" providerId="ADAL" clId="{419D3C5C-9737-46D4-AED0-70F9092422A5}" dt="2025-05-05T08:52:27.992" v="28430" actId="164"/>
          <ac:grpSpMkLst>
            <pc:docMk/>
            <pc:sldMk cId="3753044126" sldId="333"/>
            <ac:grpSpMk id="3" creationId="{E4D46DEC-0385-0578-EC6A-F8C1B9CFF8BF}"/>
          </ac:grpSpMkLst>
        </pc:grpChg>
        <pc:grpChg chg="mod">
          <ac:chgData name="Fabio Cosme" userId="b9aee802-7c78-4663-b00c-62faf399ea7f" providerId="ADAL" clId="{419D3C5C-9737-46D4-AED0-70F9092422A5}" dt="2025-05-05T08:47:23.870" v="28283" actId="1076"/>
          <ac:grpSpMkLst>
            <pc:docMk/>
            <pc:sldMk cId="3753044126" sldId="333"/>
            <ac:grpSpMk id="12" creationId="{E3DD7677-4BB2-425C-4EA3-4E9AFE89D702}"/>
          </ac:grpSpMkLst>
        </pc:grpChg>
        <pc:grpChg chg="mod">
          <ac:chgData name="Fabio Cosme" userId="b9aee802-7c78-4663-b00c-62faf399ea7f" providerId="ADAL" clId="{419D3C5C-9737-46D4-AED0-70F9092422A5}" dt="2025-05-05T08:47:27.634" v="28284" actId="1076"/>
          <ac:grpSpMkLst>
            <pc:docMk/>
            <pc:sldMk cId="3753044126" sldId="333"/>
            <ac:grpSpMk id="14" creationId="{B6B0D743-16CA-9765-1365-20CE2A3555CC}"/>
          </ac:grpSpMkLst>
        </pc:grpChg>
        <pc:grpChg chg="mod">
          <ac:chgData name="Fabio Cosme" userId="b9aee802-7c78-4663-b00c-62faf399ea7f" providerId="ADAL" clId="{419D3C5C-9737-46D4-AED0-70F9092422A5}" dt="2025-05-05T08:47:32.860" v="28287" actId="1076"/>
          <ac:grpSpMkLst>
            <pc:docMk/>
            <pc:sldMk cId="3753044126" sldId="333"/>
            <ac:grpSpMk id="16" creationId="{3E8E5D0B-4132-83EF-4CB7-B470121EB591}"/>
          </ac:grpSpMkLst>
        </pc:grpChg>
        <pc:grpChg chg="mod">
          <ac:chgData name="Fabio Cosme" userId="b9aee802-7c78-4663-b00c-62faf399ea7f" providerId="ADAL" clId="{419D3C5C-9737-46D4-AED0-70F9092422A5}" dt="2025-05-05T08:49:48.245" v="28344" actId="1076"/>
          <ac:grpSpMkLst>
            <pc:docMk/>
            <pc:sldMk cId="3753044126" sldId="333"/>
            <ac:grpSpMk id="17" creationId="{9D18FD12-7178-D537-F5C6-C3E9F8F2A3ED}"/>
          </ac:grpSpMkLst>
        </pc:grpChg>
        <pc:grpChg chg="mod">
          <ac:chgData name="Fabio Cosme" userId="b9aee802-7c78-4663-b00c-62faf399ea7f" providerId="ADAL" clId="{419D3C5C-9737-46D4-AED0-70F9092422A5}" dt="2025-05-05T08:49:56.859" v="28345" actId="1076"/>
          <ac:grpSpMkLst>
            <pc:docMk/>
            <pc:sldMk cId="3753044126" sldId="333"/>
            <ac:grpSpMk id="21" creationId="{5D808AFD-1460-AB59-DD4E-B1310F1F993E}"/>
          </ac:grpSpMkLst>
        </pc:grpChg>
        <pc:grpChg chg="add mod">
          <ac:chgData name="Fabio Cosme" userId="b9aee802-7c78-4663-b00c-62faf399ea7f" providerId="ADAL" clId="{419D3C5C-9737-46D4-AED0-70F9092422A5}" dt="2025-05-05T08:52:17.186" v="28427" actId="164"/>
          <ac:grpSpMkLst>
            <pc:docMk/>
            <pc:sldMk cId="3753044126" sldId="333"/>
            <ac:grpSpMk id="22" creationId="{8395305F-76C6-50A0-F060-5E5E2F40EE31}"/>
          </ac:grpSpMkLst>
        </pc:grpChg>
        <pc:grpChg chg="mod">
          <ac:chgData name="Fabio Cosme" userId="b9aee802-7c78-4663-b00c-62faf399ea7f" providerId="ADAL" clId="{419D3C5C-9737-46D4-AED0-70F9092422A5}" dt="2025-05-05T08:49:10.010" v="28338" actId="1076"/>
          <ac:grpSpMkLst>
            <pc:docMk/>
            <pc:sldMk cId="3753044126" sldId="333"/>
            <ac:grpSpMk id="23" creationId="{60636CD6-4DAA-D7D5-6BD2-DA405105BFF4}"/>
          </ac:grpSpMkLst>
        </pc:grpChg>
        <pc:grpChg chg="add mod">
          <ac:chgData name="Fabio Cosme" userId="b9aee802-7c78-4663-b00c-62faf399ea7f" providerId="ADAL" clId="{419D3C5C-9737-46D4-AED0-70F9092422A5}" dt="2025-05-05T08:52:17.186" v="28427" actId="164"/>
          <ac:grpSpMkLst>
            <pc:docMk/>
            <pc:sldMk cId="3753044126" sldId="333"/>
            <ac:grpSpMk id="29" creationId="{9B5C4CA6-010C-BBC5-8A4F-624721E40EFC}"/>
          </ac:grpSpMkLst>
        </pc:grpChg>
        <pc:grpChg chg="add mod">
          <ac:chgData name="Fabio Cosme" userId="b9aee802-7c78-4663-b00c-62faf399ea7f" providerId="ADAL" clId="{419D3C5C-9737-46D4-AED0-70F9092422A5}" dt="2025-05-05T08:52:27.992" v="28430" actId="164"/>
          <ac:grpSpMkLst>
            <pc:docMk/>
            <pc:sldMk cId="3753044126" sldId="333"/>
            <ac:grpSpMk id="30" creationId="{0B47201F-228F-12F3-BBA4-EB1BACA32141}"/>
          </ac:grpSpMkLst>
        </pc:grpChg>
        <pc:picChg chg="del mod">
          <ac:chgData name="Fabio Cosme" userId="b9aee802-7c78-4663-b00c-62faf399ea7f" providerId="ADAL" clId="{419D3C5C-9737-46D4-AED0-70F9092422A5}" dt="2025-05-05T08:48:16.567" v="28329" actId="478"/>
          <ac:picMkLst>
            <pc:docMk/>
            <pc:sldMk cId="3753044126" sldId="333"/>
            <ac:picMk id="6" creationId="{8D468EA5-E663-9833-C1B5-128425B9F4EA}"/>
          </ac:picMkLst>
        </pc:picChg>
        <pc:picChg chg="add mod">
          <ac:chgData name="Fabio Cosme" userId="b9aee802-7c78-4663-b00c-62faf399ea7f" providerId="ADAL" clId="{419D3C5C-9737-46D4-AED0-70F9092422A5}" dt="2025-05-05T08:52:27.992" v="28430" actId="164"/>
          <ac:picMkLst>
            <pc:docMk/>
            <pc:sldMk cId="3753044126" sldId="333"/>
            <ac:picMk id="11" creationId="{AC4A2985-C9BF-B25E-D713-899DA887D7DB}"/>
          </ac:picMkLst>
        </pc:picChg>
        <pc:picChg chg="del mod">
          <ac:chgData name="Fabio Cosme" userId="b9aee802-7c78-4663-b00c-62faf399ea7f" providerId="ADAL" clId="{419D3C5C-9737-46D4-AED0-70F9092422A5}" dt="2025-05-05T08:50:06.582" v="28346" actId="478"/>
          <ac:picMkLst>
            <pc:docMk/>
            <pc:sldMk cId="3753044126" sldId="333"/>
            <ac:picMk id="26" creationId="{29CF48C9-6795-4B13-0E91-FB48F907EF60}"/>
          </ac:picMkLst>
        </pc:picChg>
        <pc:picChg chg="add mod">
          <ac:chgData name="Fabio Cosme" userId="b9aee802-7c78-4663-b00c-62faf399ea7f" providerId="ADAL" clId="{419D3C5C-9737-46D4-AED0-70F9092422A5}" dt="2025-05-05T08:52:17.186" v="28427" actId="164"/>
          <ac:picMkLst>
            <pc:docMk/>
            <pc:sldMk cId="3753044126" sldId="333"/>
            <ac:picMk id="28" creationId="{E8763AE9-C26A-12D4-8CDF-2E2CE613C2F9}"/>
          </ac:picMkLst>
        </pc:picChg>
      </pc:sldChg>
      <pc:sldChg chg="addSp delSp modSp new del mod modTransition">
        <pc:chgData name="Fabio Cosme" userId="b9aee802-7c78-4663-b00c-62faf399ea7f" providerId="ADAL" clId="{419D3C5C-9737-46D4-AED0-70F9092422A5}" dt="2025-05-04T17:04:37.473" v="26089" actId="47"/>
        <pc:sldMkLst>
          <pc:docMk/>
          <pc:sldMk cId="1498819663" sldId="334"/>
        </pc:sldMkLst>
        <pc:spChg chg="del">
          <ac:chgData name="Fabio Cosme" userId="b9aee802-7c78-4663-b00c-62faf399ea7f" providerId="ADAL" clId="{419D3C5C-9737-46D4-AED0-70F9092422A5}" dt="2025-05-04T16:45:38.665" v="25790" actId="478"/>
          <ac:spMkLst>
            <pc:docMk/>
            <pc:sldMk cId="1498819663" sldId="334"/>
            <ac:spMk id="2" creationId="{1914C657-F5DB-7681-76E8-7C1B06C1544C}"/>
          </ac:spMkLst>
        </pc:spChg>
        <pc:spChg chg="del">
          <ac:chgData name="Fabio Cosme" userId="b9aee802-7c78-4663-b00c-62faf399ea7f" providerId="ADAL" clId="{419D3C5C-9737-46D4-AED0-70F9092422A5}" dt="2025-05-04T16:45:39.417" v="25791" actId="478"/>
          <ac:spMkLst>
            <pc:docMk/>
            <pc:sldMk cId="1498819663" sldId="334"/>
            <ac:spMk id="3" creationId="{B3524F9E-2839-5F56-345B-E588CC4469C4}"/>
          </ac:spMkLst>
        </pc:spChg>
        <pc:spChg chg="add del mod">
          <ac:chgData name="Fabio Cosme" userId="b9aee802-7c78-4663-b00c-62faf399ea7f" providerId="ADAL" clId="{419D3C5C-9737-46D4-AED0-70F9092422A5}" dt="2025-05-04T17:02:46.521" v="26067" actId="478"/>
          <ac:spMkLst>
            <pc:docMk/>
            <pc:sldMk cId="1498819663" sldId="334"/>
            <ac:spMk id="4" creationId="{EAF2828E-5926-2A63-10DD-6F9201249F0C}"/>
          </ac:spMkLst>
        </pc:spChg>
        <pc:spChg chg="add del mod">
          <ac:chgData name="Fabio Cosme" userId="b9aee802-7c78-4663-b00c-62faf399ea7f" providerId="ADAL" clId="{419D3C5C-9737-46D4-AED0-70F9092422A5}" dt="2025-05-04T17:02:48.200" v="26068" actId="478"/>
          <ac:spMkLst>
            <pc:docMk/>
            <pc:sldMk cId="1498819663" sldId="334"/>
            <ac:spMk id="5" creationId="{3224FB29-18FA-AD80-3C64-27C79576C702}"/>
          </ac:spMkLst>
        </pc:spChg>
        <pc:spChg chg="add del mod">
          <ac:chgData name="Fabio Cosme" userId="b9aee802-7c78-4663-b00c-62faf399ea7f" providerId="ADAL" clId="{419D3C5C-9737-46D4-AED0-70F9092422A5}" dt="2025-05-04T17:02:48.200" v="26068" actId="478"/>
          <ac:spMkLst>
            <pc:docMk/>
            <pc:sldMk cId="1498819663" sldId="334"/>
            <ac:spMk id="6" creationId="{A157B2C7-607D-80BA-5B2A-35ECF989A277}"/>
          </ac:spMkLst>
        </pc:spChg>
        <pc:spChg chg="add del mod ord">
          <ac:chgData name="Fabio Cosme" userId="b9aee802-7c78-4663-b00c-62faf399ea7f" providerId="ADAL" clId="{419D3C5C-9737-46D4-AED0-70F9092422A5}" dt="2025-05-04T17:02:48.200" v="26068" actId="478"/>
          <ac:spMkLst>
            <pc:docMk/>
            <pc:sldMk cId="1498819663" sldId="334"/>
            <ac:spMk id="7" creationId="{80706B5E-25D8-12C0-9B10-370FAAF1F3A2}"/>
          </ac:spMkLst>
        </pc:spChg>
        <pc:spChg chg="add del mod">
          <ac:chgData name="Fabio Cosme" userId="b9aee802-7c78-4663-b00c-62faf399ea7f" providerId="ADAL" clId="{419D3C5C-9737-46D4-AED0-70F9092422A5}" dt="2025-05-04T17:02:48.200" v="26068" actId="478"/>
          <ac:spMkLst>
            <pc:docMk/>
            <pc:sldMk cId="1498819663" sldId="334"/>
            <ac:spMk id="8" creationId="{8DA24341-7167-A08F-7AFE-EA998744D3BA}"/>
          </ac:spMkLst>
        </pc:spChg>
        <pc:spChg chg="add del mod">
          <ac:chgData name="Fabio Cosme" userId="b9aee802-7c78-4663-b00c-62faf399ea7f" providerId="ADAL" clId="{419D3C5C-9737-46D4-AED0-70F9092422A5}" dt="2025-05-04T17:03:06.376" v="26073" actId="478"/>
          <ac:spMkLst>
            <pc:docMk/>
            <pc:sldMk cId="1498819663" sldId="334"/>
            <ac:spMk id="9" creationId="{86FF5A66-ED67-E458-E791-6D14BDDE6CED}"/>
          </ac:spMkLst>
        </pc:spChg>
        <pc:spChg chg="mod">
          <ac:chgData name="Fabio Cosme" userId="b9aee802-7c78-4663-b00c-62faf399ea7f" providerId="ADAL" clId="{419D3C5C-9737-46D4-AED0-70F9092422A5}" dt="2025-05-04T17:03:16.241" v="26075"/>
          <ac:spMkLst>
            <pc:docMk/>
            <pc:sldMk cId="1498819663" sldId="334"/>
            <ac:spMk id="11" creationId="{DA373915-A567-BC5A-F4F2-821D4BA76005}"/>
          </ac:spMkLst>
        </pc:spChg>
        <pc:spChg chg="mod">
          <ac:chgData name="Fabio Cosme" userId="b9aee802-7c78-4663-b00c-62faf399ea7f" providerId="ADAL" clId="{419D3C5C-9737-46D4-AED0-70F9092422A5}" dt="2025-05-04T17:03:16.241" v="26075"/>
          <ac:spMkLst>
            <pc:docMk/>
            <pc:sldMk cId="1498819663" sldId="334"/>
            <ac:spMk id="12" creationId="{F9EBF3AE-76A5-AE20-7317-42C433E4828D}"/>
          </ac:spMkLst>
        </pc:spChg>
        <pc:spChg chg="mod">
          <ac:chgData name="Fabio Cosme" userId="b9aee802-7c78-4663-b00c-62faf399ea7f" providerId="ADAL" clId="{419D3C5C-9737-46D4-AED0-70F9092422A5}" dt="2025-05-04T17:03:16.241" v="26075"/>
          <ac:spMkLst>
            <pc:docMk/>
            <pc:sldMk cId="1498819663" sldId="334"/>
            <ac:spMk id="13" creationId="{D677330C-4885-D47A-1390-48FB0C534A02}"/>
          </ac:spMkLst>
        </pc:spChg>
        <pc:spChg chg="mod">
          <ac:chgData name="Fabio Cosme" userId="b9aee802-7c78-4663-b00c-62faf399ea7f" providerId="ADAL" clId="{419D3C5C-9737-46D4-AED0-70F9092422A5}" dt="2025-05-04T17:03:16.241" v="26075"/>
          <ac:spMkLst>
            <pc:docMk/>
            <pc:sldMk cId="1498819663" sldId="334"/>
            <ac:spMk id="14" creationId="{71745DC2-749B-1B17-FE8D-0EA32D02CF81}"/>
          </ac:spMkLst>
        </pc:spChg>
        <pc:spChg chg="mod">
          <ac:chgData name="Fabio Cosme" userId="b9aee802-7c78-4663-b00c-62faf399ea7f" providerId="ADAL" clId="{419D3C5C-9737-46D4-AED0-70F9092422A5}" dt="2025-05-04T17:03:16.241" v="26075"/>
          <ac:spMkLst>
            <pc:docMk/>
            <pc:sldMk cId="1498819663" sldId="334"/>
            <ac:spMk id="15" creationId="{7AC48A32-77A4-AD30-210D-B8056AF37E88}"/>
          </ac:spMkLst>
        </pc:spChg>
        <pc:grpChg chg="add del mod">
          <ac:chgData name="Fabio Cosme" userId="b9aee802-7c78-4663-b00c-62faf399ea7f" providerId="ADAL" clId="{419D3C5C-9737-46D4-AED0-70F9092422A5}" dt="2025-05-04T17:03:24.413" v="26079" actId="478"/>
          <ac:grpSpMkLst>
            <pc:docMk/>
            <pc:sldMk cId="1498819663" sldId="334"/>
            <ac:grpSpMk id="10" creationId="{D07EA774-D09F-AFF0-5CC1-DEFA234308DF}"/>
          </ac:grpSpMkLst>
        </pc:grpChg>
      </pc:sldChg>
      <pc:sldChg chg="addSp delSp modSp add del mod ord modTransition modAnim modShow">
        <pc:chgData name="Fabio Cosme" userId="b9aee802-7c78-4663-b00c-62faf399ea7f" providerId="ADAL" clId="{419D3C5C-9737-46D4-AED0-70F9092422A5}" dt="2025-05-05T16:14:36.701" v="29663" actId="47"/>
        <pc:sldMkLst>
          <pc:docMk/>
          <pc:sldMk cId="3752212209" sldId="335"/>
        </pc:sldMkLst>
        <pc:spChg chg="mod topLvl">
          <ac:chgData name="Fabio Cosme" userId="b9aee802-7c78-4663-b00c-62faf399ea7f" providerId="ADAL" clId="{419D3C5C-9737-46D4-AED0-70F9092422A5}" dt="2025-05-04T17:03:14.076" v="26074" actId="164"/>
          <ac:spMkLst>
            <pc:docMk/>
            <pc:sldMk cId="3752212209" sldId="335"/>
            <ac:spMk id="4" creationId="{ABC736B7-8E4B-B2D2-1817-3920D0A82474}"/>
          </ac:spMkLst>
        </pc:spChg>
        <pc:spChg chg="mod topLvl">
          <ac:chgData name="Fabio Cosme" userId="b9aee802-7c78-4663-b00c-62faf399ea7f" providerId="ADAL" clId="{419D3C5C-9737-46D4-AED0-70F9092422A5}" dt="2025-05-04T17:03:14.076" v="26074" actId="164"/>
          <ac:spMkLst>
            <pc:docMk/>
            <pc:sldMk cId="3752212209" sldId="335"/>
            <ac:spMk id="5" creationId="{AD6E03BA-F079-6CAB-3317-8AA764DF7C98}"/>
          </ac:spMkLst>
        </pc:spChg>
        <pc:spChg chg="mod topLvl">
          <ac:chgData name="Fabio Cosme" userId="b9aee802-7c78-4663-b00c-62faf399ea7f" providerId="ADAL" clId="{419D3C5C-9737-46D4-AED0-70F9092422A5}" dt="2025-05-04T17:03:14.076" v="26074" actId="164"/>
          <ac:spMkLst>
            <pc:docMk/>
            <pc:sldMk cId="3752212209" sldId="335"/>
            <ac:spMk id="6" creationId="{6403A5A3-AA56-3F26-849D-D412198E619A}"/>
          </ac:spMkLst>
        </pc:spChg>
        <pc:spChg chg="mod topLvl">
          <ac:chgData name="Fabio Cosme" userId="b9aee802-7c78-4663-b00c-62faf399ea7f" providerId="ADAL" clId="{419D3C5C-9737-46D4-AED0-70F9092422A5}" dt="2025-05-04T17:03:14.076" v="26074" actId="164"/>
          <ac:spMkLst>
            <pc:docMk/>
            <pc:sldMk cId="3752212209" sldId="335"/>
            <ac:spMk id="7" creationId="{43C5EAF1-97B9-C14E-4C0E-99B81D37E4FA}"/>
          </ac:spMkLst>
        </pc:spChg>
        <pc:spChg chg="mod topLvl">
          <ac:chgData name="Fabio Cosme" userId="b9aee802-7c78-4663-b00c-62faf399ea7f" providerId="ADAL" clId="{419D3C5C-9737-46D4-AED0-70F9092422A5}" dt="2025-05-04T17:04:22.350" v="26083" actId="14100"/>
          <ac:spMkLst>
            <pc:docMk/>
            <pc:sldMk cId="3752212209" sldId="335"/>
            <ac:spMk id="8" creationId="{C00030F5-9035-5244-31E4-7367D61B5D0B}"/>
          </ac:spMkLst>
        </pc:spChg>
        <pc:spChg chg="add mod">
          <ac:chgData name="Fabio Cosme" userId="b9aee802-7c78-4663-b00c-62faf399ea7f" providerId="ADAL" clId="{419D3C5C-9737-46D4-AED0-70F9092422A5}" dt="2025-05-04T16:59:26.090" v="26040" actId="255"/>
          <ac:spMkLst>
            <pc:docMk/>
            <pc:sldMk cId="3752212209" sldId="335"/>
            <ac:spMk id="9" creationId="{446BC410-D6CF-014E-3CB7-7E208B5BEDC0}"/>
          </ac:spMkLst>
        </pc:spChg>
        <pc:grpChg chg="add del mod">
          <ac:chgData name="Fabio Cosme" userId="b9aee802-7c78-4663-b00c-62faf399ea7f" providerId="ADAL" clId="{419D3C5C-9737-46D4-AED0-70F9092422A5}" dt="2025-05-04T17:02:23.741" v="26059" actId="165"/>
          <ac:grpSpMkLst>
            <pc:docMk/>
            <pc:sldMk cId="3752212209" sldId="335"/>
            <ac:grpSpMk id="2" creationId="{059A3FAC-C679-3609-03C1-19884B2F26D3}"/>
          </ac:grpSpMkLst>
        </pc:grpChg>
        <pc:grpChg chg="add mod">
          <ac:chgData name="Fabio Cosme" userId="b9aee802-7c78-4663-b00c-62faf399ea7f" providerId="ADAL" clId="{419D3C5C-9737-46D4-AED0-70F9092422A5}" dt="2025-05-04T17:03:14.076" v="26074" actId="164"/>
          <ac:grpSpMkLst>
            <pc:docMk/>
            <pc:sldMk cId="3752212209" sldId="335"/>
            <ac:grpSpMk id="10" creationId="{60609F7F-CBE3-3CD5-991C-3DD302BBA324}"/>
          </ac:grpSpMkLst>
        </pc:grpChg>
      </pc:sldChg>
      <pc:sldChg chg="addSp delSp modSp add mod modNotesTx">
        <pc:chgData name="Fabio Cosme" userId="b9aee802-7c78-4663-b00c-62faf399ea7f" providerId="ADAL" clId="{419D3C5C-9737-46D4-AED0-70F9092422A5}" dt="2025-05-05T10:22:10.374" v="28453" actId="207"/>
        <pc:sldMkLst>
          <pc:docMk/>
          <pc:sldMk cId="385094588" sldId="336"/>
        </pc:sldMkLst>
        <pc:spChg chg="mod">
          <ac:chgData name="Fabio Cosme" userId="b9aee802-7c78-4663-b00c-62faf399ea7f" providerId="ADAL" clId="{419D3C5C-9737-46D4-AED0-70F9092422A5}" dt="2025-05-05T10:22:10.374" v="28453" actId="207"/>
          <ac:spMkLst>
            <pc:docMk/>
            <pc:sldMk cId="385094588" sldId="336"/>
            <ac:spMk id="3" creationId="{635ECAE0-5DA9-0574-871C-4BBD459A260C}"/>
          </ac:spMkLst>
        </pc:spChg>
        <pc:picChg chg="add mod ord">
          <ac:chgData name="Fabio Cosme" userId="b9aee802-7c78-4663-b00c-62faf399ea7f" providerId="ADAL" clId="{419D3C5C-9737-46D4-AED0-70F9092422A5}" dt="2025-05-04T17:55:14.341" v="26280" actId="1076"/>
          <ac:picMkLst>
            <pc:docMk/>
            <pc:sldMk cId="385094588" sldId="336"/>
            <ac:picMk id="5" creationId="{90E19731-B834-F0FF-F5F9-B8FAE25ACF01}"/>
          </ac:picMkLst>
        </pc:picChg>
        <pc:picChg chg="add mod">
          <ac:chgData name="Fabio Cosme" userId="b9aee802-7c78-4663-b00c-62faf399ea7f" providerId="ADAL" clId="{419D3C5C-9737-46D4-AED0-70F9092422A5}" dt="2025-05-04T17:54:48.952" v="26269" actId="1076"/>
          <ac:picMkLst>
            <pc:docMk/>
            <pc:sldMk cId="385094588" sldId="336"/>
            <ac:picMk id="7" creationId="{1BA08F8F-F1A6-FF16-2B5A-F1B257CBE2F5}"/>
          </ac:picMkLst>
        </pc:picChg>
        <pc:picChg chg="del">
          <ac:chgData name="Fabio Cosme" userId="b9aee802-7c78-4663-b00c-62faf399ea7f" providerId="ADAL" clId="{419D3C5C-9737-46D4-AED0-70F9092422A5}" dt="2025-05-04T17:54:34.397" v="26263" actId="478"/>
          <ac:picMkLst>
            <pc:docMk/>
            <pc:sldMk cId="385094588" sldId="336"/>
            <ac:picMk id="8" creationId="{B13AA8F5-7082-2F84-B98C-6E0A351B0068}"/>
          </ac:picMkLst>
        </pc:picChg>
        <pc:picChg chg="add del mod">
          <ac:chgData name="Fabio Cosme" userId="b9aee802-7c78-4663-b00c-62faf399ea7f" providerId="ADAL" clId="{419D3C5C-9737-46D4-AED0-70F9092422A5}" dt="2025-05-04T17:57:16.093" v="26286" actId="478"/>
          <ac:picMkLst>
            <pc:docMk/>
            <pc:sldMk cId="385094588" sldId="336"/>
            <ac:picMk id="10" creationId="{0D194538-6C9C-73D5-E57D-130EEDA1391B}"/>
          </ac:picMkLst>
        </pc:picChg>
        <pc:picChg chg="add del mod">
          <ac:chgData name="Fabio Cosme" userId="b9aee802-7c78-4663-b00c-62faf399ea7f" providerId="ADAL" clId="{419D3C5C-9737-46D4-AED0-70F9092422A5}" dt="2025-05-04T17:49:46.437" v="26248" actId="478"/>
          <ac:picMkLst>
            <pc:docMk/>
            <pc:sldMk cId="385094588" sldId="336"/>
            <ac:picMk id="14338" creationId="{C7A9C805-8C89-73B1-1398-F7B3F998CADC}"/>
          </ac:picMkLst>
        </pc:picChg>
      </pc:sldChg>
      <pc:sldChg chg="new del">
        <pc:chgData name="Fabio Cosme" userId="b9aee802-7c78-4663-b00c-62faf399ea7f" providerId="ADAL" clId="{419D3C5C-9737-46D4-AED0-70F9092422A5}" dt="2025-05-04T18:00:49.031" v="26292" actId="47"/>
        <pc:sldMkLst>
          <pc:docMk/>
          <pc:sldMk cId="981597256" sldId="337"/>
        </pc:sldMkLst>
      </pc:sldChg>
      <pc:sldChg chg="new del">
        <pc:chgData name="Fabio Cosme" userId="b9aee802-7c78-4663-b00c-62faf399ea7f" providerId="ADAL" clId="{419D3C5C-9737-46D4-AED0-70F9092422A5}" dt="2025-05-04T18:01:11.717" v="26294" actId="47"/>
        <pc:sldMkLst>
          <pc:docMk/>
          <pc:sldMk cId="2946167003" sldId="337"/>
        </pc:sldMkLst>
      </pc:sldChg>
      <pc:sldChg chg="addSp delSp modSp new mod ord modTransition">
        <pc:chgData name="Fabio Cosme" userId="b9aee802-7c78-4663-b00c-62faf399ea7f" providerId="ADAL" clId="{419D3C5C-9737-46D4-AED0-70F9092422A5}" dt="2025-05-05T09:04:23.906" v="28443"/>
        <pc:sldMkLst>
          <pc:docMk/>
          <pc:sldMk cId="3733306758" sldId="337"/>
        </pc:sldMkLst>
        <pc:spChg chg="mod">
          <ac:chgData name="Fabio Cosme" userId="b9aee802-7c78-4663-b00c-62faf399ea7f" providerId="ADAL" clId="{419D3C5C-9737-46D4-AED0-70F9092422A5}" dt="2025-05-04T18:01:39.310" v="26309" actId="20577"/>
          <ac:spMkLst>
            <pc:docMk/>
            <pc:sldMk cId="3733306758" sldId="337"/>
            <ac:spMk id="2" creationId="{7ACD0D88-C243-4229-5BB1-835B58C5793C}"/>
          </ac:spMkLst>
        </pc:spChg>
        <pc:spChg chg="add del mod">
          <ac:chgData name="Fabio Cosme" userId="b9aee802-7c78-4663-b00c-62faf399ea7f" providerId="ADAL" clId="{419D3C5C-9737-46D4-AED0-70F9092422A5}" dt="2025-05-05T08:43:18.839" v="28261"/>
          <ac:spMkLst>
            <pc:docMk/>
            <pc:sldMk cId="3733306758" sldId="337"/>
            <ac:spMk id="3" creationId="{73E9056B-30FD-02C0-AF76-107E69A30B41}"/>
          </ac:spMkLst>
        </pc:spChg>
        <pc:spChg chg="add del">
          <ac:chgData name="Fabio Cosme" userId="b9aee802-7c78-4663-b00c-62faf399ea7f" providerId="ADAL" clId="{419D3C5C-9737-46D4-AED0-70F9092422A5}" dt="2025-05-05T08:43:13.499" v="28259" actId="22"/>
          <ac:spMkLst>
            <pc:docMk/>
            <pc:sldMk cId="3733306758" sldId="337"/>
            <ac:spMk id="6" creationId="{A3FE9E2C-BFCA-CBDB-760A-8E7861CFA9B7}"/>
          </ac:spMkLst>
        </pc:spChg>
        <pc:graphicFrameChg chg="add mod">
          <ac:chgData name="Fabio Cosme" userId="b9aee802-7c78-4663-b00c-62faf399ea7f" providerId="ADAL" clId="{419D3C5C-9737-46D4-AED0-70F9092422A5}" dt="2025-05-05T08:43:10.221" v="28256"/>
          <ac:graphicFrameMkLst>
            <pc:docMk/>
            <pc:sldMk cId="3733306758" sldId="337"/>
            <ac:graphicFrameMk id="4" creationId="{8817EDDE-9CE3-B140-9D61-9FEDFBE0FAAE}"/>
          </ac:graphicFrameMkLst>
        </pc:graphicFrameChg>
        <pc:graphicFrameChg chg="add mod modGraphic">
          <ac:chgData name="Fabio Cosme" userId="b9aee802-7c78-4663-b00c-62faf399ea7f" providerId="ADAL" clId="{419D3C5C-9737-46D4-AED0-70F9092422A5}" dt="2025-05-05T08:59:22.793" v="28442" actId="14734"/>
          <ac:graphicFrameMkLst>
            <pc:docMk/>
            <pc:sldMk cId="3733306758" sldId="337"/>
            <ac:graphicFrameMk id="7" creationId="{94AC723C-8706-56A1-C901-74E14DA81EC3}"/>
          </ac:graphicFrameMkLst>
        </pc:graphicFrameChg>
      </pc:sldChg>
      <pc:sldChg chg="delSp modSp add mod modTransition modNotesTx">
        <pc:chgData name="Fabio Cosme" userId="b9aee802-7c78-4663-b00c-62faf399ea7f" providerId="ADAL" clId="{419D3C5C-9737-46D4-AED0-70F9092422A5}" dt="2025-05-04T20:38:51.268" v="26533" actId="14100"/>
        <pc:sldMkLst>
          <pc:docMk/>
          <pc:sldMk cId="4014697498" sldId="338"/>
        </pc:sldMkLst>
        <pc:spChg chg="mod">
          <ac:chgData name="Fabio Cosme" userId="b9aee802-7c78-4663-b00c-62faf399ea7f" providerId="ADAL" clId="{419D3C5C-9737-46D4-AED0-70F9092422A5}" dt="2025-05-04T20:38:51.268" v="26533" actId="14100"/>
          <ac:spMkLst>
            <pc:docMk/>
            <pc:sldMk cId="4014697498" sldId="338"/>
            <ac:spMk id="2" creationId="{C7061D32-BE68-88FD-FDEB-8787E02DD495}"/>
          </ac:spMkLst>
        </pc:spChg>
        <pc:picChg chg="del">
          <ac:chgData name="Fabio Cosme" userId="b9aee802-7c78-4663-b00c-62faf399ea7f" providerId="ADAL" clId="{419D3C5C-9737-46D4-AED0-70F9092422A5}" dt="2025-05-04T20:25:28.478" v="26444" actId="478"/>
          <ac:picMkLst>
            <pc:docMk/>
            <pc:sldMk cId="4014697498" sldId="338"/>
            <ac:picMk id="1026" creationId="{651F4389-3E9B-4067-3148-1FE9D9739166}"/>
          </ac:picMkLst>
        </pc:picChg>
        <pc:picChg chg="mod">
          <ac:chgData name="Fabio Cosme" userId="b9aee802-7c78-4663-b00c-62faf399ea7f" providerId="ADAL" clId="{419D3C5C-9737-46D4-AED0-70F9092422A5}" dt="2025-05-04T20:26:26.294" v="26464" actId="1076"/>
          <ac:picMkLst>
            <pc:docMk/>
            <pc:sldMk cId="4014697498" sldId="338"/>
            <ac:picMk id="1028" creationId="{909710BC-5844-E726-3AAD-D88B3130A6FB}"/>
          </ac:picMkLst>
        </pc:picChg>
      </pc:sldChg>
      <pc:sldChg chg="addSp delSp modSp add del mod modTransition">
        <pc:chgData name="Fabio Cosme" userId="b9aee802-7c78-4663-b00c-62faf399ea7f" providerId="ADAL" clId="{419D3C5C-9737-46D4-AED0-70F9092422A5}" dt="2025-05-04T21:17:59.095" v="27272" actId="47"/>
        <pc:sldMkLst>
          <pc:docMk/>
          <pc:sldMk cId="1194901405" sldId="339"/>
        </pc:sldMkLst>
        <pc:spChg chg="mod topLvl">
          <ac:chgData name="Fabio Cosme" userId="b9aee802-7c78-4663-b00c-62faf399ea7f" providerId="ADAL" clId="{419D3C5C-9737-46D4-AED0-70F9092422A5}" dt="2025-05-04T21:17:28.986" v="27269" actId="164"/>
          <ac:spMkLst>
            <pc:docMk/>
            <pc:sldMk cId="1194901405" sldId="339"/>
            <ac:spMk id="4" creationId="{C8A8241D-3BC0-B268-57E7-82AD98A5D92E}"/>
          </ac:spMkLst>
        </pc:spChg>
        <pc:spChg chg="mod topLvl">
          <ac:chgData name="Fabio Cosme" userId="b9aee802-7c78-4663-b00c-62faf399ea7f" providerId="ADAL" clId="{419D3C5C-9737-46D4-AED0-70F9092422A5}" dt="2025-05-04T21:17:28.986" v="27269" actId="164"/>
          <ac:spMkLst>
            <pc:docMk/>
            <pc:sldMk cId="1194901405" sldId="339"/>
            <ac:spMk id="5" creationId="{83BC3E63-9806-9869-F53F-AA377B4C7902}"/>
          </ac:spMkLst>
        </pc:spChg>
        <pc:spChg chg="mod topLvl">
          <ac:chgData name="Fabio Cosme" userId="b9aee802-7c78-4663-b00c-62faf399ea7f" providerId="ADAL" clId="{419D3C5C-9737-46D4-AED0-70F9092422A5}" dt="2025-05-04T21:17:28.986" v="27269" actId="164"/>
          <ac:spMkLst>
            <pc:docMk/>
            <pc:sldMk cId="1194901405" sldId="339"/>
            <ac:spMk id="6" creationId="{A4CF1D7B-30C8-9844-D8F8-532915973A28}"/>
          </ac:spMkLst>
        </pc:spChg>
        <pc:spChg chg="mod">
          <ac:chgData name="Fabio Cosme" userId="b9aee802-7c78-4663-b00c-62faf399ea7f" providerId="ADAL" clId="{419D3C5C-9737-46D4-AED0-70F9092422A5}" dt="2025-05-04T21:17:17.114" v="27267" actId="1076"/>
          <ac:spMkLst>
            <pc:docMk/>
            <pc:sldMk cId="1194901405" sldId="339"/>
            <ac:spMk id="7" creationId="{9DE604C6-AB4E-7064-9508-825D3397D2AD}"/>
          </ac:spMkLst>
        </pc:spChg>
        <pc:spChg chg="mod">
          <ac:chgData name="Fabio Cosme" userId="b9aee802-7c78-4663-b00c-62faf399ea7f" providerId="ADAL" clId="{419D3C5C-9737-46D4-AED0-70F9092422A5}" dt="2025-05-04T21:17:18.933" v="27268" actId="1076"/>
          <ac:spMkLst>
            <pc:docMk/>
            <pc:sldMk cId="1194901405" sldId="339"/>
            <ac:spMk id="12" creationId="{A524FC2E-29AC-F522-6F99-9D39078F423D}"/>
          </ac:spMkLst>
        </pc:spChg>
        <pc:spChg chg="mod">
          <ac:chgData name="Fabio Cosme" userId="b9aee802-7c78-4663-b00c-62faf399ea7f" providerId="ADAL" clId="{419D3C5C-9737-46D4-AED0-70F9092422A5}" dt="2025-05-04T21:17:04.778" v="27264" actId="20577"/>
          <ac:spMkLst>
            <pc:docMk/>
            <pc:sldMk cId="1194901405" sldId="339"/>
            <ac:spMk id="17" creationId="{1A639D44-BB05-4EAA-4286-4B8F8FA8B976}"/>
          </ac:spMkLst>
        </pc:spChg>
        <pc:spChg chg="mod">
          <ac:chgData name="Fabio Cosme" userId="b9aee802-7c78-4663-b00c-62faf399ea7f" providerId="ADAL" clId="{419D3C5C-9737-46D4-AED0-70F9092422A5}" dt="2025-05-04T21:17:10.212" v="27265" actId="1076"/>
          <ac:spMkLst>
            <pc:docMk/>
            <pc:sldMk cId="1194901405" sldId="339"/>
            <ac:spMk id="18" creationId="{AFC7FFD8-CC34-3210-2818-3757060ADF8B}"/>
          </ac:spMkLst>
        </pc:spChg>
        <pc:grpChg chg="add mod">
          <ac:chgData name="Fabio Cosme" userId="b9aee802-7c78-4663-b00c-62faf399ea7f" providerId="ADAL" clId="{419D3C5C-9737-46D4-AED0-70F9092422A5}" dt="2025-05-04T21:17:30.979" v="27270" actId="1076"/>
          <ac:grpSpMkLst>
            <pc:docMk/>
            <pc:sldMk cId="1194901405" sldId="339"/>
            <ac:grpSpMk id="2" creationId="{2218B135-AB11-3F30-D4D8-2739D59AE93F}"/>
          </ac:grpSpMkLst>
        </pc:grpChg>
        <pc:grpChg chg="mod topLvl">
          <ac:chgData name="Fabio Cosme" userId="b9aee802-7c78-4663-b00c-62faf399ea7f" providerId="ADAL" clId="{419D3C5C-9737-46D4-AED0-70F9092422A5}" dt="2025-05-04T21:17:17.114" v="27267" actId="1076"/>
          <ac:grpSpMkLst>
            <pc:docMk/>
            <pc:sldMk cId="1194901405" sldId="339"/>
            <ac:grpSpMk id="11" creationId="{755DDC4B-080D-5B43-C2F3-47BBF3DA9988}"/>
          </ac:grpSpMkLst>
        </pc:grpChg>
        <pc:grpChg chg="mod topLvl">
          <ac:chgData name="Fabio Cosme" userId="b9aee802-7c78-4663-b00c-62faf399ea7f" providerId="ADAL" clId="{419D3C5C-9737-46D4-AED0-70F9092422A5}" dt="2025-05-04T21:17:18.933" v="27268" actId="1076"/>
          <ac:grpSpMkLst>
            <pc:docMk/>
            <pc:sldMk cId="1194901405" sldId="339"/>
            <ac:grpSpMk id="13" creationId="{2CC41CBF-2C29-EBBE-28F1-DA7141F45888}"/>
          </ac:grpSpMkLst>
        </pc:grpChg>
        <pc:grpChg chg="del">
          <ac:chgData name="Fabio Cosme" userId="b9aee802-7c78-4663-b00c-62faf399ea7f" providerId="ADAL" clId="{419D3C5C-9737-46D4-AED0-70F9092422A5}" dt="2025-05-04T21:17:14.779" v="27266" actId="165"/>
          <ac:grpSpMkLst>
            <pc:docMk/>
            <pc:sldMk cId="1194901405" sldId="339"/>
            <ac:grpSpMk id="14" creationId="{9D92F118-2087-8AE2-C7C7-6D5E91565D0F}"/>
          </ac:grpSpMkLst>
        </pc:grpChg>
        <pc:picChg chg="mod">
          <ac:chgData name="Fabio Cosme" userId="b9aee802-7c78-4663-b00c-62faf399ea7f" providerId="ADAL" clId="{419D3C5C-9737-46D4-AED0-70F9092422A5}" dt="2025-05-04T21:17:17.114" v="27267" actId="1076"/>
          <ac:picMkLst>
            <pc:docMk/>
            <pc:sldMk cId="1194901405" sldId="339"/>
            <ac:picMk id="2050" creationId="{C708468D-B9BE-112C-9BA6-602BC65FE508}"/>
          </ac:picMkLst>
        </pc:picChg>
        <pc:picChg chg="mod">
          <ac:chgData name="Fabio Cosme" userId="b9aee802-7c78-4663-b00c-62faf399ea7f" providerId="ADAL" clId="{419D3C5C-9737-46D4-AED0-70F9092422A5}" dt="2025-05-04T21:17:18.933" v="27268" actId="1076"/>
          <ac:picMkLst>
            <pc:docMk/>
            <pc:sldMk cId="1194901405" sldId="339"/>
            <ac:picMk id="2052" creationId="{258434B1-BAC4-BDA3-4C4F-C04B8B75272E}"/>
          </ac:picMkLst>
        </pc:picChg>
        <pc:cxnChg chg="mod topLvl">
          <ac:chgData name="Fabio Cosme" userId="b9aee802-7c78-4663-b00c-62faf399ea7f" providerId="ADAL" clId="{419D3C5C-9737-46D4-AED0-70F9092422A5}" dt="2025-05-04T21:17:28.986" v="27269" actId="164"/>
          <ac:cxnSpMkLst>
            <pc:docMk/>
            <pc:sldMk cId="1194901405" sldId="339"/>
            <ac:cxnSpMk id="9" creationId="{305BDDF1-E2E6-A7BE-AA4C-BD19C83A42AB}"/>
          </ac:cxnSpMkLst>
        </pc:cxnChg>
        <pc:cxnChg chg="mod topLvl">
          <ac:chgData name="Fabio Cosme" userId="b9aee802-7c78-4663-b00c-62faf399ea7f" providerId="ADAL" clId="{419D3C5C-9737-46D4-AED0-70F9092422A5}" dt="2025-05-04T21:17:28.986" v="27269" actId="164"/>
          <ac:cxnSpMkLst>
            <pc:docMk/>
            <pc:sldMk cId="1194901405" sldId="339"/>
            <ac:cxnSpMk id="10" creationId="{F9B2862F-60BC-8E78-0CE8-4A42C19890EC}"/>
          </ac:cxnSpMkLst>
        </pc:cxnChg>
      </pc:sldChg>
      <pc:sldChg chg="addSp delSp modSp add del mod modTransition modNotesTx">
        <pc:chgData name="Fabio Cosme" userId="b9aee802-7c78-4663-b00c-62faf399ea7f" providerId="ADAL" clId="{419D3C5C-9737-46D4-AED0-70F9092422A5}" dt="2025-05-04T21:22:57.239" v="27367" actId="47"/>
        <pc:sldMkLst>
          <pc:docMk/>
          <pc:sldMk cId="3930169697" sldId="339"/>
        </pc:sldMkLst>
        <pc:spChg chg="add del mod">
          <ac:chgData name="Fabio Cosme" userId="b9aee802-7c78-4663-b00c-62faf399ea7f" providerId="ADAL" clId="{419D3C5C-9737-46D4-AED0-70F9092422A5}" dt="2025-05-04T21:18:29.616" v="27279" actId="478"/>
          <ac:spMkLst>
            <pc:docMk/>
            <pc:sldMk cId="3930169697" sldId="339"/>
            <ac:spMk id="3" creationId="{186A5875-EC15-225A-F855-5F33BD7916E0}"/>
          </ac:spMkLst>
        </pc:spChg>
        <pc:spChg chg="mod topLvl">
          <ac:chgData name="Fabio Cosme" userId="b9aee802-7c78-4663-b00c-62faf399ea7f" providerId="ADAL" clId="{419D3C5C-9737-46D4-AED0-70F9092422A5}" dt="2025-05-04T21:20:00.738" v="27316" actId="164"/>
          <ac:spMkLst>
            <pc:docMk/>
            <pc:sldMk cId="3930169697" sldId="339"/>
            <ac:spMk id="4" creationId="{F0652890-030A-D964-B861-6A66219CB148}"/>
          </ac:spMkLst>
        </pc:spChg>
        <pc:spChg chg="mod topLvl">
          <ac:chgData name="Fabio Cosme" userId="b9aee802-7c78-4663-b00c-62faf399ea7f" providerId="ADAL" clId="{419D3C5C-9737-46D4-AED0-70F9092422A5}" dt="2025-05-04T21:20:00.738" v="27316" actId="164"/>
          <ac:spMkLst>
            <pc:docMk/>
            <pc:sldMk cId="3930169697" sldId="339"/>
            <ac:spMk id="5" creationId="{432AE573-CF74-948E-3345-0D4E83334002}"/>
          </ac:spMkLst>
        </pc:spChg>
        <pc:spChg chg="mod topLvl">
          <ac:chgData name="Fabio Cosme" userId="b9aee802-7c78-4663-b00c-62faf399ea7f" providerId="ADAL" clId="{419D3C5C-9737-46D4-AED0-70F9092422A5}" dt="2025-05-04T21:20:00.738" v="27316" actId="164"/>
          <ac:spMkLst>
            <pc:docMk/>
            <pc:sldMk cId="3930169697" sldId="339"/>
            <ac:spMk id="6" creationId="{19FA62D9-B75C-2CAD-272B-DF228B2E3FA0}"/>
          </ac:spMkLst>
        </pc:spChg>
        <pc:spChg chg="add del mod">
          <ac:chgData name="Fabio Cosme" userId="b9aee802-7c78-4663-b00c-62faf399ea7f" providerId="ADAL" clId="{419D3C5C-9737-46D4-AED0-70F9092422A5}" dt="2025-05-04T21:20:12.451" v="27320" actId="1076"/>
          <ac:spMkLst>
            <pc:docMk/>
            <pc:sldMk cId="3930169697" sldId="339"/>
            <ac:spMk id="7" creationId="{377EB4DB-EAD9-271E-4262-41FE92FBF9C7}"/>
          </ac:spMkLst>
        </pc:spChg>
        <pc:spChg chg="add del mod">
          <ac:chgData name="Fabio Cosme" userId="b9aee802-7c78-4663-b00c-62faf399ea7f" providerId="ADAL" clId="{419D3C5C-9737-46D4-AED0-70F9092422A5}" dt="2025-05-04T21:20:12.451" v="27320" actId="1076"/>
          <ac:spMkLst>
            <pc:docMk/>
            <pc:sldMk cId="3930169697" sldId="339"/>
            <ac:spMk id="12" creationId="{8A6796D9-66F9-B924-B8C5-D65B82C79B54}"/>
          </ac:spMkLst>
        </pc:spChg>
        <pc:spChg chg="mod">
          <ac:chgData name="Fabio Cosme" userId="b9aee802-7c78-4663-b00c-62faf399ea7f" providerId="ADAL" clId="{419D3C5C-9737-46D4-AED0-70F9092422A5}" dt="2025-05-04T21:20:32.812" v="27345" actId="20577"/>
          <ac:spMkLst>
            <pc:docMk/>
            <pc:sldMk cId="3930169697" sldId="339"/>
            <ac:spMk id="17" creationId="{46E7265C-215D-101D-BC54-3CF915635727}"/>
          </ac:spMkLst>
        </pc:spChg>
        <pc:spChg chg="del">
          <ac:chgData name="Fabio Cosme" userId="b9aee802-7c78-4663-b00c-62faf399ea7f" providerId="ADAL" clId="{419D3C5C-9737-46D4-AED0-70F9092422A5}" dt="2025-05-04T21:18:27.764" v="27278" actId="478"/>
          <ac:spMkLst>
            <pc:docMk/>
            <pc:sldMk cId="3930169697" sldId="339"/>
            <ac:spMk id="18" creationId="{5757FFD2-43F1-6B2A-0AA8-6CE540BA341C}"/>
          </ac:spMkLst>
        </pc:spChg>
        <pc:grpChg chg="add mod">
          <ac:chgData name="Fabio Cosme" userId="b9aee802-7c78-4663-b00c-62faf399ea7f" providerId="ADAL" clId="{419D3C5C-9737-46D4-AED0-70F9092422A5}" dt="2025-05-04T21:20:08.930" v="27319" actId="1076"/>
          <ac:grpSpMkLst>
            <pc:docMk/>
            <pc:sldMk cId="3930169697" sldId="339"/>
            <ac:grpSpMk id="8" creationId="{F6105CE9-9355-9856-475E-700648CCC898}"/>
          </ac:grpSpMkLst>
        </pc:grpChg>
        <pc:grpChg chg="add del mod topLvl">
          <ac:chgData name="Fabio Cosme" userId="b9aee802-7c78-4663-b00c-62faf399ea7f" providerId="ADAL" clId="{419D3C5C-9737-46D4-AED0-70F9092422A5}" dt="2025-05-04T21:20:25.136" v="27321" actId="478"/>
          <ac:grpSpMkLst>
            <pc:docMk/>
            <pc:sldMk cId="3930169697" sldId="339"/>
            <ac:grpSpMk id="11" creationId="{F5E2AA6C-877C-99DA-C8AE-D0C0D4B32EF0}"/>
          </ac:grpSpMkLst>
        </pc:grpChg>
        <pc:grpChg chg="add del mod topLvl">
          <ac:chgData name="Fabio Cosme" userId="b9aee802-7c78-4663-b00c-62faf399ea7f" providerId="ADAL" clId="{419D3C5C-9737-46D4-AED0-70F9092422A5}" dt="2025-05-04T21:20:25.601" v="27322" actId="478"/>
          <ac:grpSpMkLst>
            <pc:docMk/>
            <pc:sldMk cId="3930169697" sldId="339"/>
            <ac:grpSpMk id="13" creationId="{8EA1FDB4-48DE-0F7D-D110-2000B695FCE8}"/>
          </ac:grpSpMkLst>
        </pc:grpChg>
        <pc:grpChg chg="del mod">
          <ac:chgData name="Fabio Cosme" userId="b9aee802-7c78-4663-b00c-62faf399ea7f" providerId="ADAL" clId="{419D3C5C-9737-46D4-AED0-70F9092422A5}" dt="2025-05-04T21:19:56.938" v="27315" actId="165"/>
          <ac:grpSpMkLst>
            <pc:docMk/>
            <pc:sldMk cId="3930169697" sldId="339"/>
            <ac:grpSpMk id="14" creationId="{045BEE71-CB1B-FADF-3F8A-21A46A53E18A}"/>
          </ac:grpSpMkLst>
        </pc:grpChg>
        <pc:picChg chg="add del mod">
          <ac:chgData name="Fabio Cosme" userId="b9aee802-7c78-4663-b00c-62faf399ea7f" providerId="ADAL" clId="{419D3C5C-9737-46D4-AED0-70F9092422A5}" dt="2025-05-04T21:20:12.451" v="27320" actId="1076"/>
          <ac:picMkLst>
            <pc:docMk/>
            <pc:sldMk cId="3930169697" sldId="339"/>
            <ac:picMk id="2050" creationId="{A30F454E-1557-54AA-70A5-58B030B05263}"/>
          </ac:picMkLst>
        </pc:picChg>
        <pc:picChg chg="add del mod">
          <ac:chgData name="Fabio Cosme" userId="b9aee802-7c78-4663-b00c-62faf399ea7f" providerId="ADAL" clId="{419D3C5C-9737-46D4-AED0-70F9092422A5}" dt="2025-05-04T21:20:12.451" v="27320" actId="1076"/>
          <ac:picMkLst>
            <pc:docMk/>
            <pc:sldMk cId="3930169697" sldId="339"/>
            <ac:picMk id="2052" creationId="{6D3D7EF0-538D-9A5E-8B4C-ED7E40AE5D85}"/>
          </ac:picMkLst>
        </pc:picChg>
        <pc:cxnChg chg="mod topLvl">
          <ac:chgData name="Fabio Cosme" userId="b9aee802-7c78-4663-b00c-62faf399ea7f" providerId="ADAL" clId="{419D3C5C-9737-46D4-AED0-70F9092422A5}" dt="2025-05-04T21:20:00.738" v="27316" actId="164"/>
          <ac:cxnSpMkLst>
            <pc:docMk/>
            <pc:sldMk cId="3930169697" sldId="339"/>
            <ac:cxnSpMk id="9" creationId="{7BBA75F9-5028-75AD-D093-EB0F6ECF0AC0}"/>
          </ac:cxnSpMkLst>
        </pc:cxnChg>
        <pc:cxnChg chg="mod topLvl">
          <ac:chgData name="Fabio Cosme" userId="b9aee802-7c78-4663-b00c-62faf399ea7f" providerId="ADAL" clId="{419D3C5C-9737-46D4-AED0-70F9092422A5}" dt="2025-05-04T21:20:00.738" v="27316" actId="164"/>
          <ac:cxnSpMkLst>
            <pc:docMk/>
            <pc:sldMk cId="3930169697" sldId="339"/>
            <ac:cxnSpMk id="10" creationId="{19750D94-86F4-5F3C-8BA0-B0A08BF5FD4E}"/>
          </ac:cxnSpMkLst>
        </pc:cxnChg>
      </pc:sldChg>
      <pc:sldChg chg="addSp delSp modSp add del mod modTransition modAnim">
        <pc:chgData name="Fabio Cosme" userId="b9aee802-7c78-4663-b00c-62faf399ea7f" providerId="ADAL" clId="{419D3C5C-9737-46D4-AED0-70F9092422A5}" dt="2025-05-04T21:22:44.168" v="27364" actId="47"/>
        <pc:sldMkLst>
          <pc:docMk/>
          <pc:sldMk cId="1544953642" sldId="340"/>
        </pc:sldMkLst>
        <pc:spChg chg="add del mod">
          <ac:chgData name="Fabio Cosme" userId="b9aee802-7c78-4663-b00c-62faf399ea7f" providerId="ADAL" clId="{419D3C5C-9737-46D4-AED0-70F9092422A5}" dt="2025-05-04T21:20:54.143" v="27348" actId="478"/>
          <ac:spMkLst>
            <pc:docMk/>
            <pc:sldMk cId="1544953642" sldId="340"/>
            <ac:spMk id="3" creationId="{6B9563FE-D3F5-6621-2907-0CBB7203B615}"/>
          </ac:spMkLst>
        </pc:spChg>
        <pc:spChg chg="mod topLvl">
          <ac:chgData name="Fabio Cosme" userId="b9aee802-7c78-4663-b00c-62faf399ea7f" providerId="ADAL" clId="{419D3C5C-9737-46D4-AED0-70F9092422A5}" dt="2025-05-04T21:21:52.218" v="27355" actId="165"/>
          <ac:spMkLst>
            <pc:docMk/>
            <pc:sldMk cId="1544953642" sldId="340"/>
            <ac:spMk id="4" creationId="{EC7E597B-D5FC-6008-1779-F6E102B5BABE}"/>
          </ac:spMkLst>
        </pc:spChg>
        <pc:spChg chg="mod topLvl">
          <ac:chgData name="Fabio Cosme" userId="b9aee802-7c78-4663-b00c-62faf399ea7f" providerId="ADAL" clId="{419D3C5C-9737-46D4-AED0-70F9092422A5}" dt="2025-05-04T21:21:52.218" v="27355" actId="165"/>
          <ac:spMkLst>
            <pc:docMk/>
            <pc:sldMk cId="1544953642" sldId="340"/>
            <ac:spMk id="5" creationId="{E8BB54AE-4CCE-3F19-CE61-930ED0D61728}"/>
          </ac:spMkLst>
        </pc:spChg>
        <pc:spChg chg="mod topLvl">
          <ac:chgData name="Fabio Cosme" userId="b9aee802-7c78-4663-b00c-62faf399ea7f" providerId="ADAL" clId="{419D3C5C-9737-46D4-AED0-70F9092422A5}" dt="2025-05-04T21:21:52.218" v="27355" actId="165"/>
          <ac:spMkLst>
            <pc:docMk/>
            <pc:sldMk cId="1544953642" sldId="340"/>
            <ac:spMk id="6" creationId="{2540778F-FA1D-BF5D-7AB9-FF4CB25CD06D}"/>
          </ac:spMkLst>
        </pc:spChg>
        <pc:spChg chg="mod">
          <ac:chgData name="Fabio Cosme" userId="b9aee802-7c78-4663-b00c-62faf399ea7f" providerId="ADAL" clId="{419D3C5C-9737-46D4-AED0-70F9092422A5}" dt="2025-05-04T21:21:52.218" v="27355" actId="165"/>
          <ac:spMkLst>
            <pc:docMk/>
            <pc:sldMk cId="1544953642" sldId="340"/>
            <ac:spMk id="7" creationId="{C150EB04-AF09-4866-805C-BDB247DA00D9}"/>
          </ac:spMkLst>
        </pc:spChg>
        <pc:spChg chg="mod">
          <ac:chgData name="Fabio Cosme" userId="b9aee802-7c78-4663-b00c-62faf399ea7f" providerId="ADAL" clId="{419D3C5C-9737-46D4-AED0-70F9092422A5}" dt="2025-05-04T21:21:52.218" v="27355" actId="165"/>
          <ac:spMkLst>
            <pc:docMk/>
            <pc:sldMk cId="1544953642" sldId="340"/>
            <ac:spMk id="12" creationId="{E5843077-657A-8863-8308-3816B28CB638}"/>
          </ac:spMkLst>
        </pc:spChg>
        <pc:spChg chg="del">
          <ac:chgData name="Fabio Cosme" userId="b9aee802-7c78-4663-b00c-62faf399ea7f" providerId="ADAL" clId="{419D3C5C-9737-46D4-AED0-70F9092422A5}" dt="2025-05-04T21:20:52.682" v="27347" actId="478"/>
          <ac:spMkLst>
            <pc:docMk/>
            <pc:sldMk cId="1544953642" sldId="340"/>
            <ac:spMk id="18" creationId="{3F298ED7-631D-4FAA-B5A9-1833E81CA0FA}"/>
          </ac:spMkLst>
        </pc:spChg>
        <pc:grpChg chg="add del mod topLvl">
          <ac:chgData name="Fabio Cosme" userId="b9aee802-7c78-4663-b00c-62faf399ea7f" providerId="ADAL" clId="{419D3C5C-9737-46D4-AED0-70F9092422A5}" dt="2025-05-04T21:21:52.218" v="27355" actId="165"/>
          <ac:grpSpMkLst>
            <pc:docMk/>
            <pc:sldMk cId="1544953642" sldId="340"/>
            <ac:grpSpMk id="11" creationId="{C877C182-D71B-9156-207E-5518A9AD19EE}"/>
          </ac:grpSpMkLst>
        </pc:grpChg>
        <pc:grpChg chg="mod topLvl">
          <ac:chgData name="Fabio Cosme" userId="b9aee802-7c78-4663-b00c-62faf399ea7f" providerId="ADAL" clId="{419D3C5C-9737-46D4-AED0-70F9092422A5}" dt="2025-05-04T21:21:52.218" v="27355" actId="165"/>
          <ac:grpSpMkLst>
            <pc:docMk/>
            <pc:sldMk cId="1544953642" sldId="340"/>
            <ac:grpSpMk id="13" creationId="{FA10DF2F-27CA-0351-AD4F-2258C0C2AF3D}"/>
          </ac:grpSpMkLst>
        </pc:grpChg>
        <pc:grpChg chg="del mod">
          <ac:chgData name="Fabio Cosme" userId="b9aee802-7c78-4663-b00c-62faf399ea7f" providerId="ADAL" clId="{419D3C5C-9737-46D4-AED0-70F9092422A5}" dt="2025-05-04T21:21:52.218" v="27355" actId="165"/>
          <ac:grpSpMkLst>
            <pc:docMk/>
            <pc:sldMk cId="1544953642" sldId="340"/>
            <ac:grpSpMk id="14" creationId="{59761436-17FF-BDEF-0A10-CF6DC989307F}"/>
          </ac:grpSpMkLst>
        </pc:grpChg>
        <pc:picChg chg="add del mod">
          <ac:chgData name="Fabio Cosme" userId="b9aee802-7c78-4663-b00c-62faf399ea7f" providerId="ADAL" clId="{419D3C5C-9737-46D4-AED0-70F9092422A5}" dt="2025-05-04T21:21:52.218" v="27355" actId="165"/>
          <ac:picMkLst>
            <pc:docMk/>
            <pc:sldMk cId="1544953642" sldId="340"/>
            <ac:picMk id="2050" creationId="{0DB2472D-FE20-D04C-D055-33FC5EBAF509}"/>
          </ac:picMkLst>
        </pc:picChg>
        <pc:picChg chg="mod">
          <ac:chgData name="Fabio Cosme" userId="b9aee802-7c78-4663-b00c-62faf399ea7f" providerId="ADAL" clId="{419D3C5C-9737-46D4-AED0-70F9092422A5}" dt="2025-05-04T21:21:52.218" v="27355" actId="165"/>
          <ac:picMkLst>
            <pc:docMk/>
            <pc:sldMk cId="1544953642" sldId="340"/>
            <ac:picMk id="2052" creationId="{B23A9B98-B4CD-84A4-0E5C-4AFC5ADB8CB0}"/>
          </ac:picMkLst>
        </pc:picChg>
        <pc:cxnChg chg="mod topLvl">
          <ac:chgData name="Fabio Cosme" userId="b9aee802-7c78-4663-b00c-62faf399ea7f" providerId="ADAL" clId="{419D3C5C-9737-46D4-AED0-70F9092422A5}" dt="2025-05-04T21:21:52.218" v="27355" actId="165"/>
          <ac:cxnSpMkLst>
            <pc:docMk/>
            <pc:sldMk cId="1544953642" sldId="340"/>
            <ac:cxnSpMk id="9" creationId="{5855B327-6EAC-3E1F-D684-A016E8729215}"/>
          </ac:cxnSpMkLst>
        </pc:cxnChg>
        <pc:cxnChg chg="mod topLvl">
          <ac:chgData name="Fabio Cosme" userId="b9aee802-7c78-4663-b00c-62faf399ea7f" providerId="ADAL" clId="{419D3C5C-9737-46D4-AED0-70F9092422A5}" dt="2025-05-04T21:21:52.218" v="27355" actId="165"/>
          <ac:cxnSpMkLst>
            <pc:docMk/>
            <pc:sldMk cId="1544953642" sldId="340"/>
            <ac:cxnSpMk id="10" creationId="{1E02AB95-2AF9-9E62-02FF-F191BB8169FB}"/>
          </ac:cxnSpMkLst>
        </pc:cxnChg>
      </pc:sldChg>
      <pc:sldChg chg="addSp delSp modSp add mod modTransition delAnim modAnim modNotesTx">
        <pc:chgData name="Fabio Cosme" userId="b9aee802-7c78-4663-b00c-62faf399ea7f" providerId="ADAL" clId="{419D3C5C-9737-46D4-AED0-70F9092422A5}" dt="2025-05-04T22:23:52.260" v="28237" actId="20577"/>
        <pc:sldMkLst>
          <pc:docMk/>
          <pc:sldMk cId="3487788160" sldId="340"/>
        </pc:sldMkLst>
        <pc:spChg chg="add del mod">
          <ac:chgData name="Fabio Cosme" userId="b9aee802-7c78-4663-b00c-62faf399ea7f" providerId="ADAL" clId="{419D3C5C-9737-46D4-AED0-70F9092422A5}" dt="2025-05-04T21:23:08.952" v="27370" actId="478"/>
          <ac:spMkLst>
            <pc:docMk/>
            <pc:sldMk cId="3487788160" sldId="340"/>
            <ac:spMk id="3" creationId="{E8376B9B-2084-F601-ED5F-E17BFDF41DC2}"/>
          </ac:spMkLst>
        </pc:spChg>
        <pc:spChg chg="add mod">
          <ac:chgData name="Fabio Cosme" userId="b9aee802-7c78-4663-b00c-62faf399ea7f" providerId="ADAL" clId="{419D3C5C-9737-46D4-AED0-70F9092422A5}" dt="2025-05-04T22:00:47.965" v="27891" actId="1076"/>
          <ac:spMkLst>
            <pc:docMk/>
            <pc:sldMk cId="3487788160" sldId="340"/>
            <ac:spMk id="16" creationId="{F469CF34-0AF5-02D4-A0C6-061A3EFD6D1E}"/>
          </ac:spMkLst>
        </pc:spChg>
        <pc:spChg chg="mod">
          <ac:chgData name="Fabio Cosme" userId="b9aee802-7c78-4663-b00c-62faf399ea7f" providerId="ADAL" clId="{419D3C5C-9737-46D4-AED0-70F9092422A5}" dt="2025-05-04T21:33:38.205" v="27501" actId="1076"/>
          <ac:spMkLst>
            <pc:docMk/>
            <pc:sldMk cId="3487788160" sldId="340"/>
            <ac:spMk id="17" creationId="{4BBC3A2C-7A8C-0E8B-E126-9642A71ED21D}"/>
          </ac:spMkLst>
        </pc:spChg>
        <pc:spChg chg="del">
          <ac:chgData name="Fabio Cosme" userId="b9aee802-7c78-4663-b00c-62faf399ea7f" providerId="ADAL" clId="{419D3C5C-9737-46D4-AED0-70F9092422A5}" dt="2025-05-04T21:23:01.772" v="27368" actId="478"/>
          <ac:spMkLst>
            <pc:docMk/>
            <pc:sldMk cId="3487788160" sldId="340"/>
            <ac:spMk id="18" creationId="{CD5E8F83-8FBE-7E11-4956-FB1E6F0577FD}"/>
          </ac:spMkLst>
        </pc:spChg>
        <pc:spChg chg="add del mod topLvl">
          <ac:chgData name="Fabio Cosme" userId="b9aee802-7c78-4663-b00c-62faf399ea7f" providerId="ADAL" clId="{419D3C5C-9737-46D4-AED0-70F9092422A5}" dt="2025-05-04T21:50:15.673" v="27677" actId="478"/>
          <ac:spMkLst>
            <pc:docMk/>
            <pc:sldMk cId="3487788160" sldId="340"/>
            <ac:spMk id="20" creationId="{9CE50A07-E726-F2CC-1E98-810A3F990547}"/>
          </ac:spMkLst>
        </pc:spChg>
        <pc:spChg chg="add mod topLvl">
          <ac:chgData name="Fabio Cosme" userId="b9aee802-7c78-4663-b00c-62faf399ea7f" providerId="ADAL" clId="{419D3C5C-9737-46D4-AED0-70F9092422A5}" dt="2025-05-04T21:50:27.373" v="27679" actId="693"/>
          <ac:spMkLst>
            <pc:docMk/>
            <pc:sldMk cId="3487788160" sldId="340"/>
            <ac:spMk id="21" creationId="{6FE69519-C84E-A68D-8439-33E9841AA151}"/>
          </ac:spMkLst>
        </pc:spChg>
        <pc:spChg chg="del mod topLvl">
          <ac:chgData name="Fabio Cosme" userId="b9aee802-7c78-4663-b00c-62faf399ea7f" providerId="ADAL" clId="{419D3C5C-9737-46D4-AED0-70F9092422A5}" dt="2025-05-04T21:51:01.263" v="27681" actId="478"/>
          <ac:spMkLst>
            <pc:docMk/>
            <pc:sldMk cId="3487788160" sldId="340"/>
            <ac:spMk id="24" creationId="{97965B7A-AAB0-C4B7-E9E4-D8FC2CCF5F60}"/>
          </ac:spMkLst>
        </pc:spChg>
        <pc:spChg chg="mod topLvl">
          <ac:chgData name="Fabio Cosme" userId="b9aee802-7c78-4663-b00c-62faf399ea7f" providerId="ADAL" clId="{419D3C5C-9737-46D4-AED0-70F9092422A5}" dt="2025-05-04T21:56:26.604" v="27873" actId="1076"/>
          <ac:spMkLst>
            <pc:docMk/>
            <pc:sldMk cId="3487788160" sldId="340"/>
            <ac:spMk id="25" creationId="{B67DFE6C-3A33-CD5C-B841-B1D069348C1F}"/>
          </ac:spMkLst>
        </pc:spChg>
        <pc:spChg chg="add mod">
          <ac:chgData name="Fabio Cosme" userId="b9aee802-7c78-4663-b00c-62faf399ea7f" providerId="ADAL" clId="{419D3C5C-9737-46D4-AED0-70F9092422A5}" dt="2025-05-04T22:23:33.320" v="28234" actId="20577"/>
          <ac:spMkLst>
            <pc:docMk/>
            <pc:sldMk cId="3487788160" sldId="340"/>
            <ac:spMk id="26" creationId="{41686FAD-33E7-668D-EE74-000B8136B929}"/>
          </ac:spMkLst>
        </pc:spChg>
        <pc:spChg chg="mod">
          <ac:chgData name="Fabio Cosme" userId="b9aee802-7c78-4663-b00c-62faf399ea7f" providerId="ADAL" clId="{419D3C5C-9737-46D4-AED0-70F9092422A5}" dt="2025-05-04T21:49:18.223" v="27643"/>
          <ac:spMkLst>
            <pc:docMk/>
            <pc:sldMk cId="3487788160" sldId="340"/>
            <ac:spMk id="57" creationId="{CC64C9AD-3E4D-2A86-C912-A5354D6BB6A6}"/>
          </ac:spMkLst>
        </pc:spChg>
        <pc:spChg chg="mod">
          <ac:chgData name="Fabio Cosme" userId="b9aee802-7c78-4663-b00c-62faf399ea7f" providerId="ADAL" clId="{419D3C5C-9737-46D4-AED0-70F9092422A5}" dt="2025-05-04T21:49:54.815" v="27674" actId="20577"/>
          <ac:spMkLst>
            <pc:docMk/>
            <pc:sldMk cId="3487788160" sldId="340"/>
            <ac:spMk id="58" creationId="{104D0B78-E091-1A81-E021-074506AB5753}"/>
          </ac:spMkLst>
        </pc:spChg>
        <pc:spChg chg="add mod">
          <ac:chgData name="Fabio Cosme" userId="b9aee802-7c78-4663-b00c-62faf399ea7f" providerId="ADAL" clId="{419D3C5C-9737-46D4-AED0-70F9092422A5}" dt="2025-05-04T21:56:36.913" v="27875" actId="1076"/>
          <ac:spMkLst>
            <pc:docMk/>
            <pc:sldMk cId="3487788160" sldId="340"/>
            <ac:spMk id="59" creationId="{0DCF7F99-669B-87DD-9DA2-4B5AE03A70EC}"/>
          </ac:spMkLst>
        </pc:spChg>
        <pc:spChg chg="add mod">
          <ac:chgData name="Fabio Cosme" userId="b9aee802-7c78-4663-b00c-62faf399ea7f" providerId="ADAL" clId="{419D3C5C-9737-46D4-AED0-70F9092422A5}" dt="2025-05-04T21:56:32.744" v="27874" actId="1076"/>
          <ac:spMkLst>
            <pc:docMk/>
            <pc:sldMk cId="3487788160" sldId="340"/>
            <ac:spMk id="60" creationId="{1846773C-A2BD-02E6-6FC0-40E1FAF524A9}"/>
          </ac:spMkLst>
        </pc:spChg>
        <pc:spChg chg="add mod">
          <ac:chgData name="Fabio Cosme" userId="b9aee802-7c78-4663-b00c-62faf399ea7f" providerId="ADAL" clId="{419D3C5C-9737-46D4-AED0-70F9092422A5}" dt="2025-05-04T22:05:02.252" v="28020" actId="113"/>
          <ac:spMkLst>
            <pc:docMk/>
            <pc:sldMk cId="3487788160" sldId="340"/>
            <ac:spMk id="61" creationId="{7262522C-3424-92EC-9C93-2DB855E3921A}"/>
          </ac:spMkLst>
        </pc:spChg>
        <pc:grpChg chg="del">
          <ac:chgData name="Fabio Cosme" userId="b9aee802-7c78-4663-b00c-62faf399ea7f" providerId="ADAL" clId="{419D3C5C-9737-46D4-AED0-70F9092422A5}" dt="2025-05-04T21:23:10.656" v="27372" actId="478"/>
          <ac:grpSpMkLst>
            <pc:docMk/>
            <pc:sldMk cId="3487788160" sldId="340"/>
            <ac:grpSpMk id="11" creationId="{7C1AA182-382A-3889-520A-158042E7A270}"/>
          </ac:grpSpMkLst>
        </pc:grpChg>
        <pc:grpChg chg="del">
          <ac:chgData name="Fabio Cosme" userId="b9aee802-7c78-4663-b00c-62faf399ea7f" providerId="ADAL" clId="{419D3C5C-9737-46D4-AED0-70F9092422A5}" dt="2025-05-04T21:23:10.025" v="27371" actId="478"/>
          <ac:grpSpMkLst>
            <pc:docMk/>
            <pc:sldMk cId="3487788160" sldId="340"/>
            <ac:grpSpMk id="13" creationId="{CD72A859-8DE5-4F1E-AFD5-EE88130A8558}"/>
          </ac:grpSpMkLst>
        </pc:grpChg>
        <pc:grpChg chg="mod">
          <ac:chgData name="Fabio Cosme" userId="b9aee802-7c78-4663-b00c-62faf399ea7f" providerId="ADAL" clId="{419D3C5C-9737-46D4-AED0-70F9092422A5}" dt="2025-05-04T21:23:17.483" v="27373" actId="1076"/>
          <ac:grpSpMkLst>
            <pc:docMk/>
            <pc:sldMk cId="3487788160" sldId="340"/>
            <ac:grpSpMk id="19" creationId="{3AE4F484-5154-A84E-E55D-91BF6A0064DB}"/>
          </ac:grpSpMkLst>
        </pc:grpChg>
        <pc:grpChg chg="add del mod">
          <ac:chgData name="Fabio Cosme" userId="b9aee802-7c78-4663-b00c-62faf399ea7f" providerId="ADAL" clId="{419D3C5C-9737-46D4-AED0-70F9092422A5}" dt="2025-05-04T21:50:13.753" v="27676" actId="165"/>
          <ac:grpSpMkLst>
            <pc:docMk/>
            <pc:sldMk cId="3487788160" sldId="340"/>
            <ac:grpSpMk id="22" creationId="{628DFF74-6173-A63C-F6AA-5076E47363D4}"/>
          </ac:grpSpMkLst>
        </pc:grpChg>
        <pc:grpChg chg="add del mod">
          <ac:chgData name="Fabio Cosme" userId="b9aee802-7c78-4663-b00c-62faf399ea7f" providerId="ADAL" clId="{419D3C5C-9737-46D4-AED0-70F9092422A5}" dt="2025-05-04T21:50:58.133" v="27680" actId="165"/>
          <ac:grpSpMkLst>
            <pc:docMk/>
            <pc:sldMk cId="3487788160" sldId="340"/>
            <ac:grpSpMk id="23" creationId="{8C4DA974-FD77-1F71-E9E9-4C657EBE6A46}"/>
          </ac:grpSpMkLst>
        </pc:grpChg>
        <pc:grpChg chg="add del mod">
          <ac:chgData name="Fabio Cosme" userId="b9aee802-7c78-4663-b00c-62faf399ea7f" providerId="ADAL" clId="{419D3C5C-9737-46D4-AED0-70F9092422A5}" dt="2025-05-04T21:51:25.356" v="27684" actId="478"/>
          <ac:grpSpMkLst>
            <pc:docMk/>
            <pc:sldMk cId="3487788160" sldId="340"/>
            <ac:grpSpMk id="56" creationId="{77924084-CBDB-65B7-6F1E-31DBE8D0F2DF}"/>
          </ac:grpSpMkLst>
        </pc:grpChg>
        <pc:picChg chg="add mod">
          <ac:chgData name="Fabio Cosme" userId="b9aee802-7c78-4663-b00c-62faf399ea7f" providerId="ADAL" clId="{419D3C5C-9737-46D4-AED0-70F9092422A5}" dt="2025-05-04T21:28:24.186" v="27436" actId="1076"/>
          <ac:picMkLst>
            <pc:docMk/>
            <pc:sldMk cId="3487788160" sldId="340"/>
            <ac:picMk id="3074" creationId="{0D50F098-C05D-9ABB-920E-6C2041B553A1}"/>
          </ac:picMkLst>
        </pc:picChg>
        <pc:picChg chg="add mod">
          <ac:chgData name="Fabio Cosme" userId="b9aee802-7c78-4663-b00c-62faf399ea7f" providerId="ADAL" clId="{419D3C5C-9737-46D4-AED0-70F9092422A5}" dt="2025-05-04T21:46:47.193" v="27630" actId="1076"/>
          <ac:picMkLst>
            <pc:docMk/>
            <pc:sldMk cId="3487788160" sldId="340"/>
            <ac:picMk id="3076" creationId="{6CF2E4B2-CF21-3D95-0291-9439D95F9B07}"/>
          </ac:picMkLst>
        </pc:picChg>
        <pc:picChg chg="add mod">
          <ac:chgData name="Fabio Cosme" userId="b9aee802-7c78-4663-b00c-62faf399ea7f" providerId="ADAL" clId="{419D3C5C-9737-46D4-AED0-70F9092422A5}" dt="2025-05-04T22:09:33.347" v="28047" actId="1076"/>
          <ac:picMkLst>
            <pc:docMk/>
            <pc:sldMk cId="3487788160" sldId="340"/>
            <ac:picMk id="3078" creationId="{8BC60BEA-633F-C480-5C59-5C427CFB3CFC}"/>
          </ac:picMkLst>
        </pc:picChg>
        <pc:picChg chg="add mod">
          <ac:chgData name="Fabio Cosme" userId="b9aee802-7c78-4663-b00c-62faf399ea7f" providerId="ADAL" clId="{419D3C5C-9737-46D4-AED0-70F9092422A5}" dt="2025-05-04T22:07:32.597" v="28036" actId="1076"/>
          <ac:picMkLst>
            <pc:docMk/>
            <pc:sldMk cId="3487788160" sldId="340"/>
            <ac:picMk id="3080" creationId="{2F169206-B5B8-40FD-881F-AEA55747690C}"/>
          </ac:picMkLst>
        </pc:picChg>
        <pc:cxnChg chg="add mod">
          <ac:chgData name="Fabio Cosme" userId="b9aee802-7c78-4663-b00c-62faf399ea7f" providerId="ADAL" clId="{419D3C5C-9737-46D4-AED0-70F9092422A5}" dt="2025-05-04T21:28:19.090" v="27434" actId="1076"/>
          <ac:cxnSpMkLst>
            <pc:docMk/>
            <pc:sldMk cId="3487788160" sldId="340"/>
            <ac:cxnSpMk id="14" creationId="{F443EB33-1B25-FEB0-1F11-9B3C6DE964FD}"/>
          </ac:cxnSpMkLst>
        </pc:cxnChg>
        <pc:cxnChg chg="add mod">
          <ac:chgData name="Fabio Cosme" userId="b9aee802-7c78-4663-b00c-62faf399ea7f" providerId="ADAL" clId="{419D3C5C-9737-46D4-AED0-70F9092422A5}" dt="2025-05-04T21:28:21.862" v="27435" actId="1076"/>
          <ac:cxnSpMkLst>
            <pc:docMk/>
            <pc:sldMk cId="3487788160" sldId="340"/>
            <ac:cxnSpMk id="15" creationId="{AB1979BF-A5FB-1E5A-1196-014AE027AF85}"/>
          </ac:cxnSpMkLst>
        </pc:cxnChg>
        <pc:cxnChg chg="add del mod">
          <ac:chgData name="Fabio Cosme" userId="b9aee802-7c78-4663-b00c-62faf399ea7f" providerId="ADAL" clId="{419D3C5C-9737-46D4-AED0-70F9092422A5}" dt="2025-05-04T21:41:56.736" v="27589" actId="478"/>
          <ac:cxnSpMkLst>
            <pc:docMk/>
            <pc:sldMk cId="3487788160" sldId="340"/>
            <ac:cxnSpMk id="27" creationId="{918C15A6-3732-062A-F63D-EE7E3CBC0AC5}"/>
          </ac:cxnSpMkLst>
        </pc:cxnChg>
        <pc:cxnChg chg="add del mod">
          <ac:chgData name="Fabio Cosme" userId="b9aee802-7c78-4663-b00c-62faf399ea7f" providerId="ADAL" clId="{419D3C5C-9737-46D4-AED0-70F9092422A5}" dt="2025-05-04T21:41:57.630" v="27590" actId="478"/>
          <ac:cxnSpMkLst>
            <pc:docMk/>
            <pc:sldMk cId="3487788160" sldId="340"/>
            <ac:cxnSpMk id="28" creationId="{5FB01BB7-39C4-9EC1-DC5B-3C703B06A2AF}"/>
          </ac:cxnSpMkLst>
        </pc:cxnChg>
        <pc:cxnChg chg="add del">
          <ac:chgData name="Fabio Cosme" userId="b9aee802-7c78-4663-b00c-62faf399ea7f" providerId="ADAL" clId="{419D3C5C-9737-46D4-AED0-70F9092422A5}" dt="2025-05-04T21:41:54.942" v="27588" actId="11529"/>
          <ac:cxnSpMkLst>
            <pc:docMk/>
            <pc:sldMk cId="3487788160" sldId="340"/>
            <ac:cxnSpMk id="31" creationId="{769199D0-580B-9FF3-28D2-461207927613}"/>
          </ac:cxnSpMkLst>
        </pc:cxnChg>
        <pc:cxnChg chg="add mod">
          <ac:chgData name="Fabio Cosme" userId="b9aee802-7c78-4663-b00c-62faf399ea7f" providerId="ADAL" clId="{419D3C5C-9737-46D4-AED0-70F9092422A5}" dt="2025-05-04T21:45:30.243" v="27622" actId="14100"/>
          <ac:cxnSpMkLst>
            <pc:docMk/>
            <pc:sldMk cId="3487788160" sldId="340"/>
            <ac:cxnSpMk id="33" creationId="{EE582C7F-EDF9-213C-5240-1294F39BB2E1}"/>
          </ac:cxnSpMkLst>
        </pc:cxnChg>
        <pc:cxnChg chg="add del mod">
          <ac:chgData name="Fabio Cosme" userId="b9aee802-7c78-4663-b00c-62faf399ea7f" providerId="ADAL" clId="{419D3C5C-9737-46D4-AED0-70F9092422A5}" dt="2025-05-04T21:44:15.085" v="27614" actId="478"/>
          <ac:cxnSpMkLst>
            <pc:docMk/>
            <pc:sldMk cId="3487788160" sldId="340"/>
            <ac:cxnSpMk id="38" creationId="{E35BE26B-2F04-F1B4-87D2-0B9FF8A14A2F}"/>
          </ac:cxnSpMkLst>
        </pc:cxnChg>
        <pc:cxnChg chg="add mod">
          <ac:chgData name="Fabio Cosme" userId="b9aee802-7c78-4663-b00c-62faf399ea7f" providerId="ADAL" clId="{419D3C5C-9737-46D4-AED0-70F9092422A5}" dt="2025-05-04T21:45:22.675" v="27621" actId="14100"/>
          <ac:cxnSpMkLst>
            <pc:docMk/>
            <pc:sldMk cId="3487788160" sldId="340"/>
            <ac:cxnSpMk id="52" creationId="{27D53598-8F10-74D2-BB0A-2326FCC825A7}"/>
          </ac:cxnSpMkLst>
        </pc:cxnChg>
      </pc:sldChg>
      <pc:sldChg chg="addSp delSp modSp add del mod">
        <pc:chgData name="Fabio Cosme" userId="b9aee802-7c78-4663-b00c-62faf399ea7f" providerId="ADAL" clId="{419D3C5C-9737-46D4-AED0-70F9092422A5}" dt="2025-05-04T21:22:42.392" v="27363" actId="47"/>
        <pc:sldMkLst>
          <pc:docMk/>
          <pc:sldMk cId="1304241096" sldId="341"/>
        </pc:sldMkLst>
        <pc:spChg chg="add del mod">
          <ac:chgData name="Fabio Cosme" userId="b9aee802-7c78-4663-b00c-62faf399ea7f" providerId="ADAL" clId="{419D3C5C-9737-46D4-AED0-70F9092422A5}" dt="2025-05-04T21:22:28.438" v="27361" actId="478"/>
          <ac:spMkLst>
            <pc:docMk/>
            <pc:sldMk cId="1304241096" sldId="341"/>
            <ac:spMk id="3" creationId="{830A70D1-3B28-0D08-F18A-7F23C8CFD5D8}"/>
          </ac:spMkLst>
        </pc:spChg>
        <pc:spChg chg="del">
          <ac:chgData name="Fabio Cosme" userId="b9aee802-7c78-4663-b00c-62faf399ea7f" providerId="ADAL" clId="{419D3C5C-9737-46D4-AED0-70F9092422A5}" dt="2025-05-04T21:22:24.204" v="27360" actId="478"/>
          <ac:spMkLst>
            <pc:docMk/>
            <pc:sldMk cId="1304241096" sldId="341"/>
            <ac:spMk id="18" creationId="{683288EC-61C1-F349-2478-0DE6670A8785}"/>
          </ac:spMkLst>
        </pc:spChg>
      </pc:sldChg>
      <pc:sldChg chg="addSp delSp modSp new mod modAnim">
        <pc:chgData name="Fabio Cosme" userId="b9aee802-7c78-4663-b00c-62faf399ea7f" providerId="ADAL" clId="{419D3C5C-9737-46D4-AED0-70F9092422A5}" dt="2025-05-05T22:01:13.485" v="30901" actId="9405"/>
        <pc:sldMkLst>
          <pc:docMk/>
          <pc:sldMk cId="2672901622" sldId="341"/>
        </pc:sldMkLst>
        <pc:spChg chg="del">
          <ac:chgData name="Fabio Cosme" userId="b9aee802-7c78-4663-b00c-62faf399ea7f" providerId="ADAL" clId="{419D3C5C-9737-46D4-AED0-70F9092422A5}" dt="2025-05-05T09:45:24.628" v="28445"/>
          <ac:spMkLst>
            <pc:docMk/>
            <pc:sldMk cId="2672901622" sldId="341"/>
            <ac:spMk id="2" creationId="{9C57D878-3E69-D7E8-19A3-1B2B9ABB0EE3}"/>
          </ac:spMkLst>
        </pc:spChg>
        <pc:spChg chg="del">
          <ac:chgData name="Fabio Cosme" userId="b9aee802-7c78-4663-b00c-62faf399ea7f" providerId="ADAL" clId="{419D3C5C-9737-46D4-AED0-70F9092422A5}" dt="2025-05-05T09:45:47.392" v="28446"/>
          <ac:spMkLst>
            <pc:docMk/>
            <pc:sldMk cId="2672901622" sldId="341"/>
            <ac:spMk id="3" creationId="{3A354828-1F9B-B9C3-FFE4-736B0DB79C8F}"/>
          </ac:spMkLst>
        </pc:spChg>
        <pc:spChg chg="add mod">
          <ac:chgData name="Fabio Cosme" userId="b9aee802-7c78-4663-b00c-62faf399ea7f" providerId="ADAL" clId="{419D3C5C-9737-46D4-AED0-70F9092422A5}" dt="2025-05-05T09:45:24.628" v="28445"/>
          <ac:spMkLst>
            <pc:docMk/>
            <pc:sldMk cId="2672901622" sldId="341"/>
            <ac:spMk id="4" creationId="{94A4B89D-3DD3-6958-62CD-898B59BBB75C}"/>
          </ac:spMkLst>
        </pc:spChg>
        <pc:picChg chg="add mod">
          <ac:chgData name="Fabio Cosme" userId="b9aee802-7c78-4663-b00c-62faf399ea7f" providerId="ADAL" clId="{419D3C5C-9737-46D4-AED0-70F9092422A5}" dt="2025-05-05T09:45:50.278" v="28447" actId="1076"/>
          <ac:picMkLst>
            <pc:docMk/>
            <pc:sldMk cId="2672901622" sldId="341"/>
            <ac:picMk id="5" creationId="{57653163-8DC8-1C51-C7ED-49436319AC6E}"/>
          </ac:picMkLst>
        </pc:picChg>
        <pc:inkChg chg="add del">
          <ac:chgData name="Fabio Cosme" userId="b9aee802-7c78-4663-b00c-62faf399ea7f" providerId="ADAL" clId="{419D3C5C-9737-46D4-AED0-70F9092422A5}" dt="2025-05-05T22:01:13.485" v="30901" actId="9405"/>
          <ac:inkMkLst>
            <pc:docMk/>
            <pc:sldMk cId="2672901622" sldId="341"/>
            <ac:inkMk id="2" creationId="{853D7CA7-A41A-6200-16E5-14EE50DB3B77}"/>
          </ac:inkMkLst>
        </pc:inkChg>
      </pc:sldChg>
      <pc:sldChg chg="addSp delSp modSp add mod modTransition modAnim modNotesTx">
        <pc:chgData name="Fabio Cosme" userId="b9aee802-7c78-4663-b00c-62faf399ea7f" providerId="ADAL" clId="{419D3C5C-9737-46D4-AED0-70F9092422A5}" dt="2025-05-05T16:07:29.348" v="29641" actId="20577"/>
        <pc:sldMkLst>
          <pc:docMk/>
          <pc:sldMk cId="3250469624" sldId="342"/>
        </pc:sldMkLst>
        <pc:spChg chg="mod">
          <ac:chgData name="Fabio Cosme" userId="b9aee802-7c78-4663-b00c-62faf399ea7f" providerId="ADAL" clId="{419D3C5C-9737-46D4-AED0-70F9092422A5}" dt="2025-05-05T15:52:07.128" v="29474" actId="14100"/>
          <ac:spMkLst>
            <pc:docMk/>
            <pc:sldMk cId="3250469624" sldId="342"/>
            <ac:spMk id="2" creationId="{A6A19425-734E-2CC4-7FFF-7602D2B1A368}"/>
          </ac:spMkLst>
        </pc:spChg>
        <pc:spChg chg="add del mod">
          <ac:chgData name="Fabio Cosme" userId="b9aee802-7c78-4663-b00c-62faf399ea7f" providerId="ADAL" clId="{419D3C5C-9737-46D4-AED0-70F9092422A5}" dt="2025-05-05T15:49:01.714" v="29393" actId="478"/>
          <ac:spMkLst>
            <pc:docMk/>
            <pc:sldMk cId="3250469624" sldId="342"/>
            <ac:spMk id="3" creationId="{2AE939FF-C771-8C0A-B8C4-8CF07095A6CB}"/>
          </ac:spMkLst>
        </pc:spChg>
        <pc:spChg chg="add del mod">
          <ac:chgData name="Fabio Cosme" userId="b9aee802-7c78-4663-b00c-62faf399ea7f" providerId="ADAL" clId="{419D3C5C-9737-46D4-AED0-70F9092422A5}" dt="2025-05-05T15:49:42.494" v="29419"/>
          <ac:spMkLst>
            <pc:docMk/>
            <pc:sldMk cId="3250469624" sldId="342"/>
            <ac:spMk id="4" creationId="{FFC129A7-F0D0-665C-47AE-B89367656563}"/>
          </ac:spMkLst>
        </pc:spChg>
        <pc:spChg chg="add mod">
          <ac:chgData name="Fabio Cosme" userId="b9aee802-7c78-4663-b00c-62faf399ea7f" providerId="ADAL" clId="{419D3C5C-9737-46D4-AED0-70F9092422A5}" dt="2025-05-05T16:00:49.478" v="29618" actId="1076"/>
          <ac:spMkLst>
            <pc:docMk/>
            <pc:sldMk cId="3250469624" sldId="342"/>
            <ac:spMk id="5" creationId="{79F98DC2-1EA1-83B2-37AF-A901A7B8C41A}"/>
          </ac:spMkLst>
        </pc:spChg>
        <pc:spChg chg="add mod">
          <ac:chgData name="Fabio Cosme" userId="b9aee802-7c78-4663-b00c-62faf399ea7f" providerId="ADAL" clId="{419D3C5C-9737-46D4-AED0-70F9092422A5}" dt="2025-05-05T16:00:49.478" v="29618" actId="1076"/>
          <ac:spMkLst>
            <pc:docMk/>
            <pc:sldMk cId="3250469624" sldId="342"/>
            <ac:spMk id="16" creationId="{431D8486-99E8-7E18-4206-0EA5918A847E}"/>
          </ac:spMkLst>
        </pc:spChg>
        <pc:spChg chg="add del mod">
          <ac:chgData name="Fabio Cosme" userId="b9aee802-7c78-4663-b00c-62faf399ea7f" providerId="ADAL" clId="{419D3C5C-9737-46D4-AED0-70F9092422A5}" dt="2025-05-05T16:00:49.478" v="29618" actId="1076"/>
          <ac:spMkLst>
            <pc:docMk/>
            <pc:sldMk cId="3250469624" sldId="342"/>
            <ac:spMk id="28" creationId="{B8C60EAF-2F7E-0FB0-4C65-A7EA386F7816}"/>
          </ac:spMkLst>
        </pc:spChg>
        <pc:spChg chg="add mod">
          <ac:chgData name="Fabio Cosme" userId="b9aee802-7c78-4663-b00c-62faf399ea7f" providerId="ADAL" clId="{419D3C5C-9737-46D4-AED0-70F9092422A5}" dt="2025-05-05T16:06:34.027" v="29635" actId="2085"/>
          <ac:spMkLst>
            <pc:docMk/>
            <pc:sldMk cId="3250469624" sldId="342"/>
            <ac:spMk id="31" creationId="{C95FE7F0-56E6-863C-162E-65582B19E6E3}"/>
          </ac:spMkLst>
        </pc:spChg>
        <pc:spChg chg="add mod">
          <ac:chgData name="Fabio Cosme" userId="b9aee802-7c78-4663-b00c-62faf399ea7f" providerId="ADAL" clId="{419D3C5C-9737-46D4-AED0-70F9092422A5}" dt="2025-05-05T16:00:49.478" v="29618" actId="1076"/>
          <ac:spMkLst>
            <pc:docMk/>
            <pc:sldMk cId="3250469624" sldId="342"/>
            <ac:spMk id="33" creationId="{E47341C9-8757-35B3-7109-99F7CF0E059A}"/>
          </ac:spMkLst>
        </pc:spChg>
        <pc:spChg chg="add mod">
          <ac:chgData name="Fabio Cosme" userId="b9aee802-7c78-4663-b00c-62faf399ea7f" providerId="ADAL" clId="{419D3C5C-9737-46D4-AED0-70F9092422A5}" dt="2025-05-05T16:00:49.478" v="29618" actId="1076"/>
          <ac:spMkLst>
            <pc:docMk/>
            <pc:sldMk cId="3250469624" sldId="342"/>
            <ac:spMk id="38" creationId="{F0DF31E8-4F3F-7A6E-A50E-C921606364DC}"/>
          </ac:spMkLst>
        </pc:spChg>
        <pc:spChg chg="mod">
          <ac:chgData name="Fabio Cosme" userId="b9aee802-7c78-4663-b00c-62faf399ea7f" providerId="ADAL" clId="{419D3C5C-9737-46D4-AED0-70F9092422A5}" dt="2025-05-05T16:06:29.331" v="29634" actId="2085"/>
          <ac:spMkLst>
            <pc:docMk/>
            <pc:sldMk cId="3250469624" sldId="342"/>
            <ac:spMk id="39" creationId="{15F3C10E-A1A9-67C6-029C-327002A40D00}"/>
          </ac:spMkLst>
        </pc:spChg>
        <pc:spChg chg="del">
          <ac:chgData name="Fabio Cosme" userId="b9aee802-7c78-4663-b00c-62faf399ea7f" providerId="ADAL" clId="{419D3C5C-9737-46D4-AED0-70F9092422A5}" dt="2025-05-05T15:46:14.827" v="29373" actId="478"/>
          <ac:spMkLst>
            <pc:docMk/>
            <pc:sldMk cId="3250469624" sldId="342"/>
            <ac:spMk id="41" creationId="{FA23D401-0FE8-3070-34CC-B4BB567343C1}"/>
          </ac:spMkLst>
        </pc:spChg>
        <pc:spChg chg="mod">
          <ac:chgData name="Fabio Cosme" userId="b9aee802-7c78-4663-b00c-62faf399ea7f" providerId="ADAL" clId="{419D3C5C-9737-46D4-AED0-70F9092422A5}" dt="2025-05-05T16:00:49.478" v="29618" actId="1076"/>
          <ac:spMkLst>
            <pc:docMk/>
            <pc:sldMk cId="3250469624" sldId="342"/>
            <ac:spMk id="42" creationId="{96F643BA-CF85-BDC6-F4A8-D674B5740BAD}"/>
          </ac:spMkLst>
        </pc:spChg>
        <pc:spChg chg="add mod">
          <ac:chgData name="Fabio Cosme" userId="b9aee802-7c78-4663-b00c-62faf399ea7f" providerId="ADAL" clId="{419D3C5C-9737-46D4-AED0-70F9092422A5}" dt="2025-05-05T16:00:08.445" v="29612" actId="1076"/>
          <ac:spMkLst>
            <pc:docMk/>
            <pc:sldMk cId="3250469624" sldId="342"/>
            <ac:spMk id="43" creationId="{D723735E-7456-4496-6FCA-5D0AB44C4B24}"/>
          </ac:spMkLst>
        </pc:spChg>
        <pc:spChg chg="add mod">
          <ac:chgData name="Fabio Cosme" userId="b9aee802-7c78-4663-b00c-62faf399ea7f" providerId="ADAL" clId="{419D3C5C-9737-46D4-AED0-70F9092422A5}" dt="2025-05-05T16:00:49.478" v="29618" actId="1076"/>
          <ac:spMkLst>
            <pc:docMk/>
            <pc:sldMk cId="3250469624" sldId="342"/>
            <ac:spMk id="45" creationId="{B9D996A2-2EE7-697C-BA56-916B0A7501BC}"/>
          </ac:spMkLst>
        </pc:spChg>
        <pc:grpChg chg="mod">
          <ac:chgData name="Fabio Cosme" userId="b9aee802-7c78-4663-b00c-62faf399ea7f" providerId="ADAL" clId="{419D3C5C-9737-46D4-AED0-70F9092422A5}" dt="2025-05-05T16:00:49.478" v="29618" actId="1076"/>
          <ac:grpSpMkLst>
            <pc:docMk/>
            <pc:sldMk cId="3250469624" sldId="342"/>
            <ac:grpSpMk id="26" creationId="{EB5E6971-5112-98EC-B05D-124D53C7BF8F}"/>
          </ac:grpSpMkLst>
        </pc:grpChg>
        <pc:picChg chg="add mod">
          <ac:chgData name="Fabio Cosme" userId="b9aee802-7c78-4663-b00c-62faf399ea7f" providerId="ADAL" clId="{419D3C5C-9737-46D4-AED0-70F9092422A5}" dt="2025-05-05T16:00:49.478" v="29618" actId="1076"/>
          <ac:picMkLst>
            <pc:docMk/>
            <pc:sldMk cId="3250469624" sldId="342"/>
            <ac:picMk id="37" creationId="{465F1120-5B88-C2F6-EC44-B8FD1170A369}"/>
          </ac:picMkLst>
        </pc:picChg>
        <pc:picChg chg="add mod">
          <ac:chgData name="Fabio Cosme" userId="b9aee802-7c78-4663-b00c-62faf399ea7f" providerId="ADAL" clId="{419D3C5C-9737-46D4-AED0-70F9092422A5}" dt="2025-05-05T16:00:08.445" v="29612" actId="1076"/>
          <ac:picMkLst>
            <pc:docMk/>
            <pc:sldMk cId="3250469624" sldId="342"/>
            <ac:picMk id="40" creationId="{20519754-5F65-5BC8-784F-8B90BC2C865F}"/>
          </ac:picMkLst>
        </pc:picChg>
        <pc:picChg chg="add mod">
          <ac:chgData name="Fabio Cosme" userId="b9aee802-7c78-4663-b00c-62faf399ea7f" providerId="ADAL" clId="{419D3C5C-9737-46D4-AED0-70F9092422A5}" dt="2025-05-05T16:00:49.478" v="29618" actId="1076"/>
          <ac:picMkLst>
            <pc:docMk/>
            <pc:sldMk cId="3250469624" sldId="342"/>
            <ac:picMk id="44" creationId="{C15627BF-DDC0-188F-B674-873AF36483DC}"/>
          </ac:picMkLst>
        </pc:picChg>
        <pc:cxnChg chg="add mod">
          <ac:chgData name="Fabio Cosme" userId="b9aee802-7c78-4663-b00c-62faf399ea7f" providerId="ADAL" clId="{419D3C5C-9737-46D4-AED0-70F9092422A5}" dt="2025-05-05T16:00:49.478" v="29618" actId="1076"/>
          <ac:cxnSpMkLst>
            <pc:docMk/>
            <pc:sldMk cId="3250469624" sldId="342"/>
            <ac:cxnSpMk id="8" creationId="{A2FF420C-DD57-8DC7-E365-EB8B937482E5}"/>
          </ac:cxnSpMkLst>
        </pc:cxnChg>
        <pc:cxnChg chg="add del mod">
          <ac:chgData name="Fabio Cosme" userId="b9aee802-7c78-4663-b00c-62faf399ea7f" providerId="ADAL" clId="{419D3C5C-9737-46D4-AED0-70F9092422A5}" dt="2025-05-05T16:00:49.478" v="29618" actId="1076"/>
          <ac:cxnSpMkLst>
            <pc:docMk/>
            <pc:sldMk cId="3250469624" sldId="342"/>
            <ac:cxnSpMk id="20" creationId="{C04EBFA0-D6F8-2DC9-781B-DE1E25B9065D}"/>
          </ac:cxnSpMkLst>
        </pc:cxnChg>
        <pc:cxnChg chg="add mod">
          <ac:chgData name="Fabio Cosme" userId="b9aee802-7c78-4663-b00c-62faf399ea7f" providerId="ADAL" clId="{419D3C5C-9737-46D4-AED0-70F9092422A5}" dt="2025-05-05T16:00:49.478" v="29618" actId="1076"/>
          <ac:cxnSpMkLst>
            <pc:docMk/>
            <pc:sldMk cId="3250469624" sldId="342"/>
            <ac:cxnSpMk id="22" creationId="{84B73F31-6D24-4614-5A2F-08F1E0CD18E6}"/>
          </ac:cxnSpMkLst>
        </pc:cxnChg>
        <pc:cxnChg chg="add mod">
          <ac:chgData name="Fabio Cosme" userId="b9aee802-7c78-4663-b00c-62faf399ea7f" providerId="ADAL" clId="{419D3C5C-9737-46D4-AED0-70F9092422A5}" dt="2025-05-05T16:00:49.478" v="29618" actId="1076"/>
          <ac:cxnSpMkLst>
            <pc:docMk/>
            <pc:sldMk cId="3250469624" sldId="342"/>
            <ac:cxnSpMk id="32" creationId="{F9958A3B-ED3D-99F6-DE9D-7035CEE4A975}"/>
          </ac:cxnSpMkLst>
        </pc:cxnChg>
      </pc:sldChg>
      <pc:sldChg chg="modSp add mod ord modTransition">
        <pc:chgData name="Fabio Cosme" userId="b9aee802-7c78-4663-b00c-62faf399ea7f" providerId="ADAL" clId="{419D3C5C-9737-46D4-AED0-70F9092422A5}" dt="2025-05-05T16:16:06.904" v="29693"/>
        <pc:sldMkLst>
          <pc:docMk/>
          <pc:sldMk cId="4088146527" sldId="343"/>
        </pc:sldMkLst>
        <pc:spChg chg="mod">
          <ac:chgData name="Fabio Cosme" userId="b9aee802-7c78-4663-b00c-62faf399ea7f" providerId="ADAL" clId="{419D3C5C-9737-46D4-AED0-70F9092422A5}" dt="2025-05-05T16:15:55.749" v="29692" actId="207"/>
          <ac:spMkLst>
            <pc:docMk/>
            <pc:sldMk cId="4088146527" sldId="343"/>
            <ac:spMk id="7" creationId="{E01BE735-BE43-6281-9C35-656FE3F3B6D0}"/>
          </ac:spMkLst>
        </pc:spChg>
      </pc:sldChg>
      <pc:sldChg chg="addSp delSp modSp new mod modTransition">
        <pc:chgData name="Fabio Cosme" userId="b9aee802-7c78-4663-b00c-62faf399ea7f" providerId="ADAL" clId="{419D3C5C-9737-46D4-AED0-70F9092422A5}" dt="2025-05-06T08:41:31.656" v="32060" actId="14100"/>
        <pc:sldMkLst>
          <pc:docMk/>
          <pc:sldMk cId="2703306681" sldId="344"/>
        </pc:sldMkLst>
        <pc:spChg chg="del">
          <ac:chgData name="Fabio Cosme" userId="b9aee802-7c78-4663-b00c-62faf399ea7f" providerId="ADAL" clId="{419D3C5C-9737-46D4-AED0-70F9092422A5}" dt="2025-05-05T16:18:44.685" v="29696" actId="478"/>
          <ac:spMkLst>
            <pc:docMk/>
            <pc:sldMk cId="2703306681" sldId="344"/>
            <ac:spMk id="2" creationId="{D38FC460-A8D9-F329-E5B5-71A172EF223D}"/>
          </ac:spMkLst>
        </pc:spChg>
        <pc:spChg chg="del">
          <ac:chgData name="Fabio Cosme" userId="b9aee802-7c78-4663-b00c-62faf399ea7f" providerId="ADAL" clId="{419D3C5C-9737-46D4-AED0-70F9092422A5}" dt="2025-05-05T16:18:43.760" v="29695" actId="478"/>
          <ac:spMkLst>
            <pc:docMk/>
            <pc:sldMk cId="2703306681" sldId="344"/>
            <ac:spMk id="3" creationId="{0CA7F625-9A77-4A74-79CB-30CC59475ED0}"/>
          </ac:spMkLst>
        </pc:spChg>
        <pc:spChg chg="add mod">
          <ac:chgData name="Fabio Cosme" userId="b9aee802-7c78-4663-b00c-62faf399ea7f" providerId="ADAL" clId="{419D3C5C-9737-46D4-AED0-70F9092422A5}" dt="2025-05-05T16:18:45.814" v="29697"/>
          <ac:spMkLst>
            <pc:docMk/>
            <pc:sldMk cId="2703306681" sldId="344"/>
            <ac:spMk id="4" creationId="{BDB41CF5-2A86-6FA2-DB58-3677ABF6BE6F}"/>
          </ac:spMkLst>
        </pc:spChg>
        <pc:spChg chg="add del mod">
          <ac:chgData name="Fabio Cosme" userId="b9aee802-7c78-4663-b00c-62faf399ea7f" providerId="ADAL" clId="{419D3C5C-9737-46D4-AED0-70F9092422A5}" dt="2025-05-05T16:18:59.557" v="29700" actId="478"/>
          <ac:spMkLst>
            <pc:docMk/>
            <pc:sldMk cId="2703306681" sldId="344"/>
            <ac:spMk id="5" creationId="{7776D57B-FB68-C2AC-453B-617CACFD95D9}"/>
          </ac:spMkLst>
        </pc:spChg>
        <pc:spChg chg="add mod">
          <ac:chgData name="Fabio Cosme" userId="b9aee802-7c78-4663-b00c-62faf399ea7f" providerId="ADAL" clId="{419D3C5C-9737-46D4-AED0-70F9092422A5}" dt="2025-05-05T22:08:15.292" v="30932" actId="1076"/>
          <ac:spMkLst>
            <pc:docMk/>
            <pc:sldMk cId="2703306681" sldId="344"/>
            <ac:spMk id="6" creationId="{EA36D59A-F6F4-337F-213D-D6FBFF0C67BB}"/>
          </ac:spMkLst>
        </pc:spChg>
        <pc:spChg chg="add mod">
          <ac:chgData name="Fabio Cosme" userId="b9aee802-7c78-4663-b00c-62faf399ea7f" providerId="ADAL" clId="{419D3C5C-9737-46D4-AED0-70F9092422A5}" dt="2025-05-05T22:08:15.292" v="30932" actId="1076"/>
          <ac:spMkLst>
            <pc:docMk/>
            <pc:sldMk cId="2703306681" sldId="344"/>
            <ac:spMk id="7" creationId="{B3BA42B1-CFE9-ADC3-C58D-A4724F870DC4}"/>
          </ac:spMkLst>
        </pc:spChg>
        <pc:spChg chg="add mod">
          <ac:chgData name="Fabio Cosme" userId="b9aee802-7c78-4663-b00c-62faf399ea7f" providerId="ADAL" clId="{419D3C5C-9737-46D4-AED0-70F9092422A5}" dt="2025-05-05T22:08:15.292" v="30932" actId="1076"/>
          <ac:spMkLst>
            <pc:docMk/>
            <pc:sldMk cId="2703306681" sldId="344"/>
            <ac:spMk id="8" creationId="{C02C8A53-BA9A-C939-9C59-39E5B8679406}"/>
          </ac:spMkLst>
        </pc:spChg>
        <pc:spChg chg="add del mod">
          <ac:chgData name="Fabio Cosme" userId="b9aee802-7c78-4663-b00c-62faf399ea7f" providerId="ADAL" clId="{419D3C5C-9737-46D4-AED0-70F9092422A5}" dt="2025-05-05T19:37:08.708" v="29734" actId="478"/>
          <ac:spMkLst>
            <pc:docMk/>
            <pc:sldMk cId="2703306681" sldId="344"/>
            <ac:spMk id="9" creationId="{787BB891-ACAB-2A72-DA54-B648481E2F29}"/>
          </ac:spMkLst>
        </pc:spChg>
        <pc:spChg chg="mod">
          <ac:chgData name="Fabio Cosme" userId="b9aee802-7c78-4663-b00c-62faf399ea7f" providerId="ADAL" clId="{419D3C5C-9737-46D4-AED0-70F9092422A5}" dt="2025-05-05T22:08:15.292" v="30932" actId="1076"/>
          <ac:spMkLst>
            <pc:docMk/>
            <pc:sldMk cId="2703306681" sldId="344"/>
            <ac:spMk id="11" creationId="{370A3580-E82D-5FB3-049B-448E97BA9CEC}"/>
          </ac:spMkLst>
        </pc:spChg>
        <pc:spChg chg="del mod">
          <ac:chgData name="Fabio Cosme" userId="b9aee802-7c78-4663-b00c-62faf399ea7f" providerId="ADAL" clId="{419D3C5C-9737-46D4-AED0-70F9092422A5}" dt="2025-05-05T22:07:54.745" v="30930" actId="478"/>
          <ac:spMkLst>
            <pc:docMk/>
            <pc:sldMk cId="2703306681" sldId="344"/>
            <ac:spMk id="12" creationId="{F08A05D4-D981-C855-93AA-2DD39B780281}"/>
          </ac:spMkLst>
        </pc:spChg>
        <pc:spChg chg="mod">
          <ac:chgData name="Fabio Cosme" userId="b9aee802-7c78-4663-b00c-62faf399ea7f" providerId="ADAL" clId="{419D3C5C-9737-46D4-AED0-70F9092422A5}" dt="2025-05-05T22:08:15.292" v="30932" actId="1076"/>
          <ac:spMkLst>
            <pc:docMk/>
            <pc:sldMk cId="2703306681" sldId="344"/>
            <ac:spMk id="13" creationId="{47A9C540-CFD5-595F-13C2-4C11DBB129C3}"/>
          </ac:spMkLst>
        </pc:spChg>
        <pc:spChg chg="mod">
          <ac:chgData name="Fabio Cosme" userId="b9aee802-7c78-4663-b00c-62faf399ea7f" providerId="ADAL" clId="{419D3C5C-9737-46D4-AED0-70F9092422A5}" dt="2025-05-05T22:08:15.292" v="30932" actId="1076"/>
          <ac:spMkLst>
            <pc:docMk/>
            <pc:sldMk cId="2703306681" sldId="344"/>
            <ac:spMk id="14" creationId="{4654E2B2-4A3E-961B-3FC4-D5431FC96967}"/>
          </ac:spMkLst>
        </pc:spChg>
        <pc:spChg chg="mod">
          <ac:chgData name="Fabio Cosme" userId="b9aee802-7c78-4663-b00c-62faf399ea7f" providerId="ADAL" clId="{419D3C5C-9737-46D4-AED0-70F9092422A5}" dt="2025-05-05T22:08:15.292" v="30932" actId="1076"/>
          <ac:spMkLst>
            <pc:docMk/>
            <pc:sldMk cId="2703306681" sldId="344"/>
            <ac:spMk id="16" creationId="{7EEB12FE-B953-C850-3F70-DD31BB71EA57}"/>
          </ac:spMkLst>
        </pc:spChg>
        <pc:spChg chg="mod">
          <ac:chgData name="Fabio Cosme" userId="b9aee802-7c78-4663-b00c-62faf399ea7f" providerId="ADAL" clId="{419D3C5C-9737-46D4-AED0-70F9092422A5}" dt="2025-05-05T22:08:15.292" v="30932" actId="1076"/>
          <ac:spMkLst>
            <pc:docMk/>
            <pc:sldMk cId="2703306681" sldId="344"/>
            <ac:spMk id="20" creationId="{41E59D22-3AE4-D421-B351-9FEA549CDA38}"/>
          </ac:spMkLst>
        </pc:spChg>
        <pc:spChg chg="mod">
          <ac:chgData name="Fabio Cosme" userId="b9aee802-7c78-4663-b00c-62faf399ea7f" providerId="ADAL" clId="{419D3C5C-9737-46D4-AED0-70F9092422A5}" dt="2025-05-05T22:08:15.292" v="30932" actId="1076"/>
          <ac:spMkLst>
            <pc:docMk/>
            <pc:sldMk cId="2703306681" sldId="344"/>
            <ac:spMk id="25" creationId="{15F8665C-E8E0-5878-6056-C7CFB015DB3C}"/>
          </ac:spMkLst>
        </pc:spChg>
        <pc:spChg chg="mod">
          <ac:chgData name="Fabio Cosme" userId="b9aee802-7c78-4663-b00c-62faf399ea7f" providerId="ADAL" clId="{419D3C5C-9737-46D4-AED0-70F9092422A5}" dt="2025-05-05T22:08:15.292" v="30932" actId="1076"/>
          <ac:spMkLst>
            <pc:docMk/>
            <pc:sldMk cId="2703306681" sldId="344"/>
            <ac:spMk id="26" creationId="{05C8913E-E0B8-1645-270B-10DE3FAE5B79}"/>
          </ac:spMkLst>
        </pc:spChg>
        <pc:spChg chg="mod">
          <ac:chgData name="Fabio Cosme" userId="b9aee802-7c78-4663-b00c-62faf399ea7f" providerId="ADAL" clId="{419D3C5C-9737-46D4-AED0-70F9092422A5}" dt="2025-05-05T22:08:15.292" v="30932" actId="1076"/>
          <ac:spMkLst>
            <pc:docMk/>
            <pc:sldMk cId="2703306681" sldId="344"/>
            <ac:spMk id="27" creationId="{442F07D3-DC97-295B-CC26-0AA53F458F86}"/>
          </ac:spMkLst>
        </pc:spChg>
        <pc:spChg chg="mod">
          <ac:chgData name="Fabio Cosme" userId="b9aee802-7c78-4663-b00c-62faf399ea7f" providerId="ADAL" clId="{419D3C5C-9737-46D4-AED0-70F9092422A5}" dt="2025-05-05T22:08:15.292" v="30932" actId="1076"/>
          <ac:spMkLst>
            <pc:docMk/>
            <pc:sldMk cId="2703306681" sldId="344"/>
            <ac:spMk id="28" creationId="{8E2CB178-CC8A-7E77-1A32-72C630E8FA96}"/>
          </ac:spMkLst>
        </pc:spChg>
        <pc:spChg chg="mod">
          <ac:chgData name="Fabio Cosme" userId="b9aee802-7c78-4663-b00c-62faf399ea7f" providerId="ADAL" clId="{419D3C5C-9737-46D4-AED0-70F9092422A5}" dt="2025-05-05T22:08:15.292" v="30932" actId="1076"/>
          <ac:spMkLst>
            <pc:docMk/>
            <pc:sldMk cId="2703306681" sldId="344"/>
            <ac:spMk id="29" creationId="{5149E25A-D3D4-5F2A-30A1-9971E165ABA0}"/>
          </ac:spMkLst>
        </pc:spChg>
        <pc:spChg chg="mod">
          <ac:chgData name="Fabio Cosme" userId="b9aee802-7c78-4663-b00c-62faf399ea7f" providerId="ADAL" clId="{419D3C5C-9737-46D4-AED0-70F9092422A5}" dt="2025-05-05T22:08:15.292" v="30932" actId="1076"/>
          <ac:spMkLst>
            <pc:docMk/>
            <pc:sldMk cId="2703306681" sldId="344"/>
            <ac:spMk id="30" creationId="{22B39A0F-7494-1551-3483-56959199B577}"/>
          </ac:spMkLst>
        </pc:spChg>
        <pc:spChg chg="mod">
          <ac:chgData name="Fabio Cosme" userId="b9aee802-7c78-4663-b00c-62faf399ea7f" providerId="ADAL" clId="{419D3C5C-9737-46D4-AED0-70F9092422A5}" dt="2025-05-05T22:08:15.292" v="30932" actId="1076"/>
          <ac:spMkLst>
            <pc:docMk/>
            <pc:sldMk cId="2703306681" sldId="344"/>
            <ac:spMk id="31" creationId="{658F616C-7D2B-B0A1-8B35-6A5E9184C54F}"/>
          </ac:spMkLst>
        </pc:spChg>
        <pc:spChg chg="mod">
          <ac:chgData name="Fabio Cosme" userId="b9aee802-7c78-4663-b00c-62faf399ea7f" providerId="ADAL" clId="{419D3C5C-9737-46D4-AED0-70F9092422A5}" dt="2025-05-05T22:08:15.292" v="30932" actId="1076"/>
          <ac:spMkLst>
            <pc:docMk/>
            <pc:sldMk cId="2703306681" sldId="344"/>
            <ac:spMk id="32" creationId="{2AAFD76A-EF35-EC16-0AF1-FB3295A480CE}"/>
          </ac:spMkLst>
        </pc:spChg>
        <pc:spChg chg="add mod">
          <ac:chgData name="Fabio Cosme" userId="b9aee802-7c78-4663-b00c-62faf399ea7f" providerId="ADAL" clId="{419D3C5C-9737-46D4-AED0-70F9092422A5}" dt="2025-05-05T22:08:15.292" v="30932" actId="1076"/>
          <ac:spMkLst>
            <pc:docMk/>
            <pc:sldMk cId="2703306681" sldId="344"/>
            <ac:spMk id="33" creationId="{21DC067E-1E46-ECCF-0429-F6B5C3E3D9CC}"/>
          </ac:spMkLst>
        </pc:spChg>
        <pc:spChg chg="mod">
          <ac:chgData name="Fabio Cosme" userId="b9aee802-7c78-4663-b00c-62faf399ea7f" providerId="ADAL" clId="{419D3C5C-9737-46D4-AED0-70F9092422A5}" dt="2025-05-05T22:08:15.292" v="30932" actId="1076"/>
          <ac:spMkLst>
            <pc:docMk/>
            <pc:sldMk cId="2703306681" sldId="344"/>
            <ac:spMk id="36" creationId="{23CCC3C2-8923-042B-C910-5F2456B8D4FB}"/>
          </ac:spMkLst>
        </pc:spChg>
        <pc:spChg chg="mod">
          <ac:chgData name="Fabio Cosme" userId="b9aee802-7c78-4663-b00c-62faf399ea7f" providerId="ADAL" clId="{419D3C5C-9737-46D4-AED0-70F9092422A5}" dt="2025-05-05T22:08:15.292" v="30932" actId="1076"/>
          <ac:spMkLst>
            <pc:docMk/>
            <pc:sldMk cId="2703306681" sldId="344"/>
            <ac:spMk id="37" creationId="{AEEA989A-7858-DFBD-5422-938F858C8F8A}"/>
          </ac:spMkLst>
        </pc:spChg>
        <pc:spChg chg="mod">
          <ac:chgData name="Fabio Cosme" userId="b9aee802-7c78-4663-b00c-62faf399ea7f" providerId="ADAL" clId="{419D3C5C-9737-46D4-AED0-70F9092422A5}" dt="2025-05-05T22:08:15.292" v="30932" actId="1076"/>
          <ac:spMkLst>
            <pc:docMk/>
            <pc:sldMk cId="2703306681" sldId="344"/>
            <ac:spMk id="38" creationId="{0C2229AC-897A-5B75-E54F-F71FF9356DDC}"/>
          </ac:spMkLst>
        </pc:spChg>
        <pc:spChg chg="mod">
          <ac:chgData name="Fabio Cosme" userId="b9aee802-7c78-4663-b00c-62faf399ea7f" providerId="ADAL" clId="{419D3C5C-9737-46D4-AED0-70F9092422A5}" dt="2025-05-05T22:08:15.292" v="30932" actId="1076"/>
          <ac:spMkLst>
            <pc:docMk/>
            <pc:sldMk cId="2703306681" sldId="344"/>
            <ac:spMk id="39" creationId="{4FD19A3D-2B89-5AF1-BF6C-4F98C6395966}"/>
          </ac:spMkLst>
        </pc:spChg>
        <pc:spChg chg="mod">
          <ac:chgData name="Fabio Cosme" userId="b9aee802-7c78-4663-b00c-62faf399ea7f" providerId="ADAL" clId="{419D3C5C-9737-46D4-AED0-70F9092422A5}" dt="2025-05-05T22:08:15.292" v="30932" actId="1076"/>
          <ac:spMkLst>
            <pc:docMk/>
            <pc:sldMk cId="2703306681" sldId="344"/>
            <ac:spMk id="40" creationId="{98A01BC6-EA07-F007-251A-5FAEB422DB58}"/>
          </ac:spMkLst>
        </pc:spChg>
        <pc:spChg chg="mod">
          <ac:chgData name="Fabio Cosme" userId="b9aee802-7c78-4663-b00c-62faf399ea7f" providerId="ADAL" clId="{419D3C5C-9737-46D4-AED0-70F9092422A5}" dt="2025-05-05T22:08:15.292" v="30932" actId="1076"/>
          <ac:spMkLst>
            <pc:docMk/>
            <pc:sldMk cId="2703306681" sldId="344"/>
            <ac:spMk id="41" creationId="{3A84A2F1-EA18-B591-F560-D0957BB6F30B}"/>
          </ac:spMkLst>
        </pc:spChg>
        <pc:spChg chg="mod">
          <ac:chgData name="Fabio Cosme" userId="b9aee802-7c78-4663-b00c-62faf399ea7f" providerId="ADAL" clId="{419D3C5C-9737-46D4-AED0-70F9092422A5}" dt="2025-05-05T22:08:15.292" v="30932" actId="1076"/>
          <ac:spMkLst>
            <pc:docMk/>
            <pc:sldMk cId="2703306681" sldId="344"/>
            <ac:spMk id="42" creationId="{8A91496A-69F4-3846-4FFC-18963D45141B}"/>
          </ac:spMkLst>
        </pc:spChg>
        <pc:spChg chg="mod">
          <ac:chgData name="Fabio Cosme" userId="b9aee802-7c78-4663-b00c-62faf399ea7f" providerId="ADAL" clId="{419D3C5C-9737-46D4-AED0-70F9092422A5}" dt="2025-05-05T22:08:15.292" v="30932" actId="1076"/>
          <ac:spMkLst>
            <pc:docMk/>
            <pc:sldMk cId="2703306681" sldId="344"/>
            <ac:spMk id="43" creationId="{F80C3AED-8FE8-68B5-3437-9770404464DA}"/>
          </ac:spMkLst>
        </pc:spChg>
        <pc:spChg chg="mod">
          <ac:chgData name="Fabio Cosme" userId="b9aee802-7c78-4663-b00c-62faf399ea7f" providerId="ADAL" clId="{419D3C5C-9737-46D4-AED0-70F9092422A5}" dt="2025-05-05T22:08:15.292" v="30932" actId="1076"/>
          <ac:spMkLst>
            <pc:docMk/>
            <pc:sldMk cId="2703306681" sldId="344"/>
            <ac:spMk id="44" creationId="{14BD1282-76DF-A747-B80C-4F43BE1ACB80}"/>
          </ac:spMkLst>
        </pc:spChg>
        <pc:spChg chg="mod">
          <ac:chgData name="Fabio Cosme" userId="b9aee802-7c78-4663-b00c-62faf399ea7f" providerId="ADAL" clId="{419D3C5C-9737-46D4-AED0-70F9092422A5}" dt="2025-05-05T22:08:15.292" v="30932" actId="1076"/>
          <ac:spMkLst>
            <pc:docMk/>
            <pc:sldMk cId="2703306681" sldId="344"/>
            <ac:spMk id="45" creationId="{E97CED6D-18C8-6F31-04B3-529842A9FAA3}"/>
          </ac:spMkLst>
        </pc:spChg>
        <pc:spChg chg="mod">
          <ac:chgData name="Fabio Cosme" userId="b9aee802-7c78-4663-b00c-62faf399ea7f" providerId="ADAL" clId="{419D3C5C-9737-46D4-AED0-70F9092422A5}" dt="2025-05-05T22:08:15.292" v="30932" actId="1076"/>
          <ac:spMkLst>
            <pc:docMk/>
            <pc:sldMk cId="2703306681" sldId="344"/>
            <ac:spMk id="46" creationId="{9F45D0ED-0F7D-0F5E-C82C-1A45A949D478}"/>
          </ac:spMkLst>
        </pc:spChg>
        <pc:spChg chg="mod">
          <ac:chgData name="Fabio Cosme" userId="b9aee802-7c78-4663-b00c-62faf399ea7f" providerId="ADAL" clId="{419D3C5C-9737-46D4-AED0-70F9092422A5}" dt="2025-05-05T22:08:15.292" v="30932" actId="1076"/>
          <ac:spMkLst>
            <pc:docMk/>
            <pc:sldMk cId="2703306681" sldId="344"/>
            <ac:spMk id="47" creationId="{AE783C9F-0BD2-D252-624F-3A5730407924}"/>
          </ac:spMkLst>
        </pc:spChg>
        <pc:spChg chg="mod">
          <ac:chgData name="Fabio Cosme" userId="b9aee802-7c78-4663-b00c-62faf399ea7f" providerId="ADAL" clId="{419D3C5C-9737-46D4-AED0-70F9092422A5}" dt="2025-05-05T22:08:15.292" v="30932" actId="1076"/>
          <ac:spMkLst>
            <pc:docMk/>
            <pc:sldMk cId="2703306681" sldId="344"/>
            <ac:spMk id="48" creationId="{05A6FB36-6492-CAC8-56C1-86230BC99971}"/>
          </ac:spMkLst>
        </pc:spChg>
        <pc:spChg chg="add mod">
          <ac:chgData name="Fabio Cosme" userId="b9aee802-7c78-4663-b00c-62faf399ea7f" providerId="ADAL" clId="{419D3C5C-9737-46D4-AED0-70F9092422A5}" dt="2025-05-05T19:37:44.474" v="29746" actId="1076"/>
          <ac:spMkLst>
            <pc:docMk/>
            <pc:sldMk cId="2703306681" sldId="344"/>
            <ac:spMk id="49" creationId="{B4D6EF8C-224A-F697-40F2-5ADD6EFEB04B}"/>
          </ac:spMkLst>
        </pc:spChg>
        <pc:spChg chg="add mod">
          <ac:chgData name="Fabio Cosme" userId="b9aee802-7c78-4663-b00c-62faf399ea7f" providerId="ADAL" clId="{419D3C5C-9737-46D4-AED0-70F9092422A5}" dt="2025-05-06T08:20:40.911" v="31040" actId="113"/>
          <ac:spMkLst>
            <pc:docMk/>
            <pc:sldMk cId="2703306681" sldId="344"/>
            <ac:spMk id="50" creationId="{2B06AE1B-BCA5-B588-60EC-47556585F138}"/>
          </ac:spMkLst>
        </pc:spChg>
        <pc:grpChg chg="add mod">
          <ac:chgData name="Fabio Cosme" userId="b9aee802-7c78-4663-b00c-62faf399ea7f" providerId="ADAL" clId="{419D3C5C-9737-46D4-AED0-70F9092422A5}" dt="2025-05-05T22:08:15.292" v="30932" actId="1076"/>
          <ac:grpSpMkLst>
            <pc:docMk/>
            <pc:sldMk cId="2703306681" sldId="344"/>
            <ac:grpSpMk id="10" creationId="{0D7D6F73-EDA0-F5AA-8641-04A5E949ED20}"/>
          </ac:grpSpMkLst>
        </pc:grpChg>
        <pc:grpChg chg="mod">
          <ac:chgData name="Fabio Cosme" userId="b9aee802-7c78-4663-b00c-62faf399ea7f" providerId="ADAL" clId="{419D3C5C-9737-46D4-AED0-70F9092422A5}" dt="2025-05-05T22:08:15.292" v="30932" actId="1076"/>
          <ac:grpSpMkLst>
            <pc:docMk/>
            <pc:sldMk cId="2703306681" sldId="344"/>
            <ac:grpSpMk id="15" creationId="{C2BA2DA3-A351-962C-7E7C-DBDE444C270E}"/>
          </ac:grpSpMkLst>
        </pc:grpChg>
        <pc:grpChg chg="mod">
          <ac:chgData name="Fabio Cosme" userId="b9aee802-7c78-4663-b00c-62faf399ea7f" providerId="ADAL" clId="{419D3C5C-9737-46D4-AED0-70F9092422A5}" dt="2025-05-05T22:08:15.292" v="30932" actId="1076"/>
          <ac:grpSpMkLst>
            <pc:docMk/>
            <pc:sldMk cId="2703306681" sldId="344"/>
            <ac:grpSpMk id="17" creationId="{36E398DF-01A2-9CEC-251F-7A3F3E0B92F1}"/>
          </ac:grpSpMkLst>
        </pc:grpChg>
        <pc:grpChg chg="mod">
          <ac:chgData name="Fabio Cosme" userId="b9aee802-7c78-4663-b00c-62faf399ea7f" providerId="ADAL" clId="{419D3C5C-9737-46D4-AED0-70F9092422A5}" dt="2025-05-05T22:08:15.292" v="30932" actId="1076"/>
          <ac:grpSpMkLst>
            <pc:docMk/>
            <pc:sldMk cId="2703306681" sldId="344"/>
            <ac:grpSpMk id="21" creationId="{BCD94D73-2760-1B6E-98B3-993AE8492052}"/>
          </ac:grpSpMkLst>
        </pc:grpChg>
        <pc:grpChg chg="mod">
          <ac:chgData name="Fabio Cosme" userId="b9aee802-7c78-4663-b00c-62faf399ea7f" providerId="ADAL" clId="{419D3C5C-9737-46D4-AED0-70F9092422A5}" dt="2025-05-05T22:08:15.292" v="30932" actId="1076"/>
          <ac:grpSpMkLst>
            <pc:docMk/>
            <pc:sldMk cId="2703306681" sldId="344"/>
            <ac:grpSpMk id="22" creationId="{3D2AD4B3-90B1-B47C-0D6B-A95BAB23810A}"/>
          </ac:grpSpMkLst>
        </pc:grpChg>
        <pc:grpChg chg="mod">
          <ac:chgData name="Fabio Cosme" userId="b9aee802-7c78-4663-b00c-62faf399ea7f" providerId="ADAL" clId="{419D3C5C-9737-46D4-AED0-70F9092422A5}" dt="2025-05-05T22:08:15.292" v="30932" actId="1076"/>
          <ac:grpSpMkLst>
            <pc:docMk/>
            <pc:sldMk cId="2703306681" sldId="344"/>
            <ac:grpSpMk id="23" creationId="{48E18235-D4D0-8243-288C-EA2B4AD38300}"/>
          </ac:grpSpMkLst>
        </pc:grpChg>
        <pc:grpChg chg="mod">
          <ac:chgData name="Fabio Cosme" userId="b9aee802-7c78-4663-b00c-62faf399ea7f" providerId="ADAL" clId="{419D3C5C-9737-46D4-AED0-70F9092422A5}" dt="2025-05-05T22:08:15.292" v="30932" actId="1076"/>
          <ac:grpSpMkLst>
            <pc:docMk/>
            <pc:sldMk cId="2703306681" sldId="344"/>
            <ac:grpSpMk id="24" creationId="{5C332A3B-D50E-EE78-9C51-73BD6BC956DB}"/>
          </ac:grpSpMkLst>
        </pc:grpChg>
        <pc:grpChg chg="add mod">
          <ac:chgData name="Fabio Cosme" userId="b9aee802-7c78-4663-b00c-62faf399ea7f" providerId="ADAL" clId="{419D3C5C-9737-46D4-AED0-70F9092422A5}" dt="2025-05-05T22:08:15.292" v="30932" actId="1076"/>
          <ac:grpSpMkLst>
            <pc:docMk/>
            <pc:sldMk cId="2703306681" sldId="344"/>
            <ac:grpSpMk id="35" creationId="{4109DE7D-9681-5DF5-7D65-9B9668C2125B}"/>
          </ac:grpSpMkLst>
        </pc:grpChg>
        <pc:picChg chg="mod">
          <ac:chgData name="Fabio Cosme" userId="b9aee802-7c78-4663-b00c-62faf399ea7f" providerId="ADAL" clId="{419D3C5C-9737-46D4-AED0-70F9092422A5}" dt="2025-05-05T22:08:15.292" v="30932" actId="1076"/>
          <ac:picMkLst>
            <pc:docMk/>
            <pc:sldMk cId="2703306681" sldId="344"/>
            <ac:picMk id="18" creationId="{EBF45A1E-70F8-4E02-41AC-3E484563AEDC}"/>
          </ac:picMkLst>
        </pc:picChg>
        <pc:picChg chg="mod">
          <ac:chgData name="Fabio Cosme" userId="b9aee802-7c78-4663-b00c-62faf399ea7f" providerId="ADAL" clId="{419D3C5C-9737-46D4-AED0-70F9092422A5}" dt="2025-05-05T22:08:15.292" v="30932" actId="1076"/>
          <ac:picMkLst>
            <pc:docMk/>
            <pc:sldMk cId="2703306681" sldId="344"/>
            <ac:picMk id="19" creationId="{E1AC7FE7-C92F-DE02-F8B8-B517D5BB05CF}"/>
          </ac:picMkLst>
        </pc:picChg>
        <pc:picChg chg="add mod">
          <ac:chgData name="Fabio Cosme" userId="b9aee802-7c78-4663-b00c-62faf399ea7f" providerId="ADAL" clId="{419D3C5C-9737-46D4-AED0-70F9092422A5}" dt="2025-05-05T22:08:15.292" v="30932" actId="1076"/>
          <ac:picMkLst>
            <pc:docMk/>
            <pc:sldMk cId="2703306681" sldId="344"/>
            <ac:picMk id="34" creationId="{306F6472-0DE8-14E8-BA2D-679F7F8C7F1A}"/>
          </ac:picMkLst>
        </pc:picChg>
        <pc:picChg chg="add mod">
          <ac:chgData name="Fabio Cosme" userId="b9aee802-7c78-4663-b00c-62faf399ea7f" providerId="ADAL" clId="{419D3C5C-9737-46D4-AED0-70F9092422A5}" dt="2025-05-06T08:41:31.656" v="32060" actId="14100"/>
          <ac:picMkLst>
            <pc:docMk/>
            <pc:sldMk cId="2703306681" sldId="344"/>
            <ac:picMk id="2050" creationId="{05B91983-12C1-D895-AF5D-A83F99F7A07D}"/>
          </ac:picMkLst>
        </pc:picChg>
      </pc:sldChg>
      <pc:sldChg chg="add ord modAnim">
        <pc:chgData name="Fabio Cosme" userId="b9aee802-7c78-4663-b00c-62faf399ea7f" providerId="ADAL" clId="{419D3C5C-9737-46D4-AED0-70F9092422A5}" dt="2025-05-05T19:49:17.540" v="29824"/>
        <pc:sldMkLst>
          <pc:docMk/>
          <pc:sldMk cId="2262243158" sldId="345"/>
        </pc:sldMkLst>
      </pc:sldChg>
      <pc:sldChg chg="modSp add mod ord">
        <pc:chgData name="Fabio Cosme" userId="b9aee802-7c78-4663-b00c-62faf399ea7f" providerId="ADAL" clId="{419D3C5C-9737-46D4-AED0-70F9092422A5}" dt="2025-05-06T08:19:20.057" v="31011" actId="207"/>
        <pc:sldMkLst>
          <pc:docMk/>
          <pc:sldMk cId="3161492032" sldId="346"/>
        </pc:sldMkLst>
        <pc:spChg chg="mod">
          <ac:chgData name="Fabio Cosme" userId="b9aee802-7c78-4663-b00c-62faf399ea7f" providerId="ADAL" clId="{419D3C5C-9737-46D4-AED0-70F9092422A5}" dt="2025-05-06T08:19:20.057" v="31011" actId="207"/>
          <ac:spMkLst>
            <pc:docMk/>
            <pc:sldMk cId="3161492032" sldId="346"/>
            <ac:spMk id="7" creationId="{0BE56D33-8318-41AD-6698-6B02F0A93141}"/>
          </ac:spMkLst>
        </pc:spChg>
      </pc:sldChg>
      <pc:sldChg chg="delSp modSp add mod ord modNotesTx">
        <pc:chgData name="Fabio Cosme" userId="b9aee802-7c78-4663-b00c-62faf399ea7f" providerId="ADAL" clId="{419D3C5C-9737-46D4-AED0-70F9092422A5}" dt="2025-05-06T08:41:12.440" v="32059" actId="113"/>
        <pc:sldMkLst>
          <pc:docMk/>
          <pc:sldMk cId="3729022427" sldId="347"/>
        </pc:sldMkLst>
        <pc:spChg chg="mod">
          <ac:chgData name="Fabio Cosme" userId="b9aee802-7c78-4663-b00c-62faf399ea7f" providerId="ADAL" clId="{419D3C5C-9737-46D4-AED0-70F9092422A5}" dt="2025-05-06T08:41:12.440" v="32059" actId="113"/>
          <ac:spMkLst>
            <pc:docMk/>
            <pc:sldMk cId="3729022427" sldId="347"/>
            <ac:spMk id="2" creationId="{E97845EA-5948-9400-06E6-2AE17C68553C}"/>
          </ac:spMkLst>
        </pc:spChg>
        <pc:spChg chg="mod">
          <ac:chgData name="Fabio Cosme" userId="b9aee802-7c78-4663-b00c-62faf399ea7f" providerId="ADAL" clId="{419D3C5C-9737-46D4-AED0-70F9092422A5}" dt="2025-05-06T08:19:51.491" v="31031" actId="20577"/>
          <ac:spMkLst>
            <pc:docMk/>
            <pc:sldMk cId="3729022427" sldId="347"/>
            <ac:spMk id="10" creationId="{91613BBA-B033-639B-748E-18E0163D0DD0}"/>
          </ac:spMkLst>
        </pc:spChg>
        <pc:picChg chg="del">
          <ac:chgData name="Fabio Cosme" userId="b9aee802-7c78-4663-b00c-62faf399ea7f" providerId="ADAL" clId="{419D3C5C-9737-46D4-AED0-70F9092422A5}" dt="2025-05-06T08:19:59.957" v="31032" actId="478"/>
          <ac:picMkLst>
            <pc:docMk/>
            <pc:sldMk cId="3729022427" sldId="347"/>
            <ac:picMk id="1028" creationId="{B5DB0171-CC06-B7FF-BF12-3DEA08F5DE2F}"/>
          </ac:picMkLst>
        </pc:picChg>
      </pc:sldChg>
      <pc:sldChg chg="new">
        <pc:chgData name="Fabio Cosme" userId="b9aee802-7c78-4663-b00c-62faf399ea7f" providerId="ADAL" clId="{419D3C5C-9737-46D4-AED0-70F9092422A5}" dt="2025-05-06T08:42:07.361" v="32063" actId="680"/>
        <pc:sldMkLst>
          <pc:docMk/>
          <pc:sldMk cId="3245465393" sldId="348"/>
        </pc:sldMkLst>
      </pc:sldChg>
      <pc:sldChg chg="new del">
        <pc:chgData name="Fabio Cosme" userId="b9aee802-7c78-4663-b00c-62faf399ea7f" providerId="ADAL" clId="{419D3C5C-9737-46D4-AED0-70F9092422A5}" dt="2025-05-06T08:41:58.088" v="32062" actId="47"/>
        <pc:sldMkLst>
          <pc:docMk/>
          <pc:sldMk cId="3486480087" sldId="348"/>
        </pc:sldMkLst>
      </pc:sldChg>
      <pc:sldChg chg="new del">
        <pc:chgData name="Fabio Cosme" userId="b9aee802-7c78-4663-b00c-62faf399ea7f" providerId="ADAL" clId="{419D3C5C-9737-46D4-AED0-70F9092422A5}" dt="2025-05-06T08:43:15.459" v="32065" actId="47"/>
        <pc:sldMkLst>
          <pc:docMk/>
          <pc:sldMk cId="745297739" sldId="349"/>
        </pc:sldMkLst>
      </pc:sldChg>
      <pc:sldChg chg="modSp new del mod">
        <pc:chgData name="Fabio Cosme" userId="b9aee802-7c78-4663-b00c-62faf399ea7f" providerId="ADAL" clId="{419D3C5C-9737-46D4-AED0-70F9092422A5}" dt="2025-05-06T08:43:42.955" v="32076" actId="47"/>
        <pc:sldMkLst>
          <pc:docMk/>
          <pc:sldMk cId="2897863983" sldId="349"/>
        </pc:sldMkLst>
        <pc:spChg chg="mod">
          <ac:chgData name="Fabio Cosme" userId="b9aee802-7c78-4663-b00c-62faf399ea7f" providerId="ADAL" clId="{419D3C5C-9737-46D4-AED0-70F9092422A5}" dt="2025-05-06T08:43:34.469" v="32075" actId="20577"/>
          <ac:spMkLst>
            <pc:docMk/>
            <pc:sldMk cId="2897863983" sldId="349"/>
            <ac:spMk id="2" creationId="{4FFF90AD-46EC-7DDF-955B-C9BF6B3D7AAD}"/>
          </ac:spMkLst>
        </pc:spChg>
      </pc:sldChg>
      <pc:sldMasterChg chg="del delSldLayout">
        <pc:chgData name="Fabio Cosme" userId="b9aee802-7c78-4663-b00c-62faf399ea7f" providerId="ADAL" clId="{419D3C5C-9737-46D4-AED0-70F9092422A5}" dt="2025-04-04T10:15:38.382" v="1726" actId="47"/>
        <pc:sldMasterMkLst>
          <pc:docMk/>
          <pc:sldMasterMk cId="775274588" sldId="2147483783"/>
        </pc:sldMasterMkLst>
        <pc:sldLayoutChg chg="del">
          <pc:chgData name="Fabio Cosme" userId="b9aee802-7c78-4663-b00c-62faf399ea7f" providerId="ADAL" clId="{419D3C5C-9737-46D4-AED0-70F9092422A5}" dt="2025-04-04T10:15:38.382" v="1726" actId="47"/>
          <pc:sldLayoutMkLst>
            <pc:docMk/>
            <pc:sldMasterMk cId="775274588" sldId="2147483783"/>
            <pc:sldLayoutMk cId="3738282121" sldId="2147483784"/>
          </pc:sldLayoutMkLst>
        </pc:sldLayoutChg>
        <pc:sldLayoutChg chg="del">
          <pc:chgData name="Fabio Cosme" userId="b9aee802-7c78-4663-b00c-62faf399ea7f" providerId="ADAL" clId="{419D3C5C-9737-46D4-AED0-70F9092422A5}" dt="2025-04-04T10:15:38.382" v="1726" actId="47"/>
          <pc:sldLayoutMkLst>
            <pc:docMk/>
            <pc:sldMasterMk cId="775274588" sldId="2147483783"/>
            <pc:sldLayoutMk cId="2437118907" sldId="2147483785"/>
          </pc:sldLayoutMkLst>
        </pc:sldLayoutChg>
        <pc:sldLayoutChg chg="del">
          <pc:chgData name="Fabio Cosme" userId="b9aee802-7c78-4663-b00c-62faf399ea7f" providerId="ADAL" clId="{419D3C5C-9737-46D4-AED0-70F9092422A5}" dt="2025-04-04T10:15:38.382" v="1726" actId="47"/>
          <pc:sldLayoutMkLst>
            <pc:docMk/>
            <pc:sldMasterMk cId="775274588" sldId="2147483783"/>
            <pc:sldLayoutMk cId="3511655804" sldId="2147483786"/>
          </pc:sldLayoutMkLst>
        </pc:sldLayoutChg>
        <pc:sldLayoutChg chg="del">
          <pc:chgData name="Fabio Cosme" userId="b9aee802-7c78-4663-b00c-62faf399ea7f" providerId="ADAL" clId="{419D3C5C-9737-46D4-AED0-70F9092422A5}" dt="2025-04-04T10:15:38.382" v="1726" actId="47"/>
          <pc:sldLayoutMkLst>
            <pc:docMk/>
            <pc:sldMasterMk cId="775274588" sldId="2147483783"/>
            <pc:sldLayoutMk cId="216505916" sldId="2147483787"/>
          </pc:sldLayoutMkLst>
        </pc:sldLayoutChg>
        <pc:sldLayoutChg chg="del">
          <pc:chgData name="Fabio Cosme" userId="b9aee802-7c78-4663-b00c-62faf399ea7f" providerId="ADAL" clId="{419D3C5C-9737-46D4-AED0-70F9092422A5}" dt="2025-04-04T10:15:38.382" v="1726" actId="47"/>
          <pc:sldLayoutMkLst>
            <pc:docMk/>
            <pc:sldMasterMk cId="775274588" sldId="2147483783"/>
            <pc:sldLayoutMk cId="2945631509" sldId="2147483788"/>
          </pc:sldLayoutMkLst>
        </pc:sldLayoutChg>
        <pc:sldLayoutChg chg="del">
          <pc:chgData name="Fabio Cosme" userId="b9aee802-7c78-4663-b00c-62faf399ea7f" providerId="ADAL" clId="{419D3C5C-9737-46D4-AED0-70F9092422A5}" dt="2025-04-04T10:15:38.382" v="1726" actId="47"/>
          <pc:sldLayoutMkLst>
            <pc:docMk/>
            <pc:sldMasterMk cId="775274588" sldId="2147483783"/>
            <pc:sldLayoutMk cId="2159489781" sldId="2147483789"/>
          </pc:sldLayoutMkLst>
        </pc:sldLayoutChg>
        <pc:sldLayoutChg chg="del">
          <pc:chgData name="Fabio Cosme" userId="b9aee802-7c78-4663-b00c-62faf399ea7f" providerId="ADAL" clId="{419D3C5C-9737-46D4-AED0-70F9092422A5}" dt="2025-04-04T10:15:38.382" v="1726" actId="47"/>
          <pc:sldLayoutMkLst>
            <pc:docMk/>
            <pc:sldMasterMk cId="775274588" sldId="2147483783"/>
            <pc:sldLayoutMk cId="2396473358" sldId="2147483790"/>
          </pc:sldLayoutMkLst>
        </pc:sldLayoutChg>
        <pc:sldLayoutChg chg="del">
          <pc:chgData name="Fabio Cosme" userId="b9aee802-7c78-4663-b00c-62faf399ea7f" providerId="ADAL" clId="{419D3C5C-9737-46D4-AED0-70F9092422A5}" dt="2025-04-04T10:15:38.382" v="1726" actId="47"/>
          <pc:sldLayoutMkLst>
            <pc:docMk/>
            <pc:sldMasterMk cId="775274588" sldId="2147483783"/>
            <pc:sldLayoutMk cId="879765827" sldId="2147483791"/>
          </pc:sldLayoutMkLst>
        </pc:sldLayoutChg>
        <pc:sldLayoutChg chg="del">
          <pc:chgData name="Fabio Cosme" userId="b9aee802-7c78-4663-b00c-62faf399ea7f" providerId="ADAL" clId="{419D3C5C-9737-46D4-AED0-70F9092422A5}" dt="2025-04-04T10:15:38.382" v="1726" actId="47"/>
          <pc:sldLayoutMkLst>
            <pc:docMk/>
            <pc:sldMasterMk cId="775274588" sldId="2147483783"/>
            <pc:sldLayoutMk cId="779287281" sldId="2147483792"/>
          </pc:sldLayoutMkLst>
        </pc:sldLayoutChg>
        <pc:sldLayoutChg chg="del">
          <pc:chgData name="Fabio Cosme" userId="b9aee802-7c78-4663-b00c-62faf399ea7f" providerId="ADAL" clId="{419D3C5C-9737-46D4-AED0-70F9092422A5}" dt="2025-04-04T10:15:38.382" v="1726" actId="47"/>
          <pc:sldLayoutMkLst>
            <pc:docMk/>
            <pc:sldMasterMk cId="775274588" sldId="2147483783"/>
            <pc:sldLayoutMk cId="260327231" sldId="2147483793"/>
          </pc:sldLayoutMkLst>
        </pc:sldLayoutChg>
        <pc:sldLayoutChg chg="del">
          <pc:chgData name="Fabio Cosme" userId="b9aee802-7c78-4663-b00c-62faf399ea7f" providerId="ADAL" clId="{419D3C5C-9737-46D4-AED0-70F9092422A5}" dt="2025-04-04T10:15:38.382" v="1726" actId="47"/>
          <pc:sldLayoutMkLst>
            <pc:docMk/>
            <pc:sldMasterMk cId="775274588" sldId="2147483783"/>
            <pc:sldLayoutMk cId="1142102029" sldId="2147483794"/>
          </pc:sldLayoutMkLst>
        </pc:sldLayoutChg>
        <pc:sldLayoutChg chg="del">
          <pc:chgData name="Fabio Cosme" userId="b9aee802-7c78-4663-b00c-62faf399ea7f" providerId="ADAL" clId="{419D3C5C-9737-46D4-AED0-70F9092422A5}" dt="2025-04-04T10:15:38.382" v="1726" actId="47"/>
          <pc:sldLayoutMkLst>
            <pc:docMk/>
            <pc:sldMasterMk cId="775274588" sldId="2147483783"/>
            <pc:sldLayoutMk cId="283758419" sldId="2147483795"/>
          </pc:sldLayoutMkLst>
        </pc:sldLayoutChg>
        <pc:sldLayoutChg chg="del">
          <pc:chgData name="Fabio Cosme" userId="b9aee802-7c78-4663-b00c-62faf399ea7f" providerId="ADAL" clId="{419D3C5C-9737-46D4-AED0-70F9092422A5}" dt="2025-04-04T10:15:38.382" v="1726" actId="47"/>
          <pc:sldLayoutMkLst>
            <pc:docMk/>
            <pc:sldMasterMk cId="775274588" sldId="2147483783"/>
            <pc:sldLayoutMk cId="289190400" sldId="2147483796"/>
          </pc:sldLayoutMkLst>
        </pc:sldLayoutChg>
      </pc:sldMasterChg>
      <pc:sldMasterChg chg="delSldLayout modSldLayout">
        <pc:chgData name="Fabio Cosme" userId="b9aee802-7c78-4663-b00c-62faf399ea7f" providerId="ADAL" clId="{419D3C5C-9737-46D4-AED0-70F9092422A5}" dt="2025-05-01T10:14:49.806" v="14481" actId="47"/>
        <pc:sldMasterMkLst>
          <pc:docMk/>
          <pc:sldMasterMk cId="1415596544" sldId="2147483783"/>
        </pc:sldMasterMkLst>
        <pc:sldLayoutChg chg="modSp mod">
          <pc:chgData name="Fabio Cosme" userId="b9aee802-7c78-4663-b00c-62faf399ea7f" providerId="ADAL" clId="{419D3C5C-9737-46D4-AED0-70F9092422A5}" dt="2025-04-04T15:07:45.768" v="6492" actId="790"/>
          <pc:sldLayoutMkLst>
            <pc:docMk/>
            <pc:sldMasterMk cId="1415596544" sldId="2147483783"/>
            <pc:sldLayoutMk cId="980832007" sldId="2147483795"/>
          </pc:sldLayoutMkLst>
          <pc:spChg chg="mod">
            <ac:chgData name="Fabio Cosme" userId="b9aee802-7c78-4663-b00c-62faf399ea7f" providerId="ADAL" clId="{419D3C5C-9737-46D4-AED0-70F9092422A5}" dt="2025-04-04T15:07:45.768" v="6492" actId="790"/>
            <ac:spMkLst>
              <pc:docMk/>
              <pc:sldMasterMk cId="1415596544" sldId="2147483783"/>
              <pc:sldLayoutMk cId="980832007" sldId="2147483795"/>
              <ac:spMk id="4" creationId="{52BD97F5-11E5-F533-F40F-613BED1DC53F}"/>
            </ac:spMkLst>
          </pc:spChg>
        </pc:sldLayoutChg>
        <pc:sldLayoutChg chg="delSp del">
          <pc:chgData name="Fabio Cosme" userId="b9aee802-7c78-4663-b00c-62faf399ea7f" providerId="ADAL" clId="{419D3C5C-9737-46D4-AED0-70F9092422A5}" dt="2025-05-01T10:14:49.806" v="14481" actId="47"/>
          <pc:sldLayoutMkLst>
            <pc:docMk/>
            <pc:sldMasterMk cId="1415596544" sldId="2147483783"/>
            <pc:sldLayoutMk cId="4097489477" sldId="2147483797"/>
          </pc:sldLayoutMkLst>
          <pc:spChg chg="del">
            <ac:chgData name="Fabio Cosme" userId="b9aee802-7c78-4663-b00c-62faf399ea7f" providerId="ADAL" clId="{419D3C5C-9737-46D4-AED0-70F9092422A5}" dt="2025-04-04T10:15:57.787" v="1728"/>
            <ac:spMkLst>
              <pc:docMk/>
              <pc:sldMasterMk cId="1415596544" sldId="2147483783"/>
              <pc:sldLayoutMk cId="4097489477" sldId="2147483797"/>
              <ac:spMk id="8" creationId="{63F8A5F0-6174-2F85-4F8B-686E21CA2369}"/>
            </ac:spMkLst>
          </pc:spChg>
          <pc:picChg chg="del">
            <ac:chgData name="Fabio Cosme" userId="b9aee802-7c78-4663-b00c-62faf399ea7f" providerId="ADAL" clId="{419D3C5C-9737-46D4-AED0-70F9092422A5}" dt="2025-04-04T10:15:57.787" v="1728"/>
            <ac:picMkLst>
              <pc:docMk/>
              <pc:sldMasterMk cId="1415596544" sldId="2147483783"/>
              <pc:sldLayoutMk cId="4097489477" sldId="2147483797"/>
              <ac:picMk id="4" creationId="{555EBEA9-9FD4-2766-3814-32D64B239715}"/>
            </ac:picMkLst>
          </pc:picChg>
          <pc:picChg chg="del">
            <ac:chgData name="Fabio Cosme" userId="b9aee802-7c78-4663-b00c-62faf399ea7f" providerId="ADAL" clId="{419D3C5C-9737-46D4-AED0-70F9092422A5}" dt="2025-04-04T10:15:57.787" v="1728"/>
            <ac:picMkLst>
              <pc:docMk/>
              <pc:sldMasterMk cId="1415596544" sldId="2147483783"/>
              <pc:sldLayoutMk cId="4097489477" sldId="2147483797"/>
              <ac:picMk id="7" creationId="{8D1B2F6B-4F74-CDB7-4D34-F38F08E64D22}"/>
            </ac:picMkLst>
          </pc:picChg>
          <pc:picChg chg="del">
            <ac:chgData name="Fabio Cosme" userId="b9aee802-7c78-4663-b00c-62faf399ea7f" providerId="ADAL" clId="{419D3C5C-9737-46D4-AED0-70F9092422A5}" dt="2025-04-04T10:15:57.787" v="1728"/>
            <ac:picMkLst>
              <pc:docMk/>
              <pc:sldMasterMk cId="1415596544" sldId="2147483783"/>
              <pc:sldLayoutMk cId="4097489477" sldId="2147483797"/>
              <ac:picMk id="9" creationId="{465C9F8D-2F47-E2CB-5FE0-DB72A352A80A}"/>
            </ac:picMkLst>
          </pc:picChg>
          <pc:picChg chg="del">
            <ac:chgData name="Fabio Cosme" userId="b9aee802-7c78-4663-b00c-62faf399ea7f" providerId="ADAL" clId="{419D3C5C-9737-46D4-AED0-70F9092422A5}" dt="2025-04-04T10:15:57.787" v="1728"/>
            <ac:picMkLst>
              <pc:docMk/>
              <pc:sldMasterMk cId="1415596544" sldId="2147483783"/>
              <pc:sldLayoutMk cId="4097489477" sldId="2147483797"/>
              <ac:picMk id="12" creationId="{54EACEE5-AF2D-B765-F0F8-185FF93406A1}"/>
            </ac:picMkLst>
          </pc:picChg>
        </pc:sldLayoutChg>
      </pc:sldMaster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5T21:48:06.709"/>
    </inkml:context>
    <inkml:brush xml:id="br0">
      <inkml:brushProperty name="width" value="0.05" units="cm"/>
      <inkml:brushProperty name="height" value="0.05" units="cm"/>
    </inkml:brush>
  </inkml:definitions>
  <inkml:trace contextRef="#ctx0" brushRef="#br0">1801 0 24575,'-62'2'0,"1"3"0,0 2 0,-80 21 0,-172 70 0,182-41 0,35-14 0,61-26 0,-63 42 0,69-40 0,-103 69 0,81-50 0,3 2 0,-85 91 0,59-41 0,-17 37 0,70-96 0,1 1 0,1 1 0,2 0 0,-17 51 0,-13 19 0,46-100 0,-10 11 0,10-13 0,1-1 0,0 0 0,-1 0 0,1 0 0,0 0 0,0 0 0,-1 0 0,1 0 0,0 0 0,-1 0 0,1 0 0,0 0 0,0 0 0,-1 0 0,1 0 0,0-1 0,0 1 0,-1 0 0,1 0 0,0 0 0,0 0 0,-1 0 0,1 0 0,0-1 0,0 1 0,-1 0 0,1 0 0,0 0 0,0-1 0,0 1 0,-1 0 0,1 0 0,0-1 0,-2-4 0,0 1 0,0-1 0,0 0 0,-1-10 0,-3-4 0,-38-92 0,44 111 0,0 0 0,0 0 0,1 0 0,-1 0 0,0 1 0,0-1 0,0 0 0,-1 0 0,1 0 0,0 0 0,0 0 0,0 0 0,0 0 0,0 0 0,0 0 0,0 0 0,0 0 0,0 0 0,0 0 0,0 0 0,0 0 0,0 1 0,0-1 0,0 0 0,0 0 0,0 0 0,0 0 0,0 0 0,0 0 0,0 0 0,0 0 0,0 0 0,0 0 0,-1 0 0,1 0 0,0 0 0,0 0 0,0 0 0,0 0 0,0 0 0,0 0 0,0 0 0,0 0 0,0 0 0,0 0 0,0 0 0,0 0 0,0 0 0,0 0 0,-1 0 0,1 0 0,0 0 0,0 0 0,0 0 0,0 0 0,0 0 0,0 0 0,0 0 0,-2 12 0,1 14 0,1 2 0,2 37 0,-2-60 0,1 0 0,0 0 0,1 1 0,-1-1 0,1 0 0,0 0 0,0 0 0,0 0 0,5 6 0,-5-9 0,-1-1 0,0 0 0,1 0 0,-1 0 0,1 0 0,0 0 0,-1 0 0,1-1 0,0 1 0,-1 0 0,1-1 0,0 1 0,0-1 0,-1 0 0,1 0 0,0 1 0,0-1 0,0 0 0,-1-1 0,1 1 0,0 0 0,0 0 0,2-2 0,47-13 0,-42 11 0,53-22 0,-42 17 0,0 0 0,1 2 0,35-9 0,-41 13-1365,-2 0-5461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P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D6A191-9FD9-431A-AF1A-426D7EE89438}" type="datetimeFigureOut">
              <a:rPr lang="pt-PT" smtClean="0"/>
              <a:t>06/05/2025</a:t>
            </a:fld>
            <a:endParaRPr lang="pt-P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P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P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F08BA0-DD3E-4506-8E9E-0B934F8F134A}" type="slidenum">
              <a:rPr lang="pt-PT" smtClean="0"/>
              <a:t>‹#›</a:t>
            </a:fld>
            <a:endParaRPr lang="pt-PT"/>
          </a:p>
        </p:txBody>
      </p:sp>
    </p:spTree>
    <p:extLst>
      <p:ext uri="{BB962C8B-B14F-4D97-AF65-F5344CB8AC3E}">
        <p14:creationId xmlns:p14="http://schemas.microsoft.com/office/powerpoint/2010/main" val="812804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800"/>
              </a:spcAft>
            </a:pPr>
            <a:r>
              <a:rPr lang="pt-PT" sz="1200" kern="100" dirty="0">
                <a:effectLst/>
                <a:latin typeface="Arial" panose="020B0604020202020204" pitchFamily="34" charset="0"/>
                <a:ea typeface="Aptos" panose="020B0004020202020204" pitchFamily="34" charset="0"/>
                <a:cs typeface="Arial" panose="020B0604020202020204" pitchFamily="34" charset="0"/>
              </a:rPr>
              <a:t>A Inteligência é o resultado de um processo orgânico, consequentemente, algo que resulta de um processo orgânico não poderia ser artificial, correto? Discutível.</a:t>
            </a:r>
          </a:p>
          <a:p>
            <a:pPr algn="just">
              <a:lnSpc>
                <a:spcPct val="115000"/>
              </a:lnSpc>
              <a:spcAft>
                <a:spcPts val="800"/>
              </a:spcAft>
            </a:pPr>
            <a:endParaRPr lang="pt-PT" sz="1200" kern="100" dirty="0">
              <a:effectLst/>
              <a:latin typeface="Arial" panose="020B0604020202020204" pitchFamily="34" charset="0"/>
              <a:ea typeface="Aptos" panose="020B0004020202020204" pitchFamily="34" charset="0"/>
              <a:cs typeface="Arial" panose="020B0604020202020204" pitchFamily="34" charset="0"/>
            </a:endParaRPr>
          </a:p>
          <a:p>
            <a:pPr algn="just">
              <a:lnSpc>
                <a:spcPct val="115000"/>
              </a:lnSpc>
              <a:spcAft>
                <a:spcPts val="800"/>
              </a:spcAft>
            </a:pPr>
            <a:r>
              <a:rPr lang="pt-PT" sz="1200" kern="100" dirty="0">
                <a:effectLst/>
                <a:latin typeface="Arial" panose="020B0604020202020204" pitchFamily="34" charset="0"/>
                <a:ea typeface="Aptos" panose="020B0004020202020204" pitchFamily="34" charset="0"/>
                <a:cs typeface="Arial" panose="020B0604020202020204" pitchFamily="34" charset="0"/>
              </a:rPr>
              <a:t>Se definirmos artificial, como algo que não é produzido biologicamente, então inteligência não pode ser artificial, no entanto, a questão é se algo que simula um processo orgânico, neste caso, um computador, poderá ser considerado um tipo de inteligência.</a:t>
            </a:r>
          </a:p>
        </p:txBody>
      </p:sp>
      <p:sp>
        <p:nvSpPr>
          <p:cNvPr id="4" name="Slide Number Placeholder 3"/>
          <p:cNvSpPr>
            <a:spLocks noGrp="1"/>
          </p:cNvSpPr>
          <p:nvPr>
            <p:ph type="sldNum" sz="quarter" idx="5"/>
          </p:nvPr>
        </p:nvSpPr>
        <p:spPr/>
        <p:txBody>
          <a:bodyPr/>
          <a:lstStyle/>
          <a:p>
            <a:fld id="{EBF08BA0-DD3E-4506-8E9E-0B934F8F134A}" type="slidenum">
              <a:rPr lang="pt-PT" smtClean="0"/>
              <a:t>2</a:t>
            </a:fld>
            <a:endParaRPr lang="pt-PT" dirty="0"/>
          </a:p>
        </p:txBody>
      </p:sp>
    </p:spTree>
    <p:extLst>
      <p:ext uri="{BB962C8B-B14F-4D97-AF65-F5344CB8AC3E}">
        <p14:creationId xmlns:p14="http://schemas.microsoft.com/office/powerpoint/2010/main" val="2252409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AC754-F925-5FA3-9184-F22DF8C737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DB8EBF-8ABC-81B4-2EEA-FFA8CE310F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A34278-C7A5-CCF6-32AA-E4A467C4DDE1}"/>
              </a:ext>
            </a:extLst>
          </p:cNvPr>
          <p:cNvSpPr>
            <a:spLocks noGrp="1"/>
          </p:cNvSpPr>
          <p:nvPr>
            <p:ph type="body" idx="1"/>
          </p:nvPr>
        </p:nvSpPr>
        <p:spPr/>
        <p:txBody>
          <a:bodyPr/>
          <a:lstStyle/>
          <a:p>
            <a:pPr marL="0" marR="0" lvl="0" indent="0" algn="just"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r>
              <a:rPr lang="pt-PT" sz="1200" kern="100" dirty="0">
                <a:effectLst/>
                <a:latin typeface="Arial" panose="020B0604020202020204" pitchFamily="34" charset="0"/>
                <a:ea typeface="Aptos" panose="020B0004020202020204" pitchFamily="34" charset="0"/>
                <a:cs typeface="Arial" panose="020B0604020202020204" pitchFamily="34" charset="0"/>
              </a:rPr>
              <a:t>A integração da inteligência artificial é um tema complexo e multifacetado. Por um lado, oferece-nos oportunidades de inovação; por outro, exige uma abordagem ética e cautelosa. </a:t>
            </a:r>
          </a:p>
          <a:p>
            <a:pPr marL="0" marR="0" lvl="0" indent="0" algn="just"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endParaRPr lang="pt-PT" sz="12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r>
              <a:rPr lang="pt-PT" sz="1200" b="1" kern="100" dirty="0">
                <a:effectLst/>
                <a:latin typeface="Arial" panose="020B0604020202020204" pitchFamily="34" charset="0"/>
                <a:ea typeface="Aptos" panose="020B0004020202020204" pitchFamily="34" charset="0"/>
                <a:cs typeface="Arial" panose="020B0604020202020204" pitchFamily="34" charset="0"/>
              </a:rPr>
              <a:t>ALUNOS</a:t>
            </a:r>
          </a:p>
          <a:p>
            <a:pPr marL="0" marR="0" lvl="0" indent="0" algn="just"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r>
              <a:rPr lang="pt-PT" sz="1200" b="0" dirty="0">
                <a:solidFill>
                  <a:srgbClr val="8C69F5"/>
                </a:solidFill>
                <a:effectLst/>
                <a:latin typeface="Arial" panose="020B0604020202020204" pitchFamily="34" charset="0"/>
                <a:ea typeface="Aptos" panose="020B0004020202020204" pitchFamily="34" charset="0"/>
                <a:cs typeface="Arial" panose="020B0604020202020204" pitchFamily="34" charset="0"/>
              </a:rPr>
              <a:t>Para os alunos, a inteligência artificial surge como solução não só para personalizar o ensino e melhorar a acessibilidade através de tutoria digital. Por exemplo, em março de 2023, a </a:t>
            </a:r>
            <a:r>
              <a:rPr lang="pt-PT" sz="1200" b="0" dirty="0" err="1">
                <a:solidFill>
                  <a:srgbClr val="8C69F5"/>
                </a:solidFill>
                <a:effectLst/>
                <a:latin typeface="Arial" panose="020B0604020202020204" pitchFamily="34" charset="0"/>
                <a:ea typeface="Aptos" panose="020B0004020202020204" pitchFamily="34" charset="0"/>
                <a:cs typeface="Arial" panose="020B0604020202020204" pitchFamily="34" charset="0"/>
              </a:rPr>
              <a:t>Khan</a:t>
            </a:r>
            <a:r>
              <a:rPr lang="pt-PT" sz="1200" b="0" dirty="0">
                <a:solidFill>
                  <a:srgbClr val="8C69F5"/>
                </a:solidFill>
                <a:effectLst/>
                <a:latin typeface="Arial" panose="020B0604020202020204" pitchFamily="34" charset="0"/>
                <a:ea typeface="Aptos" panose="020B0004020202020204" pitchFamily="34" charset="0"/>
                <a:cs typeface="Arial" panose="020B0604020202020204" pitchFamily="34" charset="0"/>
              </a:rPr>
              <a:t> </a:t>
            </a:r>
            <a:r>
              <a:rPr lang="pt-PT" sz="1200" b="0" dirty="0" err="1">
                <a:solidFill>
                  <a:srgbClr val="8C69F5"/>
                </a:solidFill>
                <a:effectLst/>
                <a:latin typeface="Arial" panose="020B0604020202020204" pitchFamily="34" charset="0"/>
                <a:ea typeface="Aptos" panose="020B0004020202020204" pitchFamily="34" charset="0"/>
                <a:cs typeface="Arial" panose="020B0604020202020204" pitchFamily="34" charset="0"/>
              </a:rPr>
              <a:t>Academy</a:t>
            </a:r>
            <a:r>
              <a:rPr lang="pt-PT" sz="1200" b="0" dirty="0">
                <a:solidFill>
                  <a:srgbClr val="8C69F5"/>
                </a:solidFill>
                <a:effectLst/>
                <a:latin typeface="Arial" panose="020B0604020202020204" pitchFamily="34" charset="0"/>
                <a:ea typeface="Aptos" panose="020B0004020202020204" pitchFamily="34" charset="0"/>
                <a:cs typeface="Arial" panose="020B0604020202020204" pitchFamily="34" charset="0"/>
              </a:rPr>
              <a:t> lançou o piloto do </a:t>
            </a:r>
            <a:r>
              <a:rPr lang="pt-PT" sz="1200" b="0" dirty="0" err="1">
                <a:solidFill>
                  <a:srgbClr val="8C69F5"/>
                </a:solidFill>
                <a:effectLst/>
                <a:latin typeface="Arial" panose="020B0604020202020204" pitchFamily="34" charset="0"/>
                <a:ea typeface="Aptos" panose="020B0004020202020204" pitchFamily="34" charset="0"/>
                <a:cs typeface="Arial" panose="020B0604020202020204" pitchFamily="34" charset="0"/>
              </a:rPr>
              <a:t>Khanmigo</a:t>
            </a:r>
            <a:r>
              <a:rPr lang="pt-PT" sz="1200" b="0" dirty="0">
                <a:solidFill>
                  <a:srgbClr val="8C69F5"/>
                </a:solidFill>
                <a:effectLst/>
                <a:latin typeface="Arial" panose="020B0604020202020204" pitchFamily="34" charset="0"/>
                <a:ea typeface="Aptos" panose="020B0004020202020204" pitchFamily="34" charset="0"/>
                <a:cs typeface="Arial" panose="020B0604020202020204" pitchFamily="34" charset="0"/>
              </a:rPr>
              <a:t> - um tutor virtual.  </a:t>
            </a:r>
          </a:p>
          <a:p>
            <a:pPr marL="0" marR="0" lvl="0" indent="0" algn="just"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r>
              <a:rPr lang="pt-PT" sz="1200" b="0" dirty="0">
                <a:solidFill>
                  <a:srgbClr val="8C69F5"/>
                </a:solidFill>
                <a:effectLst/>
                <a:latin typeface="Arial" panose="020B0604020202020204" pitchFamily="34" charset="0"/>
                <a:ea typeface="Aptos" panose="020B0004020202020204" pitchFamily="34" charset="0"/>
                <a:cs typeface="Arial" panose="020B0604020202020204" pitchFamily="34" charset="0"/>
              </a:rPr>
              <a:t>Outros exemplos de plataformas relevantes incluem:</a:t>
            </a:r>
          </a:p>
          <a:p>
            <a:pPr marL="285750" marR="0" lvl="0" indent="-285750" algn="just"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lang="pt-PT" sz="1200" b="1" dirty="0" err="1">
                <a:solidFill>
                  <a:srgbClr val="8C69F5"/>
                </a:solidFill>
                <a:effectLst/>
                <a:latin typeface="Arial" panose="020B0604020202020204" pitchFamily="34" charset="0"/>
                <a:ea typeface="Aptos" panose="020B0004020202020204" pitchFamily="34" charset="0"/>
                <a:cs typeface="Arial" panose="020B0604020202020204" pitchFamily="34" charset="0"/>
              </a:rPr>
              <a:t>Remnote</a:t>
            </a:r>
            <a:r>
              <a:rPr lang="pt-PT" sz="1200" b="0" dirty="0">
                <a:solidFill>
                  <a:srgbClr val="8C69F5"/>
                </a:solidFill>
                <a:effectLst/>
                <a:latin typeface="Arial" panose="020B0604020202020204" pitchFamily="34" charset="0"/>
                <a:ea typeface="Aptos" panose="020B0004020202020204" pitchFamily="34" charset="0"/>
                <a:cs typeface="Arial" panose="020B0604020202020204" pitchFamily="34" charset="0"/>
              </a:rPr>
              <a:t> – permite criar </a:t>
            </a:r>
            <a:r>
              <a:rPr lang="pt-PT" sz="1200" b="0" dirty="0" err="1">
                <a:solidFill>
                  <a:srgbClr val="8C69F5"/>
                </a:solidFill>
                <a:effectLst/>
                <a:latin typeface="Arial" panose="020B0604020202020204" pitchFamily="34" charset="0"/>
                <a:ea typeface="Aptos" panose="020B0004020202020204" pitchFamily="34" charset="0"/>
                <a:cs typeface="Arial" panose="020B0604020202020204" pitchFamily="34" charset="0"/>
              </a:rPr>
              <a:t>flashcards</a:t>
            </a:r>
            <a:r>
              <a:rPr lang="pt-PT" sz="1200" b="0" dirty="0">
                <a:solidFill>
                  <a:srgbClr val="8C69F5"/>
                </a:solidFill>
                <a:effectLst/>
                <a:latin typeface="Arial" panose="020B0604020202020204" pitchFamily="34" charset="0"/>
                <a:ea typeface="Aptos" panose="020B0004020202020204" pitchFamily="34" charset="0"/>
                <a:cs typeface="Arial" panose="020B0604020202020204" pitchFamily="34" charset="0"/>
              </a:rPr>
              <a:t> com o apoio de IA.</a:t>
            </a:r>
          </a:p>
          <a:p>
            <a:pPr marL="285750" marR="0" lvl="0" indent="-285750" algn="just"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lang="pt-PT" sz="1200" b="1" dirty="0" err="1">
                <a:solidFill>
                  <a:srgbClr val="8C69F5"/>
                </a:solidFill>
                <a:effectLst/>
                <a:latin typeface="Arial" panose="020B0604020202020204" pitchFamily="34" charset="0"/>
                <a:ea typeface="Aptos" panose="020B0004020202020204" pitchFamily="34" charset="0"/>
                <a:cs typeface="Arial" panose="020B0604020202020204" pitchFamily="34" charset="0"/>
              </a:rPr>
              <a:t>NotebookLM</a:t>
            </a:r>
            <a:r>
              <a:rPr lang="pt-PT" sz="1200" b="0" dirty="0">
                <a:solidFill>
                  <a:srgbClr val="8C69F5"/>
                </a:solidFill>
                <a:effectLst/>
                <a:latin typeface="Arial" panose="020B0604020202020204" pitchFamily="34" charset="0"/>
                <a:ea typeface="Aptos" panose="020B0004020202020204" pitchFamily="34" charset="0"/>
                <a:cs typeface="Arial" panose="020B0604020202020204" pitchFamily="34" charset="0"/>
              </a:rPr>
              <a:t> – integra </a:t>
            </a:r>
            <a:r>
              <a:rPr lang="pt-PT" sz="1200" b="0" dirty="0" err="1">
                <a:solidFill>
                  <a:srgbClr val="8C69F5"/>
                </a:solidFill>
                <a:effectLst/>
                <a:latin typeface="Arial" panose="020B0604020202020204" pitchFamily="34" charset="0"/>
                <a:ea typeface="Aptos" panose="020B0004020202020204" pitchFamily="34" charset="0"/>
                <a:cs typeface="Arial" panose="020B0604020202020204" pitchFamily="34" charset="0"/>
              </a:rPr>
              <a:t>PDFs</a:t>
            </a:r>
            <a:r>
              <a:rPr lang="pt-PT" sz="1200" b="0" dirty="0">
                <a:solidFill>
                  <a:srgbClr val="8C69F5"/>
                </a:solidFill>
                <a:effectLst/>
                <a:latin typeface="Arial" panose="020B0604020202020204" pitchFamily="34" charset="0"/>
                <a:ea typeface="Aptos" panose="020B0004020202020204" pitchFamily="34" charset="0"/>
                <a:cs typeface="Arial" panose="020B0604020202020204" pitchFamily="34" charset="0"/>
              </a:rPr>
              <a:t>, áudios e vídeos; além disso, gera um podcast sobre o material, no qual se pode participar na conversa, via áudio.</a:t>
            </a:r>
          </a:p>
          <a:p>
            <a:pPr marL="285750" marR="0" lvl="0" indent="-285750" algn="just"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lang="pt-PT" sz="1200" b="1" dirty="0" err="1">
                <a:solidFill>
                  <a:srgbClr val="8C69F5"/>
                </a:solidFill>
                <a:effectLst/>
                <a:latin typeface="Arial" panose="020B0604020202020204" pitchFamily="34" charset="0"/>
                <a:ea typeface="Aptos" panose="020B0004020202020204" pitchFamily="34" charset="0"/>
                <a:cs typeface="Arial" panose="020B0604020202020204" pitchFamily="34" charset="0"/>
              </a:rPr>
              <a:t>Mapify</a:t>
            </a:r>
            <a:r>
              <a:rPr lang="pt-PT" sz="1200" b="0" dirty="0">
                <a:solidFill>
                  <a:srgbClr val="8C69F5"/>
                </a:solidFill>
                <a:effectLst/>
                <a:latin typeface="Arial" panose="020B0604020202020204" pitchFamily="34" charset="0"/>
                <a:ea typeface="Aptos" panose="020B0004020202020204" pitchFamily="34" charset="0"/>
                <a:cs typeface="Arial" panose="020B0604020202020204" pitchFamily="34" charset="0"/>
              </a:rPr>
              <a:t> – que utiliza IA para gerar mapas mentais que ajudam visualmente a estudar a matéria.</a:t>
            </a:r>
          </a:p>
          <a:p>
            <a:pPr marL="0" marR="0" lvl="0" indent="0" algn="just"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endParaRPr lang="pt-PT" sz="1200" b="0" dirty="0">
              <a:solidFill>
                <a:srgbClr val="8C69F5"/>
              </a:solidFill>
              <a:effectLst/>
              <a:latin typeface="Arial" panose="020B0604020202020204" pitchFamily="34" charset="0"/>
              <a:ea typeface="Aptos" panose="020B0004020202020204" pitchFamily="34"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r>
              <a:rPr lang="pt-PT" sz="1200" b="0" dirty="0">
                <a:solidFill>
                  <a:srgbClr val="8C69F5"/>
                </a:solidFill>
                <a:effectLst/>
                <a:latin typeface="Arial" panose="020B0604020202020204" pitchFamily="34" charset="0"/>
                <a:ea typeface="Aptos" panose="020B0004020202020204" pitchFamily="34" charset="0"/>
                <a:cs typeface="Arial" panose="020B0604020202020204" pitchFamily="34" charset="0"/>
              </a:rPr>
              <a:t>Este tipo de soluções torna o ensino mais acessível combatendo desigualdades.</a:t>
            </a:r>
          </a:p>
          <a:p>
            <a:pPr marL="0" marR="0" lvl="0" indent="0" algn="just"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endParaRPr lang="pt-PT" sz="1200" b="0" dirty="0">
              <a:solidFill>
                <a:srgbClr val="8C69F5"/>
              </a:solidFill>
              <a:effectLst/>
              <a:latin typeface="Arial" panose="020B0604020202020204" pitchFamily="34" charset="0"/>
              <a:ea typeface="Aptos" panose="020B0004020202020204" pitchFamily="34"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r>
              <a:rPr lang="pt-PT" sz="1200" b="1" dirty="0">
                <a:solidFill>
                  <a:schemeClr val="tx1"/>
                </a:solidFill>
                <a:latin typeface="Arial" panose="020B0604020202020204" pitchFamily="34" charset="0"/>
                <a:cs typeface="Arial" panose="020B0604020202020204" pitchFamily="34" charset="0"/>
              </a:rPr>
              <a:t>INSTITUIÇÕES</a:t>
            </a:r>
          </a:p>
          <a:p>
            <a:pPr marL="0" marR="0" lvl="0" indent="0" algn="just"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endParaRPr lang="pt-PT" sz="1200" b="1" dirty="0">
              <a:solidFill>
                <a:schemeClr val="tx1"/>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r>
              <a:rPr lang="pt-PT" sz="1200" b="0" dirty="0">
                <a:solidFill>
                  <a:srgbClr val="8C69F5"/>
                </a:solidFill>
                <a:effectLst/>
                <a:latin typeface="Arial" panose="020B0604020202020204" pitchFamily="34" charset="0"/>
                <a:ea typeface="Aptos" panose="020B0004020202020204" pitchFamily="34" charset="0"/>
                <a:cs typeface="Arial" panose="020B0604020202020204" pitchFamily="34" charset="0"/>
              </a:rPr>
              <a:t>A automação de processos administrativos e de atendimento ao estudante tem ajudado igualmente as instituições. Em Portugal temos os exemplos do </a:t>
            </a:r>
            <a:r>
              <a:rPr lang="pt-PT" sz="1200" b="0" dirty="0" err="1">
                <a:solidFill>
                  <a:srgbClr val="8C69F5"/>
                </a:solidFill>
                <a:effectLst/>
                <a:latin typeface="Arial" panose="020B0604020202020204" pitchFamily="34" charset="0"/>
                <a:ea typeface="Aptos" panose="020B0004020202020204" pitchFamily="34" charset="0"/>
                <a:cs typeface="Arial" panose="020B0604020202020204" pitchFamily="34" charset="0"/>
              </a:rPr>
              <a:t>Chatbot</a:t>
            </a:r>
            <a:r>
              <a:rPr lang="pt-PT" sz="1200" b="0" dirty="0">
                <a:solidFill>
                  <a:srgbClr val="8C69F5"/>
                </a:solidFill>
                <a:effectLst/>
                <a:latin typeface="Arial" panose="020B0604020202020204" pitchFamily="34" charset="0"/>
                <a:ea typeface="Aptos" panose="020B0004020202020204" pitchFamily="34" charset="0"/>
                <a:cs typeface="Arial" panose="020B0604020202020204" pitchFamily="34" charset="0"/>
              </a:rPr>
              <a:t> Autónoma lançado pela Universidade Autónoma de Lisboa e o </a:t>
            </a:r>
            <a:r>
              <a:rPr lang="pt-PT" sz="1200" b="0" dirty="0" err="1">
                <a:solidFill>
                  <a:srgbClr val="8C69F5"/>
                </a:solidFill>
                <a:effectLst/>
                <a:latin typeface="Arial" panose="020B0604020202020204" pitchFamily="34" charset="0"/>
                <a:ea typeface="Aptos" panose="020B0004020202020204" pitchFamily="34" charset="0"/>
                <a:cs typeface="Arial" panose="020B0604020202020204" pitchFamily="34" charset="0"/>
              </a:rPr>
              <a:t>Chatbot</a:t>
            </a:r>
            <a:r>
              <a:rPr lang="pt-PT" sz="1200" b="0" dirty="0">
                <a:solidFill>
                  <a:srgbClr val="8C69F5"/>
                </a:solidFill>
                <a:effectLst/>
                <a:latin typeface="Arial" panose="020B0604020202020204" pitchFamily="34" charset="0"/>
                <a:ea typeface="Aptos" panose="020B0004020202020204" pitchFamily="34" charset="0"/>
                <a:cs typeface="Arial" panose="020B0604020202020204" pitchFamily="34" charset="0"/>
              </a:rPr>
              <a:t> Sofia do Politécnico de Leiria, implementados para facilitar o esclarecimento de dúvidas e obter informação. Outros sistemas de análise de dados académicos com recurso a IA podem ajudar as universidades a prever fluxos de candidaturas ou alocar recursos de forma mais eficiente.</a:t>
            </a:r>
          </a:p>
          <a:p>
            <a:pPr marL="0" marR="0" lvl="0" indent="0" algn="just"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endParaRPr lang="pt-PT" sz="1200" b="0" dirty="0">
              <a:solidFill>
                <a:srgbClr val="8C69F5"/>
              </a:solidFill>
              <a:effectLst/>
              <a:latin typeface="Arial" panose="020B0604020202020204" pitchFamily="34" charset="0"/>
              <a:ea typeface="Aptos" panose="020B0004020202020204" pitchFamily="34"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r>
              <a:rPr lang="pt-PT" sz="1200" b="1" dirty="0">
                <a:solidFill>
                  <a:schemeClr val="tx1"/>
                </a:solidFill>
                <a:latin typeface="Arial" panose="020B0604020202020204" pitchFamily="34" charset="0"/>
                <a:cs typeface="Arial" panose="020B0604020202020204" pitchFamily="34" charset="0"/>
              </a:rPr>
              <a:t>PROFESSORES</a:t>
            </a:r>
          </a:p>
          <a:p>
            <a:pPr marL="0" marR="0" lvl="0" indent="0" algn="just"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endParaRPr lang="pt-PT" sz="1200" b="0" dirty="0">
              <a:solidFill>
                <a:srgbClr val="8C69F5"/>
              </a:solidFill>
              <a:effectLst/>
              <a:latin typeface="Arial" panose="020B0604020202020204" pitchFamily="34" charset="0"/>
              <a:ea typeface="Aptos" panose="020B0004020202020204" pitchFamily="34"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r>
              <a:rPr lang="pt-PT" sz="1200" b="0" dirty="0">
                <a:solidFill>
                  <a:srgbClr val="8C69F5"/>
                </a:solidFill>
                <a:effectLst/>
                <a:latin typeface="Arial" panose="020B0604020202020204" pitchFamily="34" charset="0"/>
                <a:ea typeface="Aptos" panose="020B0004020202020204" pitchFamily="34" charset="0"/>
                <a:cs typeface="Arial" panose="020B0604020202020204" pitchFamily="34" charset="0"/>
              </a:rPr>
              <a:t>Para os professores, a IA tem ajudado a libertar de tarefas repetitivas, permitindo lhes dedicar mais tempo à componente humana do ensino. </a:t>
            </a:r>
          </a:p>
          <a:p>
            <a:pPr marL="0" marR="0" lvl="0" indent="0" algn="just"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r>
              <a:rPr lang="pt-PT" sz="1200" b="0" dirty="0">
                <a:solidFill>
                  <a:srgbClr val="8C69F5"/>
                </a:solidFill>
                <a:effectLst/>
                <a:latin typeface="Arial" panose="020B0604020202020204" pitchFamily="34" charset="0"/>
                <a:ea typeface="Aptos" panose="020B0004020202020204" pitchFamily="34" charset="0"/>
                <a:cs typeface="Arial" panose="020B0604020202020204" pitchFamily="34" charset="0"/>
              </a:rPr>
              <a:t>Tarefas como criar ou atualizar planos de aulas, materiais de apoio ou simplificar tópicos complexos para os alunos tem sido das tarefas mais comuns. </a:t>
            </a:r>
          </a:p>
          <a:p>
            <a:pPr marL="0" marR="0" lvl="0" indent="0" algn="just"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r>
              <a:rPr lang="pt-PT" sz="1200" b="0" dirty="0">
                <a:solidFill>
                  <a:srgbClr val="8C69F5"/>
                </a:solidFill>
                <a:effectLst/>
                <a:latin typeface="Arial" panose="020B0604020202020204" pitchFamily="34" charset="0"/>
                <a:ea typeface="Aptos" panose="020B0004020202020204" pitchFamily="34" charset="0"/>
                <a:cs typeface="Arial" panose="020B0604020202020204" pitchFamily="34" charset="0"/>
              </a:rPr>
              <a:t>Em algumas instituições já é possível analisar dados registados nos softwares de gestão escolar para identificar precocemente padrões associados a dificuldades de aprendizagem realizando uma pedagogia preventiva.</a:t>
            </a:r>
          </a:p>
          <a:p>
            <a:pPr marL="0" marR="0" lvl="0" indent="0" algn="just"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endParaRPr lang="pt-PT" sz="1800" b="1" dirty="0">
              <a:solidFill>
                <a:schemeClr val="tx1"/>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endParaRPr lang="pt-PT" sz="1800" b="1" dirty="0">
              <a:solidFill>
                <a:schemeClr val="tx1"/>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endParaRPr lang="pt-PT" sz="1800" b="0" dirty="0">
              <a:solidFill>
                <a:srgbClr val="8C69F5"/>
              </a:solidFill>
              <a:effectLst/>
              <a:latin typeface="+mn-lt"/>
              <a:ea typeface="Aptos" panose="020B000402020202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endParaRPr lang="pt-PT"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367A7B9F-A7E9-7A3D-F453-83B62BD39566}"/>
              </a:ext>
            </a:extLst>
          </p:cNvPr>
          <p:cNvSpPr>
            <a:spLocks noGrp="1"/>
          </p:cNvSpPr>
          <p:nvPr>
            <p:ph type="sldNum" sz="quarter" idx="5"/>
          </p:nvPr>
        </p:nvSpPr>
        <p:spPr/>
        <p:txBody>
          <a:bodyPr/>
          <a:lstStyle/>
          <a:p>
            <a:fld id="{EBF08BA0-DD3E-4506-8E9E-0B934F8F134A}" type="slidenum">
              <a:rPr lang="pt-PT" smtClean="0"/>
              <a:t>11</a:t>
            </a:fld>
            <a:endParaRPr lang="pt-PT" dirty="0"/>
          </a:p>
        </p:txBody>
      </p:sp>
    </p:spTree>
    <p:extLst>
      <p:ext uri="{BB962C8B-B14F-4D97-AF65-F5344CB8AC3E}">
        <p14:creationId xmlns:p14="http://schemas.microsoft.com/office/powerpoint/2010/main" val="345446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9DB6D-A57F-1889-CB00-A24BFCECFA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9A4B91-0519-F5D8-CFBF-2A98C95F4E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40F528-15FE-7D34-3ACC-DD653C4DB989}"/>
              </a:ext>
            </a:extLst>
          </p:cNvPr>
          <p:cNvSpPr>
            <a:spLocks noGrp="1"/>
          </p:cNvSpPr>
          <p:nvPr>
            <p:ph type="body" idx="1"/>
          </p:nvPr>
        </p:nvSpPr>
        <p:spPr/>
        <p:txBody>
          <a:bodyPr/>
          <a:lstStyle/>
          <a:p>
            <a:pPr marL="0" marR="0" lvl="0" indent="0" algn="just"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r>
              <a:rPr lang="pt-PT" sz="1200" b="0" dirty="0">
                <a:solidFill>
                  <a:srgbClr val="8C69F5"/>
                </a:solidFill>
                <a:effectLst/>
                <a:latin typeface="Arial" panose="020B0604020202020204" pitchFamily="34" charset="0"/>
                <a:ea typeface="Aptos" panose="020B0004020202020204" pitchFamily="34" charset="0"/>
                <a:cs typeface="Arial" panose="020B0604020202020204" pitchFamily="34" charset="0"/>
              </a:rPr>
              <a:t>Evidências de uma meta-análise publicada em 2024 por dois investigadores chineses, Rong Wu e Zhonggen Yu , que mostrou que </a:t>
            </a:r>
            <a:r>
              <a:rPr lang="pt-PT" sz="1200" b="0" dirty="0" err="1">
                <a:solidFill>
                  <a:srgbClr val="8C69F5"/>
                </a:solidFill>
                <a:effectLst/>
                <a:latin typeface="Arial" panose="020B0604020202020204" pitchFamily="34" charset="0"/>
                <a:ea typeface="Aptos" panose="020B0004020202020204" pitchFamily="34" charset="0"/>
                <a:cs typeface="Arial" panose="020B0604020202020204" pitchFamily="34" charset="0"/>
              </a:rPr>
              <a:t>chatbots</a:t>
            </a:r>
            <a:r>
              <a:rPr lang="pt-PT" sz="1200" b="0" dirty="0">
                <a:solidFill>
                  <a:srgbClr val="8C69F5"/>
                </a:solidFill>
                <a:effectLst/>
                <a:latin typeface="Arial" panose="020B0604020202020204" pitchFamily="34" charset="0"/>
                <a:ea typeface="Aptos" panose="020B0004020202020204" pitchFamily="34" charset="0"/>
                <a:cs typeface="Arial" panose="020B0604020202020204" pitchFamily="34" charset="0"/>
              </a:rPr>
              <a:t> de inteligência artificial podem não só melhorar o desempenho académico dos alunos, como também aumentar a motivação para aprender e a autoeficácia; </a:t>
            </a:r>
            <a:r>
              <a:rPr lang="pt-PT" sz="1200" b="1" dirty="0">
                <a:solidFill>
                  <a:srgbClr val="8C69F5"/>
                </a:solidFill>
                <a:effectLst/>
                <a:latin typeface="Arial" panose="020B0604020202020204" pitchFamily="34" charset="0"/>
                <a:ea typeface="Aptos" panose="020B0004020202020204" pitchFamily="34" charset="0"/>
                <a:cs typeface="Arial" panose="020B0604020202020204" pitchFamily="34" charset="0"/>
              </a:rPr>
              <a:t>além disso, tendem a reduzir emoções negativas ligadas à pressão da aprendizagem, como a ansiedade.</a:t>
            </a:r>
          </a:p>
          <a:p>
            <a:pPr marL="0" marR="0" lvl="0" indent="0" algn="just"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endParaRPr lang="pt-PT" sz="1200" b="1" dirty="0">
              <a:solidFill>
                <a:srgbClr val="8C69F5"/>
              </a:solidFill>
              <a:effectLst/>
              <a:latin typeface="Arial" panose="020B0604020202020204" pitchFamily="34" charset="0"/>
              <a:ea typeface="Aptos" panose="020B0004020202020204" pitchFamily="34"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r>
              <a:rPr lang="pt-PT" sz="1200" b="0" dirty="0">
                <a:solidFill>
                  <a:srgbClr val="8C69F5"/>
                </a:solidFill>
                <a:effectLst/>
                <a:latin typeface="Arial" panose="020B0604020202020204" pitchFamily="34" charset="0"/>
                <a:ea typeface="Aptos" panose="020B0004020202020204" pitchFamily="34" charset="0"/>
                <a:cs typeface="Arial" panose="020B0604020202020204" pitchFamily="34" charset="0"/>
              </a:rPr>
              <a:t>Por si só, esta transformação não é uma ameaça ao ensino tradicional pois os assistentes trazem um complemento as aulas tradicionais permitindo que o ensino se foque na formação de cidadãos críticos e preparados para o futuro.</a:t>
            </a:r>
          </a:p>
          <a:p>
            <a:pPr marL="0" marR="0" lvl="0" indent="0" algn="just"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endParaRPr lang="pt-PT" sz="1800" b="1" dirty="0">
              <a:solidFill>
                <a:srgbClr val="8C69F5"/>
              </a:solidFill>
              <a:effectLst/>
              <a:latin typeface="+mn-lt"/>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7209686-983B-6DDA-3138-58EBA7D456A9}"/>
              </a:ext>
            </a:extLst>
          </p:cNvPr>
          <p:cNvSpPr>
            <a:spLocks noGrp="1"/>
          </p:cNvSpPr>
          <p:nvPr>
            <p:ph type="sldNum" sz="quarter" idx="5"/>
          </p:nvPr>
        </p:nvSpPr>
        <p:spPr/>
        <p:txBody>
          <a:bodyPr/>
          <a:lstStyle/>
          <a:p>
            <a:fld id="{EBF08BA0-DD3E-4506-8E9E-0B934F8F134A}" type="slidenum">
              <a:rPr lang="pt-PT" smtClean="0"/>
              <a:t>12</a:t>
            </a:fld>
            <a:endParaRPr lang="pt-PT" dirty="0"/>
          </a:p>
        </p:txBody>
      </p:sp>
    </p:spTree>
    <p:extLst>
      <p:ext uri="{BB962C8B-B14F-4D97-AF65-F5344CB8AC3E}">
        <p14:creationId xmlns:p14="http://schemas.microsoft.com/office/powerpoint/2010/main" val="13971031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68D84-C6F1-B411-02C8-8BBA9342F3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AE2FDA-7A86-9A3D-7A2D-0AEF33D50D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846F5A-01C2-8D9B-9472-75188438685C}"/>
              </a:ext>
            </a:extLst>
          </p:cNvPr>
          <p:cNvSpPr>
            <a:spLocks noGrp="1"/>
          </p:cNvSpPr>
          <p:nvPr>
            <p:ph type="body" idx="1"/>
          </p:nvPr>
        </p:nvSpPr>
        <p:spPr/>
        <p:txBody>
          <a:bodyPr/>
          <a:lstStyle/>
          <a:p>
            <a:pPr algn="just">
              <a:lnSpc>
                <a:spcPct val="115000"/>
              </a:lnSpc>
              <a:spcAft>
                <a:spcPts val="800"/>
              </a:spcAft>
            </a:pPr>
            <a:endParaRPr lang="pt-PT"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2398CD1B-CE28-0334-E1FB-84F0B473E8DE}"/>
              </a:ext>
            </a:extLst>
          </p:cNvPr>
          <p:cNvSpPr>
            <a:spLocks noGrp="1"/>
          </p:cNvSpPr>
          <p:nvPr>
            <p:ph type="sldNum" sz="quarter" idx="5"/>
          </p:nvPr>
        </p:nvSpPr>
        <p:spPr/>
        <p:txBody>
          <a:bodyPr/>
          <a:lstStyle/>
          <a:p>
            <a:fld id="{EBF08BA0-DD3E-4506-8E9E-0B934F8F134A}" type="slidenum">
              <a:rPr lang="pt-PT" smtClean="0"/>
              <a:t>13</a:t>
            </a:fld>
            <a:endParaRPr lang="pt-PT" dirty="0"/>
          </a:p>
        </p:txBody>
      </p:sp>
    </p:spTree>
    <p:extLst>
      <p:ext uri="{BB962C8B-B14F-4D97-AF65-F5344CB8AC3E}">
        <p14:creationId xmlns:p14="http://schemas.microsoft.com/office/powerpoint/2010/main" val="1647090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2775E-38A7-E8AE-36BD-68E107CFEB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FBBAE7-7C74-BB41-2F88-1DAF8D8EEA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4A4CFC-5A33-04C9-F964-DB62FBF8498B}"/>
              </a:ext>
            </a:extLst>
          </p:cNvPr>
          <p:cNvSpPr>
            <a:spLocks noGrp="1"/>
          </p:cNvSpPr>
          <p:nvPr>
            <p:ph type="body" idx="1"/>
          </p:nvPr>
        </p:nvSpPr>
        <p:spPr/>
        <p:txBody>
          <a:bodyPr/>
          <a:lstStyle/>
          <a:p>
            <a:pPr algn="just">
              <a:lnSpc>
                <a:spcPct val="115000"/>
              </a:lnSpc>
              <a:spcAft>
                <a:spcPts val="800"/>
              </a:spcAft>
            </a:pPr>
            <a:r>
              <a:rPr lang="pt-PT" sz="1200" kern="100" dirty="0">
                <a:effectLst/>
                <a:latin typeface="Arial" panose="020B0604020202020204" pitchFamily="34" charset="0"/>
                <a:ea typeface="Aptos" panose="020B0004020202020204" pitchFamily="34" charset="0"/>
                <a:cs typeface="Arial" panose="020B0604020202020204" pitchFamily="34" charset="0"/>
              </a:rPr>
              <a:t>Bem, em primeiro lugar, engane-se quem acha que a inteligência artificial é uma tecnologia totalmente recente e inovadora. Embora grande parte do público a tenha conhecido em 2022 (com o </a:t>
            </a:r>
            <a:r>
              <a:rPr lang="pt-PT" sz="1200" kern="100" dirty="0" err="1">
                <a:effectLst/>
                <a:latin typeface="Arial" panose="020B0604020202020204" pitchFamily="34" charset="0"/>
                <a:ea typeface="Aptos" panose="020B0004020202020204" pitchFamily="34" charset="0"/>
                <a:cs typeface="Arial" panose="020B0604020202020204" pitchFamily="34" charset="0"/>
              </a:rPr>
              <a:t>ChatGPT</a:t>
            </a:r>
            <a:r>
              <a:rPr lang="pt-PT" sz="1200" kern="100" dirty="0">
                <a:effectLst/>
                <a:latin typeface="Arial" panose="020B0604020202020204" pitchFamily="34" charset="0"/>
                <a:ea typeface="Aptos" panose="020B0004020202020204" pitchFamily="34" charset="0"/>
                <a:cs typeface="Arial" panose="020B0604020202020204" pitchFamily="34" charset="0"/>
              </a:rPr>
              <a:t>), o conceito de uma máquina simular o pensamento humano surgiu em 1950 com Alan </a:t>
            </a:r>
            <a:r>
              <a:rPr lang="pt-PT" sz="1200" kern="100" dirty="0" err="1">
                <a:effectLst/>
                <a:latin typeface="Arial" panose="020B0604020202020204" pitchFamily="34" charset="0"/>
                <a:ea typeface="Aptos" panose="020B0004020202020204" pitchFamily="34" charset="0"/>
                <a:cs typeface="Arial" panose="020B0604020202020204" pitchFamily="34" charset="0"/>
              </a:rPr>
              <a:t>Turing</a:t>
            </a:r>
            <a:r>
              <a:rPr lang="pt-PT" sz="1200" kern="100" dirty="0">
                <a:effectLst/>
                <a:latin typeface="Arial" panose="020B0604020202020204" pitchFamily="34" charset="0"/>
                <a:ea typeface="Aptos" panose="020B0004020202020204" pitchFamily="34" charset="0"/>
                <a:cs typeface="Arial" panose="020B0604020202020204" pitchFamily="34" charset="0"/>
              </a:rPr>
              <a:t> com o documento "</a:t>
            </a:r>
            <a:r>
              <a:rPr lang="pt-PT" sz="1200" kern="100" dirty="0" err="1">
                <a:effectLst/>
                <a:latin typeface="Arial" panose="020B0604020202020204" pitchFamily="34" charset="0"/>
                <a:ea typeface="Aptos" panose="020B0004020202020204" pitchFamily="34" charset="0"/>
                <a:cs typeface="Arial" panose="020B0604020202020204" pitchFamily="34" charset="0"/>
              </a:rPr>
              <a:t>Computing</a:t>
            </a:r>
            <a:r>
              <a:rPr lang="pt-PT" sz="1200" kern="100" dirty="0">
                <a:effectLst/>
                <a:latin typeface="Arial" panose="020B0604020202020204" pitchFamily="34" charset="0"/>
                <a:ea typeface="Aptos" panose="020B0004020202020204" pitchFamily="34" charset="0"/>
                <a:cs typeface="Arial" panose="020B0604020202020204" pitchFamily="34" charset="0"/>
              </a:rPr>
              <a:t> </a:t>
            </a:r>
            <a:r>
              <a:rPr lang="pt-PT" sz="1200" kern="100" dirty="0" err="1">
                <a:effectLst/>
                <a:latin typeface="Arial" panose="020B0604020202020204" pitchFamily="34" charset="0"/>
                <a:ea typeface="Aptos" panose="020B0004020202020204" pitchFamily="34" charset="0"/>
                <a:cs typeface="Arial" panose="020B0604020202020204" pitchFamily="34" charset="0"/>
              </a:rPr>
              <a:t>Machinery</a:t>
            </a:r>
            <a:r>
              <a:rPr lang="pt-PT" sz="1200" kern="100" dirty="0">
                <a:effectLst/>
                <a:latin typeface="Arial" panose="020B0604020202020204" pitchFamily="34" charset="0"/>
                <a:ea typeface="Aptos" panose="020B0004020202020204" pitchFamily="34" charset="0"/>
                <a:cs typeface="Arial" panose="020B0604020202020204" pitchFamily="34" charset="0"/>
              </a:rPr>
              <a:t> </a:t>
            </a:r>
            <a:r>
              <a:rPr lang="pt-PT" sz="1200" kern="100" dirty="0" err="1">
                <a:effectLst/>
                <a:latin typeface="Arial" panose="020B0604020202020204" pitchFamily="34" charset="0"/>
                <a:ea typeface="Aptos" panose="020B0004020202020204" pitchFamily="34" charset="0"/>
                <a:cs typeface="Arial" panose="020B0604020202020204" pitchFamily="34" charset="0"/>
              </a:rPr>
              <a:t>and</a:t>
            </a:r>
            <a:r>
              <a:rPr lang="pt-PT" sz="1200" kern="100" dirty="0">
                <a:effectLst/>
                <a:latin typeface="Arial" panose="020B0604020202020204" pitchFamily="34" charset="0"/>
                <a:ea typeface="Aptos" panose="020B0004020202020204" pitchFamily="34" charset="0"/>
                <a:cs typeface="Arial" panose="020B0604020202020204" pitchFamily="34" charset="0"/>
              </a:rPr>
              <a:t> </a:t>
            </a:r>
            <a:r>
              <a:rPr lang="pt-PT" sz="1200" kern="100" dirty="0" err="1">
                <a:effectLst/>
                <a:latin typeface="Arial" panose="020B0604020202020204" pitchFamily="34" charset="0"/>
                <a:ea typeface="Aptos" panose="020B0004020202020204" pitchFamily="34" charset="0"/>
                <a:cs typeface="Arial" panose="020B0604020202020204" pitchFamily="34" charset="0"/>
              </a:rPr>
              <a:t>Intelligence</a:t>
            </a:r>
            <a:r>
              <a:rPr lang="pt-PT" sz="1200" kern="100" dirty="0">
                <a:effectLst/>
                <a:latin typeface="Arial" panose="020B0604020202020204" pitchFamily="34" charset="0"/>
                <a:ea typeface="Aptos" panose="020B0004020202020204" pitchFamily="34" charset="0"/>
                <a:cs typeface="Arial" panose="020B0604020202020204" pitchFamily="34" charset="0"/>
              </a:rPr>
              <a:t>" neste artigo, introduziu o famoso conceito do "Teste de </a:t>
            </a:r>
            <a:r>
              <a:rPr lang="pt-PT" sz="1200" kern="100" dirty="0" err="1">
                <a:effectLst/>
                <a:latin typeface="Arial" panose="020B0604020202020204" pitchFamily="34" charset="0"/>
                <a:ea typeface="Aptos" panose="020B0004020202020204" pitchFamily="34" charset="0"/>
                <a:cs typeface="Arial" panose="020B0604020202020204" pitchFamily="34" charset="0"/>
              </a:rPr>
              <a:t>Turing</a:t>
            </a:r>
            <a:r>
              <a:rPr lang="pt-PT" sz="1200" kern="100" dirty="0">
                <a:effectLst/>
                <a:latin typeface="Arial" panose="020B0604020202020204" pitchFamily="34" charset="0"/>
                <a:ea typeface="Aptos" panose="020B0004020202020204" pitchFamily="34" charset="0"/>
                <a:cs typeface="Arial" panose="020B0604020202020204" pitchFamily="34" charset="0"/>
              </a:rPr>
              <a:t>". Este teste descreve um cenário com um elemento A, um elemento B e um júri (C); se o júri não conseguir distinguir, através de uma conversa por texto, se está a interagir com um humano ou com uma máquina, então a máquina deverá (na opinião de </a:t>
            </a:r>
            <a:r>
              <a:rPr lang="pt-PT" sz="1200" kern="100" dirty="0" err="1">
                <a:effectLst/>
                <a:latin typeface="Arial" panose="020B0604020202020204" pitchFamily="34" charset="0"/>
                <a:ea typeface="Aptos" panose="020B0004020202020204" pitchFamily="34" charset="0"/>
                <a:cs typeface="Arial" panose="020B0604020202020204" pitchFamily="34" charset="0"/>
              </a:rPr>
              <a:t>Turing</a:t>
            </a:r>
            <a:r>
              <a:rPr lang="pt-PT" sz="1200" kern="100" dirty="0">
                <a:effectLst/>
                <a:latin typeface="Arial" panose="020B0604020202020204" pitchFamily="34" charset="0"/>
                <a:ea typeface="Aptos" panose="020B0004020202020204" pitchFamily="34" charset="0"/>
                <a:cs typeface="Arial" panose="020B0604020202020204" pitchFamily="34" charset="0"/>
              </a:rPr>
              <a:t>) ser considerada inteligente, por responder da mesma forma que um humano.</a:t>
            </a:r>
          </a:p>
          <a:p>
            <a:pPr algn="just">
              <a:lnSpc>
                <a:spcPct val="115000"/>
              </a:lnSpc>
              <a:spcAft>
                <a:spcPts val="800"/>
              </a:spcAft>
            </a:pPr>
            <a:endParaRPr lang="pt-PT" sz="1200" kern="100" dirty="0">
              <a:effectLst/>
              <a:latin typeface="Arial" panose="020B0604020202020204" pitchFamily="34" charset="0"/>
              <a:ea typeface="Aptos" panose="020B0004020202020204" pitchFamily="34" charset="0"/>
              <a:cs typeface="Arial" panose="020B0604020202020204" pitchFamily="34" charset="0"/>
            </a:endParaRPr>
          </a:p>
          <a:p>
            <a:pPr algn="just">
              <a:lnSpc>
                <a:spcPct val="115000"/>
              </a:lnSpc>
              <a:spcAft>
                <a:spcPts val="800"/>
              </a:spcAft>
            </a:pPr>
            <a:r>
              <a:rPr lang="pt-PT" sz="1200" kern="100" dirty="0">
                <a:effectLst/>
                <a:latin typeface="Arial" panose="020B0604020202020204" pitchFamily="34" charset="0"/>
                <a:ea typeface="Aptos" panose="020B0004020202020204" pitchFamily="34" charset="0"/>
                <a:cs typeface="Arial" panose="020B0604020202020204" pitchFamily="34" charset="0"/>
              </a:rPr>
              <a:t>Posteriormente, John McCarthy, em 1956 na famosa conferência de </a:t>
            </a:r>
            <a:r>
              <a:rPr lang="pt-PT" sz="1200" kern="100" dirty="0" err="1">
                <a:effectLst/>
                <a:latin typeface="Arial" panose="020B0604020202020204" pitchFamily="34" charset="0"/>
                <a:ea typeface="Aptos" panose="020B0004020202020204" pitchFamily="34" charset="0"/>
                <a:cs typeface="Arial" panose="020B0604020202020204" pitchFamily="34" charset="0"/>
              </a:rPr>
              <a:t>Dartmouth</a:t>
            </a:r>
            <a:r>
              <a:rPr lang="pt-PT" sz="1200" kern="100" dirty="0">
                <a:effectLst/>
                <a:latin typeface="Arial" panose="020B0604020202020204" pitchFamily="34" charset="0"/>
                <a:ea typeface="Aptos" panose="020B0004020202020204" pitchFamily="34" charset="0"/>
                <a:cs typeface="Arial" panose="020B0604020202020204" pitchFamily="34" charset="0"/>
              </a:rPr>
              <a:t> introduz o termo "Inteligência Artificial" que é reconhecida como o ponto de partida formal para a pesquisa da área.</a:t>
            </a:r>
          </a:p>
          <a:p>
            <a:pPr algn="just">
              <a:lnSpc>
                <a:spcPct val="115000"/>
              </a:lnSpc>
              <a:spcAft>
                <a:spcPts val="800"/>
              </a:spcAft>
            </a:pPr>
            <a:r>
              <a:rPr lang="pt-PT" sz="1200" kern="100" dirty="0">
                <a:effectLst/>
                <a:latin typeface="Arial" panose="020B0604020202020204" pitchFamily="34" charset="0"/>
                <a:ea typeface="Aptos" panose="020B0004020202020204" pitchFamily="34" charset="0"/>
                <a:cs typeface="Arial" panose="020B0604020202020204" pitchFamily="34" charset="0"/>
              </a:rPr>
              <a:t>Embora tenham existido momentos‑chave na história da inteligência artificial, ocorreram também períodos de "gelo", isto é, de pouco desenvolvimento devido à falta de capacidades tecnológicas da altura, no entanto, isto significa que a evolução da inteligência artificial já ocorre há quase 70 anos.</a:t>
            </a:r>
          </a:p>
          <a:p>
            <a:pPr algn="just">
              <a:lnSpc>
                <a:spcPct val="115000"/>
              </a:lnSpc>
              <a:spcAft>
                <a:spcPts val="800"/>
              </a:spcAft>
            </a:pPr>
            <a:endParaRPr lang="pt-PT" sz="1200" kern="100" dirty="0">
              <a:effectLst/>
              <a:latin typeface="Arial" panose="020B0604020202020204" pitchFamily="34" charset="0"/>
              <a:ea typeface="Aptos" panose="020B0004020202020204" pitchFamily="34" charset="0"/>
              <a:cs typeface="Arial" panose="020B0604020202020204" pitchFamily="34" charset="0"/>
            </a:endParaRPr>
          </a:p>
          <a:p>
            <a:pPr algn="just">
              <a:lnSpc>
                <a:spcPct val="115000"/>
              </a:lnSpc>
              <a:spcAft>
                <a:spcPts val="800"/>
              </a:spcAft>
            </a:pPr>
            <a:r>
              <a:rPr lang="pt-PT" sz="1200" kern="100" dirty="0">
                <a:effectLst/>
                <a:latin typeface="Arial" panose="020B0604020202020204" pitchFamily="34" charset="0"/>
                <a:ea typeface="Aptos" panose="020B0004020202020204" pitchFamily="34" charset="0"/>
                <a:cs typeface="Arial" panose="020B0604020202020204" pitchFamily="34" charset="0"/>
              </a:rPr>
              <a:t>A fase exponencial do seu progresso, começou à volta de 2012 com um ponto chave geralmente chamado de "</a:t>
            </a:r>
            <a:r>
              <a:rPr lang="pt-PT" sz="1200" kern="100" dirty="0" err="1">
                <a:effectLst/>
                <a:latin typeface="Arial" panose="020B0604020202020204" pitchFamily="34" charset="0"/>
                <a:ea typeface="Aptos" panose="020B0004020202020204" pitchFamily="34" charset="0"/>
                <a:cs typeface="Arial" panose="020B0604020202020204" pitchFamily="34" charset="0"/>
              </a:rPr>
              <a:t>Deep</a:t>
            </a:r>
            <a:r>
              <a:rPr lang="pt-PT" sz="1200" kern="100" dirty="0">
                <a:effectLst/>
                <a:latin typeface="Arial" panose="020B0604020202020204" pitchFamily="34" charset="0"/>
                <a:ea typeface="Aptos" panose="020B0004020202020204" pitchFamily="34" charset="0"/>
                <a:cs typeface="Arial" panose="020B0604020202020204" pitchFamily="34" charset="0"/>
              </a:rPr>
              <a:t> </a:t>
            </a:r>
            <a:r>
              <a:rPr lang="pt-PT" sz="1200" kern="100" dirty="0" err="1">
                <a:effectLst/>
                <a:latin typeface="Arial" panose="020B0604020202020204" pitchFamily="34" charset="0"/>
                <a:ea typeface="Aptos" panose="020B0004020202020204" pitchFamily="34" charset="0"/>
                <a:cs typeface="Arial" panose="020B0604020202020204" pitchFamily="34" charset="0"/>
              </a:rPr>
              <a:t>Learning</a:t>
            </a:r>
            <a:r>
              <a:rPr lang="pt-PT" sz="1200" kern="100" dirty="0">
                <a:effectLst/>
                <a:latin typeface="Arial" panose="020B0604020202020204" pitchFamily="34" charset="0"/>
                <a:ea typeface="Aptos" panose="020B0004020202020204" pitchFamily="34" charset="0"/>
                <a:cs typeface="Arial" panose="020B0604020202020204" pitchFamily="34" charset="0"/>
              </a:rPr>
              <a:t> </a:t>
            </a:r>
            <a:r>
              <a:rPr lang="pt-PT" sz="1200" kern="100" dirty="0" err="1">
                <a:effectLst/>
                <a:latin typeface="Arial" panose="020B0604020202020204" pitchFamily="34" charset="0"/>
                <a:ea typeface="Aptos" panose="020B0004020202020204" pitchFamily="34" charset="0"/>
                <a:cs typeface="Arial" panose="020B0604020202020204" pitchFamily="34" charset="0"/>
              </a:rPr>
              <a:t>Revolution</a:t>
            </a:r>
            <a:r>
              <a:rPr lang="pt-PT" sz="1200" kern="100" dirty="0">
                <a:effectLst/>
                <a:latin typeface="Arial" panose="020B0604020202020204" pitchFamily="34" charset="0"/>
                <a:ea typeface="Aptos" panose="020B0004020202020204" pitchFamily="34" charset="0"/>
                <a:cs typeface="Arial" panose="020B0604020202020204" pitchFamily="34" charset="0"/>
              </a:rPr>
              <a:t>", onde com a versão de 2009 da base de dados </a:t>
            </a:r>
            <a:r>
              <a:rPr lang="pt-PT" sz="1200" kern="100" dirty="0" err="1">
                <a:effectLst/>
                <a:latin typeface="Arial" panose="020B0604020202020204" pitchFamily="34" charset="0"/>
                <a:ea typeface="Aptos" panose="020B0004020202020204" pitchFamily="34" charset="0"/>
                <a:cs typeface="Arial" panose="020B0604020202020204" pitchFamily="34" charset="0"/>
              </a:rPr>
              <a:t>ImageNet</a:t>
            </a:r>
            <a:r>
              <a:rPr lang="pt-PT" sz="1200" kern="100" dirty="0">
                <a:effectLst/>
                <a:latin typeface="Arial" panose="020B0604020202020204" pitchFamily="34" charset="0"/>
                <a:ea typeface="Aptos" panose="020B0004020202020204" pitchFamily="34" charset="0"/>
                <a:cs typeface="Arial" panose="020B0604020202020204" pitchFamily="34" charset="0"/>
              </a:rPr>
              <a:t>, foi possível criar a </a:t>
            </a:r>
            <a:r>
              <a:rPr lang="pt-PT" sz="1200" kern="100" dirty="0" err="1">
                <a:effectLst/>
                <a:latin typeface="Arial" panose="020B0604020202020204" pitchFamily="34" charset="0"/>
                <a:ea typeface="Aptos" panose="020B0004020202020204" pitchFamily="34" charset="0"/>
                <a:cs typeface="Arial" panose="020B0604020202020204" pitchFamily="34" charset="0"/>
              </a:rPr>
              <a:t>AlexNet</a:t>
            </a:r>
            <a:r>
              <a:rPr lang="pt-PT" sz="1200" kern="100" dirty="0">
                <a:effectLst/>
                <a:latin typeface="Arial" panose="020B0604020202020204" pitchFamily="34" charset="0"/>
                <a:ea typeface="Aptos" panose="020B0004020202020204" pitchFamily="34" charset="0"/>
                <a:cs typeface="Arial" panose="020B0604020202020204" pitchFamily="34" charset="0"/>
              </a:rPr>
              <a:t> a primeira CNN de grande escala, isto é uma rede neural capaz de reconhecimento de imagem onde o desempenho das GPU para treinar a rede neural foi bastante notável. </a:t>
            </a:r>
          </a:p>
          <a:p>
            <a:pPr algn="just">
              <a:lnSpc>
                <a:spcPct val="115000"/>
              </a:lnSpc>
              <a:spcAft>
                <a:spcPts val="800"/>
              </a:spcAft>
            </a:pPr>
            <a:endParaRPr lang="pt-PT" sz="1200" kern="100" dirty="0">
              <a:effectLst/>
              <a:latin typeface="Arial" panose="020B0604020202020204" pitchFamily="34" charset="0"/>
              <a:ea typeface="Aptos" panose="020B0004020202020204" pitchFamily="34" charset="0"/>
              <a:cs typeface="Arial" panose="020B0604020202020204" pitchFamily="34" charset="0"/>
            </a:endParaRPr>
          </a:p>
          <a:p>
            <a:pPr algn="just">
              <a:lnSpc>
                <a:spcPct val="115000"/>
              </a:lnSpc>
              <a:spcAft>
                <a:spcPts val="800"/>
              </a:spcAft>
            </a:pPr>
            <a:r>
              <a:rPr lang="pt-PT" sz="1200" kern="100" dirty="0">
                <a:effectLst/>
                <a:latin typeface="Arial" panose="020B0604020202020204" pitchFamily="34" charset="0"/>
                <a:ea typeface="Aptos" panose="020B0004020202020204" pitchFamily="34" charset="0"/>
                <a:cs typeface="Arial" panose="020B0604020202020204" pitchFamily="34" charset="0"/>
              </a:rPr>
              <a:t>Em 2017, uma nova arquitetura neural  – propostos por investigadores do Google </a:t>
            </a:r>
            <a:r>
              <a:rPr lang="pt-PT" sz="1200" kern="100" dirty="0" err="1">
                <a:effectLst/>
                <a:latin typeface="Arial" panose="020B0604020202020204" pitchFamily="34" charset="0"/>
                <a:ea typeface="Aptos" panose="020B0004020202020204" pitchFamily="34" charset="0"/>
                <a:cs typeface="Arial" panose="020B0604020202020204" pitchFamily="34" charset="0"/>
              </a:rPr>
              <a:t>Brain</a:t>
            </a:r>
            <a:r>
              <a:rPr lang="pt-PT" sz="1200" kern="100" dirty="0">
                <a:effectLst/>
                <a:latin typeface="Arial" panose="020B0604020202020204" pitchFamily="34" charset="0"/>
                <a:ea typeface="Aptos" panose="020B0004020202020204" pitchFamily="34" charset="0"/>
                <a:cs typeface="Arial" panose="020B0604020202020204" pitchFamily="34" charset="0"/>
              </a:rPr>
              <a:t>/Google Research no artigo “</a:t>
            </a:r>
            <a:r>
              <a:rPr lang="pt-PT" sz="1200" kern="100" dirty="0" err="1">
                <a:effectLst/>
                <a:latin typeface="Arial" panose="020B0604020202020204" pitchFamily="34" charset="0"/>
                <a:ea typeface="Aptos" panose="020B0004020202020204" pitchFamily="34" charset="0"/>
                <a:cs typeface="Arial" panose="020B0604020202020204" pitchFamily="34" charset="0"/>
              </a:rPr>
              <a:t>Attention</a:t>
            </a:r>
            <a:r>
              <a:rPr lang="pt-PT" sz="1200" kern="100" dirty="0">
                <a:effectLst/>
                <a:latin typeface="Arial" panose="020B0604020202020204" pitchFamily="34" charset="0"/>
                <a:ea typeface="Aptos" panose="020B0004020202020204" pitchFamily="34" charset="0"/>
                <a:cs typeface="Arial" panose="020B0604020202020204" pitchFamily="34" charset="0"/>
              </a:rPr>
              <a:t> Is </a:t>
            </a:r>
            <a:r>
              <a:rPr lang="pt-PT" sz="1200" kern="100" dirty="0" err="1">
                <a:effectLst/>
                <a:latin typeface="Arial" panose="020B0604020202020204" pitchFamily="34" charset="0"/>
                <a:ea typeface="Aptos" panose="020B0004020202020204" pitchFamily="34" charset="0"/>
                <a:cs typeface="Arial" panose="020B0604020202020204" pitchFamily="34" charset="0"/>
              </a:rPr>
              <a:t>All</a:t>
            </a:r>
            <a:r>
              <a:rPr lang="pt-PT" sz="1200" kern="100" dirty="0">
                <a:effectLst/>
                <a:latin typeface="Arial" panose="020B0604020202020204" pitchFamily="34" charset="0"/>
                <a:ea typeface="Aptos" panose="020B0004020202020204" pitchFamily="34" charset="0"/>
                <a:cs typeface="Arial" panose="020B0604020202020204" pitchFamily="34" charset="0"/>
              </a:rPr>
              <a:t> </a:t>
            </a:r>
            <a:r>
              <a:rPr lang="pt-PT" sz="1200" kern="100" dirty="0" err="1">
                <a:effectLst/>
                <a:latin typeface="Arial" panose="020B0604020202020204" pitchFamily="34" charset="0"/>
                <a:ea typeface="Aptos" panose="020B0004020202020204" pitchFamily="34" charset="0"/>
                <a:cs typeface="Arial" panose="020B0604020202020204" pitchFamily="34" charset="0"/>
              </a:rPr>
              <a:t>You</a:t>
            </a:r>
            <a:r>
              <a:rPr lang="pt-PT" sz="1200" kern="100" dirty="0">
                <a:effectLst/>
                <a:latin typeface="Arial" panose="020B0604020202020204" pitchFamily="34" charset="0"/>
                <a:ea typeface="Aptos" panose="020B0004020202020204" pitchFamily="34" charset="0"/>
                <a:cs typeface="Arial" panose="020B0604020202020204" pitchFamily="34" charset="0"/>
              </a:rPr>
              <a:t> </a:t>
            </a:r>
            <a:r>
              <a:rPr lang="pt-PT" sz="1200" kern="100" dirty="0" err="1">
                <a:effectLst/>
                <a:latin typeface="Arial" panose="020B0604020202020204" pitchFamily="34" charset="0"/>
                <a:ea typeface="Aptos" panose="020B0004020202020204" pitchFamily="34" charset="0"/>
                <a:cs typeface="Arial" panose="020B0604020202020204" pitchFamily="34" charset="0"/>
              </a:rPr>
              <a:t>Need</a:t>
            </a:r>
            <a:r>
              <a:rPr lang="pt-PT" sz="1200" kern="100" dirty="0">
                <a:effectLst/>
                <a:latin typeface="Arial" panose="020B0604020202020204" pitchFamily="34" charset="0"/>
                <a:ea typeface="Aptos" panose="020B0004020202020204" pitchFamily="34" charset="0"/>
                <a:cs typeface="Arial" panose="020B0604020202020204" pitchFamily="34" charset="0"/>
              </a:rPr>
              <a:t>” (2017) que veio a ser a base dos modelos de linguagem para os modelos atuais.</a:t>
            </a:r>
          </a:p>
        </p:txBody>
      </p:sp>
      <p:sp>
        <p:nvSpPr>
          <p:cNvPr id="4" name="Slide Number Placeholder 3">
            <a:extLst>
              <a:ext uri="{FF2B5EF4-FFF2-40B4-BE49-F238E27FC236}">
                <a16:creationId xmlns:a16="http://schemas.microsoft.com/office/drawing/2014/main" id="{2EC6D6DD-C906-B489-98E1-2AC151B87C20}"/>
              </a:ext>
            </a:extLst>
          </p:cNvPr>
          <p:cNvSpPr>
            <a:spLocks noGrp="1"/>
          </p:cNvSpPr>
          <p:nvPr>
            <p:ph type="sldNum" sz="quarter" idx="5"/>
          </p:nvPr>
        </p:nvSpPr>
        <p:spPr/>
        <p:txBody>
          <a:bodyPr/>
          <a:lstStyle/>
          <a:p>
            <a:fld id="{EBF08BA0-DD3E-4506-8E9E-0B934F8F134A}" type="slidenum">
              <a:rPr lang="pt-PT" smtClean="0"/>
              <a:t>14</a:t>
            </a:fld>
            <a:endParaRPr lang="pt-PT" dirty="0"/>
          </a:p>
        </p:txBody>
      </p:sp>
    </p:spTree>
    <p:extLst>
      <p:ext uri="{BB962C8B-B14F-4D97-AF65-F5344CB8AC3E}">
        <p14:creationId xmlns:p14="http://schemas.microsoft.com/office/powerpoint/2010/main" val="3425990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800"/>
              </a:spcAft>
            </a:pPr>
            <a:r>
              <a:rPr lang="pt-PT" sz="1200" kern="100" dirty="0">
                <a:effectLst/>
                <a:latin typeface="Arial" panose="020B0604020202020204" pitchFamily="34" charset="0"/>
                <a:ea typeface="Aptos" panose="020B0004020202020204" pitchFamily="34" charset="0"/>
                <a:cs typeface="Arial" panose="020B0604020202020204" pitchFamily="34" charset="0"/>
              </a:rPr>
              <a:t>A </a:t>
            </a:r>
            <a:r>
              <a:rPr lang="pt-PT" sz="1200" kern="100" dirty="0" err="1">
                <a:effectLst/>
                <a:latin typeface="Arial" panose="020B0604020202020204" pitchFamily="34" charset="0"/>
                <a:ea typeface="Aptos" panose="020B0004020202020204" pitchFamily="34" charset="0"/>
                <a:cs typeface="Arial" panose="020B0604020202020204" pitchFamily="34" charset="0"/>
              </a:rPr>
              <a:t>exponencialidade</a:t>
            </a:r>
            <a:r>
              <a:rPr lang="pt-PT" sz="1200" kern="100" dirty="0">
                <a:effectLst/>
                <a:latin typeface="Arial" panose="020B0604020202020204" pitchFamily="34" charset="0"/>
                <a:ea typeface="Aptos" panose="020B0004020202020204" pitchFamily="34" charset="0"/>
                <a:cs typeface="Arial" panose="020B0604020202020204" pitchFamily="34" charset="0"/>
              </a:rPr>
              <a:t> deste progresso deve-se a 3 grandes fatores:</a:t>
            </a:r>
          </a:p>
          <a:p>
            <a:pPr marL="285750" lvl="0" indent="-285750" algn="just">
              <a:lnSpc>
                <a:spcPct val="115000"/>
              </a:lnSpc>
              <a:buFont typeface="Arial" panose="020B0604020202020204" pitchFamily="34" charset="0"/>
              <a:buChar char="•"/>
            </a:pPr>
            <a:r>
              <a:rPr lang="pt-PT" sz="1200" kern="100" dirty="0">
                <a:effectLst/>
                <a:latin typeface="Arial" panose="020B0604020202020204" pitchFamily="34" charset="0"/>
                <a:ea typeface="Aptos" panose="020B0004020202020204" pitchFamily="34" charset="0"/>
                <a:cs typeface="Arial" panose="020B0604020202020204" pitchFamily="34" charset="0"/>
              </a:rPr>
              <a:t>Crescente disponibilidade dos dados;</a:t>
            </a:r>
          </a:p>
          <a:p>
            <a:pPr marL="285750" lvl="0" indent="-285750" algn="just">
              <a:lnSpc>
                <a:spcPct val="115000"/>
              </a:lnSpc>
              <a:buFont typeface="Arial" panose="020B0604020202020204" pitchFamily="34" charset="0"/>
              <a:buChar char="•"/>
            </a:pPr>
            <a:r>
              <a:rPr lang="pt-PT" sz="1200" kern="100" dirty="0">
                <a:effectLst/>
                <a:latin typeface="Arial" panose="020B0604020202020204" pitchFamily="34" charset="0"/>
                <a:ea typeface="Aptos" panose="020B0004020202020204" pitchFamily="34" charset="0"/>
                <a:cs typeface="Arial" panose="020B0604020202020204" pitchFamily="34" charset="0"/>
              </a:rPr>
              <a:t>Aumento da capacidade de processamento dos computadores;</a:t>
            </a:r>
          </a:p>
          <a:p>
            <a:pPr marL="285750" lvl="0" indent="-285750" algn="just">
              <a:lnSpc>
                <a:spcPct val="115000"/>
              </a:lnSpc>
              <a:spcAft>
                <a:spcPts val="800"/>
              </a:spcAft>
              <a:buFont typeface="Arial" panose="020B0604020202020204" pitchFamily="34" charset="0"/>
              <a:buChar char="•"/>
            </a:pPr>
            <a:r>
              <a:rPr lang="pt-PT" sz="1200" kern="100" dirty="0">
                <a:effectLst/>
                <a:latin typeface="Arial" panose="020B0604020202020204" pitchFamily="34" charset="0"/>
                <a:ea typeface="Aptos" panose="020B0004020202020204" pitchFamily="34" charset="0"/>
                <a:cs typeface="Arial" panose="020B0604020202020204" pitchFamily="34" charset="0"/>
              </a:rPr>
              <a:t>Possibilidade de armazenar e processar os dados em servidores remotos (</a:t>
            </a:r>
            <a:r>
              <a:rPr lang="pt-PT" sz="1200" kern="100" dirty="0" err="1">
                <a:effectLst/>
                <a:latin typeface="Arial" panose="020B0604020202020204" pitchFamily="34" charset="0"/>
                <a:ea typeface="Aptos" panose="020B0004020202020204" pitchFamily="34" charset="0"/>
                <a:cs typeface="Arial" panose="020B0604020202020204" pitchFamily="34" charset="0"/>
              </a:rPr>
              <a:t>cloud</a:t>
            </a:r>
            <a:r>
              <a:rPr lang="pt-PT" sz="1200" kern="100" dirty="0">
                <a:effectLst/>
                <a:latin typeface="Arial" panose="020B0604020202020204" pitchFamily="34" charset="0"/>
                <a:ea typeface="Aptos" panose="020B0004020202020204" pitchFamily="34" charset="0"/>
                <a:cs typeface="Arial" panose="020B0604020202020204" pitchFamily="34" charset="0"/>
              </a:rPr>
              <a:t>).</a:t>
            </a:r>
          </a:p>
          <a:p>
            <a:endParaRPr lang="pt-PT"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BF08BA0-DD3E-4506-8E9E-0B934F8F134A}" type="slidenum">
              <a:rPr lang="pt-PT" smtClean="0"/>
              <a:t>15</a:t>
            </a:fld>
            <a:endParaRPr lang="pt-PT"/>
          </a:p>
        </p:txBody>
      </p:sp>
    </p:spTree>
    <p:extLst>
      <p:ext uri="{BB962C8B-B14F-4D97-AF65-F5344CB8AC3E}">
        <p14:creationId xmlns:p14="http://schemas.microsoft.com/office/powerpoint/2010/main" val="4675461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D66F2-0284-5115-53C2-53248AB3B8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4EF45D-7C19-C98D-C505-E707873E7C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38D1EB-F05D-039B-E7B7-75841F0F97ED}"/>
              </a:ext>
            </a:extLst>
          </p:cNvPr>
          <p:cNvSpPr>
            <a:spLocks noGrp="1"/>
          </p:cNvSpPr>
          <p:nvPr>
            <p:ph type="body" idx="1"/>
          </p:nvPr>
        </p:nvSpPr>
        <p:spPr/>
        <p:txBody>
          <a:bodyPr/>
          <a:lstStyle/>
          <a:p>
            <a:pPr marL="0" marR="0" lvl="0" indent="0" algn="just"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endParaRPr lang="pt-PT" sz="1800" b="1" dirty="0">
              <a:solidFill>
                <a:srgbClr val="8C69F5"/>
              </a:solidFill>
              <a:effectLst/>
              <a:latin typeface="+mn-lt"/>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7EAA9C8-8E8F-B5B7-F729-3C8FA0EDB01E}"/>
              </a:ext>
            </a:extLst>
          </p:cNvPr>
          <p:cNvSpPr>
            <a:spLocks noGrp="1"/>
          </p:cNvSpPr>
          <p:nvPr>
            <p:ph type="sldNum" sz="quarter" idx="5"/>
          </p:nvPr>
        </p:nvSpPr>
        <p:spPr/>
        <p:txBody>
          <a:bodyPr/>
          <a:lstStyle/>
          <a:p>
            <a:fld id="{EBF08BA0-DD3E-4506-8E9E-0B934F8F134A}" type="slidenum">
              <a:rPr lang="pt-PT" smtClean="0"/>
              <a:t>16</a:t>
            </a:fld>
            <a:endParaRPr lang="pt-PT" dirty="0"/>
          </a:p>
        </p:txBody>
      </p:sp>
    </p:spTree>
    <p:extLst>
      <p:ext uri="{BB962C8B-B14F-4D97-AF65-F5344CB8AC3E}">
        <p14:creationId xmlns:p14="http://schemas.microsoft.com/office/powerpoint/2010/main" val="19486061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C95CC-D440-718A-4A4F-B4F08E6B57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D791A2-1385-6133-A0C7-F452052816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D1BA21-DCEC-9B93-DD2C-5AA23E20058C}"/>
              </a:ext>
            </a:extLst>
          </p:cNvPr>
          <p:cNvSpPr>
            <a:spLocks noGrp="1"/>
          </p:cNvSpPr>
          <p:nvPr>
            <p:ph type="body" idx="1"/>
          </p:nvPr>
        </p:nvSpPr>
        <p:spPr/>
        <p:txBody>
          <a:bodyPr/>
          <a:lstStyle/>
          <a:p>
            <a:pPr algn="just">
              <a:lnSpc>
                <a:spcPct val="115000"/>
              </a:lnSpc>
              <a:spcAft>
                <a:spcPts val="800"/>
              </a:spcAft>
            </a:pPr>
            <a:endParaRPr lang="pt-PT"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11945EFE-D3C4-F866-ADA0-71F41E340480}"/>
              </a:ext>
            </a:extLst>
          </p:cNvPr>
          <p:cNvSpPr>
            <a:spLocks noGrp="1"/>
          </p:cNvSpPr>
          <p:nvPr>
            <p:ph type="sldNum" sz="quarter" idx="5"/>
          </p:nvPr>
        </p:nvSpPr>
        <p:spPr/>
        <p:txBody>
          <a:bodyPr/>
          <a:lstStyle/>
          <a:p>
            <a:fld id="{EBF08BA0-DD3E-4506-8E9E-0B934F8F134A}" type="slidenum">
              <a:rPr lang="pt-PT" smtClean="0"/>
              <a:t>17</a:t>
            </a:fld>
            <a:endParaRPr lang="pt-PT" dirty="0"/>
          </a:p>
        </p:txBody>
      </p:sp>
    </p:spTree>
    <p:extLst>
      <p:ext uri="{BB962C8B-B14F-4D97-AF65-F5344CB8AC3E}">
        <p14:creationId xmlns:p14="http://schemas.microsoft.com/office/powerpoint/2010/main" val="1249501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FF79D-6965-4AE6-FDE8-4A1E5A0039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C90765-4A52-9360-5021-9D8C62FA5F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595AA5-35FB-07A2-9077-9DDC564E45DE}"/>
              </a:ext>
            </a:extLst>
          </p:cNvPr>
          <p:cNvSpPr>
            <a:spLocks noGrp="1"/>
          </p:cNvSpPr>
          <p:nvPr>
            <p:ph type="body" idx="1"/>
          </p:nvPr>
        </p:nvSpPr>
        <p:spPr/>
        <p:txBody>
          <a:bodyPr/>
          <a:lstStyle/>
          <a:p>
            <a:pPr marL="0" marR="0" lvl="0" indent="0" algn="just"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r>
              <a:rPr lang="pt-PT" sz="1800" kern="100" dirty="0" err="1">
                <a:effectLst/>
                <a:latin typeface="Arial" panose="020B0604020202020204" pitchFamily="34" charset="0"/>
                <a:ea typeface="Aptos" panose="020B0004020202020204" pitchFamily="34" charset="0"/>
                <a:cs typeface="Arial" panose="020B0604020202020204" pitchFamily="34" charset="0"/>
              </a:rPr>
              <a:t>Big</a:t>
            </a:r>
            <a:r>
              <a:rPr lang="pt-PT" sz="1800" kern="100" dirty="0">
                <a:effectLst/>
                <a:latin typeface="Arial" panose="020B0604020202020204" pitchFamily="34" charset="0"/>
                <a:ea typeface="Aptos" panose="020B0004020202020204" pitchFamily="34" charset="0"/>
                <a:cs typeface="Arial" panose="020B0604020202020204" pitchFamily="34" charset="0"/>
              </a:rPr>
              <a:t> Data é o conjunto massivo de dados caracterizado pelos 3Vs: Volume (</a:t>
            </a:r>
            <a:r>
              <a:rPr lang="pt-PT" sz="1800" b="1" kern="100" dirty="0">
                <a:effectLst/>
                <a:latin typeface="Arial" panose="020B0604020202020204" pitchFamily="34" charset="0"/>
                <a:ea typeface="Aptos" panose="020B0004020202020204" pitchFamily="34" charset="0"/>
                <a:cs typeface="Arial" panose="020B0604020202020204" pitchFamily="34" charset="0"/>
              </a:rPr>
              <a:t>quantidade de dados gerados</a:t>
            </a:r>
            <a:r>
              <a:rPr lang="pt-PT" sz="1800" kern="100" dirty="0">
                <a:effectLst/>
                <a:latin typeface="Arial" panose="020B0604020202020204" pitchFamily="34" charset="0"/>
                <a:ea typeface="Aptos" panose="020B0004020202020204" pitchFamily="34" charset="0"/>
                <a:cs typeface="Arial" panose="020B0604020202020204" pitchFamily="34" charset="0"/>
              </a:rPr>
              <a:t>), Velocidade (</a:t>
            </a:r>
            <a:r>
              <a:rPr lang="pt-PT" sz="1800" b="1" kern="100" dirty="0">
                <a:effectLst/>
                <a:latin typeface="Arial" panose="020B0604020202020204" pitchFamily="34" charset="0"/>
                <a:ea typeface="Aptos" panose="020B0004020202020204" pitchFamily="34" charset="0"/>
                <a:cs typeface="Arial" panose="020B0604020202020204" pitchFamily="34" charset="0"/>
              </a:rPr>
              <a:t>rapidez com que os dados são produzidos e processados</a:t>
            </a:r>
            <a:r>
              <a:rPr lang="pt-PT" sz="1800" kern="100" dirty="0">
                <a:effectLst/>
                <a:latin typeface="Arial" panose="020B0604020202020204" pitchFamily="34" charset="0"/>
                <a:ea typeface="Aptos" panose="020B0004020202020204" pitchFamily="34" charset="0"/>
                <a:cs typeface="Arial" panose="020B0604020202020204" pitchFamily="34" charset="0"/>
              </a:rPr>
              <a:t>) e Variedade (</a:t>
            </a:r>
            <a:r>
              <a:rPr lang="pt-PT" sz="1800" b="1" kern="100" dirty="0">
                <a:effectLst/>
                <a:latin typeface="Arial" panose="020B0604020202020204" pitchFamily="34" charset="0"/>
                <a:ea typeface="Aptos" panose="020B0004020202020204" pitchFamily="34" charset="0"/>
                <a:cs typeface="Arial" panose="020B0604020202020204" pitchFamily="34" charset="0"/>
              </a:rPr>
              <a:t>diversidade de formatos e fontes</a:t>
            </a:r>
            <a:r>
              <a:rPr lang="pt-PT" sz="1800" kern="100" dirty="0">
                <a:effectLst/>
                <a:latin typeface="Arial" panose="020B0604020202020204" pitchFamily="34" charset="0"/>
                <a:ea typeface="Aptos" panose="020B0004020202020204" pitchFamily="34" charset="0"/>
                <a:cs typeface="Arial" panose="020B0604020202020204" pitchFamily="34" charset="0"/>
              </a:rPr>
              <a:t>), que podem estar disponíveis publicamente ou armazenados em grandes bases de dados corporativas e institucionais. </a:t>
            </a:r>
          </a:p>
          <a:p>
            <a:pPr marL="742950" marR="0" lvl="1" indent="-285750" algn="just"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lang="pt-PT" sz="1800" kern="100" dirty="0">
                <a:effectLst/>
                <a:latin typeface="Arial" panose="020B0604020202020204" pitchFamily="34" charset="0"/>
                <a:ea typeface="Aptos" panose="020B0004020202020204" pitchFamily="34" charset="0"/>
                <a:cs typeface="Arial" panose="020B0604020202020204" pitchFamily="34" charset="0"/>
              </a:rPr>
              <a:t>É através destes dados (ou também conhecimento para o computador) que se consegue treinar modelos de larga escala — por exemplo, os </a:t>
            </a:r>
            <a:r>
              <a:rPr lang="pt-PT" sz="1800" kern="100" dirty="0" err="1">
                <a:effectLst/>
                <a:latin typeface="Arial" panose="020B0604020202020204" pitchFamily="34" charset="0"/>
                <a:ea typeface="Aptos" panose="020B0004020202020204" pitchFamily="34" charset="0"/>
                <a:cs typeface="Arial" panose="020B0604020202020204" pitchFamily="34" charset="0"/>
              </a:rPr>
              <a:t>Large</a:t>
            </a:r>
            <a:r>
              <a:rPr lang="pt-PT" sz="1800" kern="100" dirty="0">
                <a:effectLst/>
                <a:latin typeface="Arial" panose="020B0604020202020204" pitchFamily="34" charset="0"/>
                <a:ea typeface="Aptos" panose="020B0004020202020204" pitchFamily="34" charset="0"/>
                <a:cs typeface="Arial" panose="020B0604020202020204" pitchFamily="34" charset="0"/>
              </a:rPr>
              <a:t> </a:t>
            </a:r>
            <a:r>
              <a:rPr lang="pt-PT" sz="1800" kern="100" dirty="0" err="1">
                <a:effectLst/>
                <a:latin typeface="Arial" panose="020B0604020202020204" pitchFamily="34" charset="0"/>
                <a:ea typeface="Aptos" panose="020B0004020202020204" pitchFamily="34" charset="0"/>
                <a:cs typeface="Arial" panose="020B0604020202020204" pitchFamily="34" charset="0"/>
              </a:rPr>
              <a:t>Language</a:t>
            </a:r>
            <a:r>
              <a:rPr lang="pt-PT" sz="1800" kern="100" dirty="0">
                <a:effectLst/>
                <a:latin typeface="Arial" panose="020B0604020202020204" pitchFamily="34" charset="0"/>
                <a:ea typeface="Aptos" panose="020B0004020202020204" pitchFamily="34" charset="0"/>
                <a:cs typeface="Arial" panose="020B0604020202020204" pitchFamily="34" charset="0"/>
              </a:rPr>
              <a:t> </a:t>
            </a:r>
            <a:r>
              <a:rPr lang="pt-PT" sz="1800" kern="100" dirty="0" err="1">
                <a:effectLst/>
                <a:latin typeface="Arial" panose="020B0604020202020204" pitchFamily="34" charset="0"/>
                <a:ea typeface="Aptos" panose="020B0004020202020204" pitchFamily="34" charset="0"/>
                <a:cs typeface="Arial" panose="020B0604020202020204" pitchFamily="34" charset="0"/>
              </a:rPr>
              <a:t>Models</a:t>
            </a:r>
            <a:r>
              <a:rPr lang="pt-PT" sz="1800" kern="100" dirty="0">
                <a:effectLst/>
                <a:latin typeface="Arial" panose="020B0604020202020204" pitchFamily="34" charset="0"/>
                <a:ea typeface="Aptos" panose="020B0004020202020204" pitchFamily="34" charset="0"/>
                <a:cs typeface="Arial" panose="020B0604020202020204" pitchFamily="34" charset="0"/>
              </a:rPr>
              <a:t> (</a:t>
            </a:r>
            <a:r>
              <a:rPr lang="pt-PT" sz="1800" kern="100" dirty="0" err="1">
                <a:effectLst/>
                <a:latin typeface="Arial" panose="020B0604020202020204" pitchFamily="34" charset="0"/>
                <a:ea typeface="Aptos" panose="020B0004020202020204" pitchFamily="34" charset="0"/>
                <a:cs typeface="Arial" panose="020B0604020202020204" pitchFamily="34" charset="0"/>
              </a:rPr>
              <a:t>LLMs</a:t>
            </a:r>
            <a:r>
              <a:rPr lang="pt-PT" sz="1800" kern="100" dirty="0">
                <a:effectLst/>
                <a:latin typeface="Arial" panose="020B0604020202020204" pitchFamily="34" charset="0"/>
                <a:ea typeface="Aptos" panose="020B0004020202020204" pitchFamily="34" charset="0"/>
                <a:cs typeface="Arial" panose="020B0604020202020204" pitchFamily="34" charset="0"/>
              </a:rPr>
              <a:t>) são exemplos de modelos de linguagem treinados em grandes quantidades de texto.</a:t>
            </a:r>
          </a:p>
          <a:p>
            <a:pPr marL="0" marR="0" lvl="0" indent="0" algn="just"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endParaRPr lang="pt-PT" sz="18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r>
              <a:rPr lang="pt-PT" sz="1800" kern="100" dirty="0">
                <a:effectLst/>
                <a:latin typeface="Arial" panose="020B0604020202020204" pitchFamily="34" charset="0"/>
                <a:ea typeface="Aptos" panose="020B0004020202020204" pitchFamily="34" charset="0"/>
                <a:cs typeface="Arial" panose="020B0604020202020204" pitchFamily="34" charset="0"/>
              </a:rPr>
              <a:t>No contexto da inteligência artificial as máquinas são treinadas através de </a:t>
            </a:r>
            <a:r>
              <a:rPr lang="pt-PT" sz="1800" kern="100" dirty="0" err="1">
                <a:effectLst/>
                <a:latin typeface="Arial" panose="020B0604020202020204" pitchFamily="34" charset="0"/>
                <a:ea typeface="Aptos" panose="020B0004020202020204" pitchFamily="34" charset="0"/>
                <a:cs typeface="Arial" panose="020B0604020202020204" pitchFamily="34" charset="0"/>
              </a:rPr>
              <a:t>frameworks</a:t>
            </a:r>
            <a:r>
              <a:rPr lang="pt-PT" sz="1800" kern="100" dirty="0">
                <a:effectLst/>
                <a:latin typeface="Arial" panose="020B0604020202020204" pitchFamily="34" charset="0"/>
                <a:ea typeface="Aptos" panose="020B0004020202020204" pitchFamily="34" charset="0"/>
                <a:cs typeface="Arial" panose="020B0604020202020204" pitchFamily="34" charset="0"/>
              </a:rPr>
              <a:t> e bibliotecas, como </a:t>
            </a:r>
            <a:r>
              <a:rPr lang="pt-PT" sz="1800" kern="100" dirty="0" err="1">
                <a:effectLst/>
                <a:latin typeface="Arial" panose="020B0604020202020204" pitchFamily="34" charset="0"/>
                <a:ea typeface="Aptos" panose="020B0004020202020204" pitchFamily="34" charset="0"/>
                <a:cs typeface="Arial" panose="020B0604020202020204" pitchFamily="34" charset="0"/>
              </a:rPr>
              <a:t>TensorFlow</a:t>
            </a:r>
            <a:r>
              <a:rPr lang="pt-PT" sz="1800" kern="100" dirty="0">
                <a:effectLst/>
                <a:latin typeface="Arial" panose="020B0604020202020204" pitchFamily="34" charset="0"/>
                <a:ea typeface="Aptos" panose="020B0004020202020204" pitchFamily="34" charset="0"/>
                <a:cs typeface="Arial" panose="020B0604020202020204" pitchFamily="34" charset="0"/>
              </a:rPr>
              <a:t> ou </a:t>
            </a:r>
            <a:r>
              <a:rPr lang="pt-PT" sz="1800" kern="100" dirty="0" err="1">
                <a:effectLst/>
                <a:latin typeface="Arial" panose="020B0604020202020204" pitchFamily="34" charset="0"/>
                <a:ea typeface="Aptos" panose="020B0004020202020204" pitchFamily="34" charset="0"/>
                <a:cs typeface="Arial" panose="020B0604020202020204" pitchFamily="34" charset="0"/>
              </a:rPr>
              <a:t>PyTorch</a:t>
            </a:r>
            <a:r>
              <a:rPr lang="pt-PT" sz="1800" kern="100" dirty="0">
                <a:effectLst/>
                <a:latin typeface="Arial" panose="020B0604020202020204" pitchFamily="34" charset="0"/>
                <a:ea typeface="Aptos" panose="020B0004020202020204" pitchFamily="34" charset="0"/>
                <a:cs typeface="Arial" panose="020B0604020202020204" pitchFamily="34" charset="0"/>
              </a:rPr>
              <a:t>, que permitem definir arquiteturas e otimizar modelos a partir de grandes volumes de dados para produzirem algoritmos capazes de reconhecer padrões, tomar decisões e aprender com novas informações. A isto chamamos de </a:t>
            </a:r>
            <a:r>
              <a:rPr lang="pt-PT" sz="1800" kern="100" dirty="0" err="1">
                <a:effectLst/>
                <a:latin typeface="Arial" panose="020B0604020202020204" pitchFamily="34" charset="0"/>
                <a:ea typeface="Aptos" panose="020B0004020202020204" pitchFamily="34" charset="0"/>
                <a:cs typeface="Arial" panose="020B0604020202020204" pitchFamily="34" charset="0"/>
              </a:rPr>
              <a:t>Machine</a:t>
            </a:r>
            <a:r>
              <a:rPr lang="pt-PT" sz="1800" kern="100" dirty="0">
                <a:effectLst/>
                <a:latin typeface="Arial" panose="020B0604020202020204" pitchFamily="34" charset="0"/>
                <a:ea typeface="Aptos" panose="020B0004020202020204" pitchFamily="34" charset="0"/>
                <a:cs typeface="Arial" panose="020B0604020202020204" pitchFamily="34" charset="0"/>
              </a:rPr>
              <a:t> </a:t>
            </a:r>
            <a:r>
              <a:rPr lang="pt-PT" sz="1800" kern="100" dirty="0" err="1">
                <a:effectLst/>
                <a:latin typeface="Arial" panose="020B0604020202020204" pitchFamily="34" charset="0"/>
                <a:ea typeface="Aptos" panose="020B0004020202020204" pitchFamily="34" charset="0"/>
                <a:cs typeface="Arial" panose="020B0604020202020204" pitchFamily="34" charset="0"/>
              </a:rPr>
              <a:t>Learning</a:t>
            </a:r>
            <a:r>
              <a:rPr lang="pt-PT" sz="1800" kern="100" dirty="0">
                <a:effectLst/>
                <a:latin typeface="Arial" panose="020B0604020202020204" pitchFamily="34" charset="0"/>
                <a:ea typeface="Aptos" panose="020B0004020202020204" pitchFamily="34" charset="0"/>
                <a:cs typeface="Arial" panose="020B0604020202020204" pitchFamily="34" charset="0"/>
              </a:rPr>
              <a:t> ou aprendizagem automática.</a:t>
            </a:r>
          </a:p>
          <a:p>
            <a:pPr marL="0" marR="0" lvl="0" indent="0" algn="just"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endParaRPr lang="pt-PT" sz="18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r>
              <a:rPr lang="pt-PT" sz="1800" b="1" kern="100" dirty="0">
                <a:effectLst/>
                <a:latin typeface="Arial" panose="020B0604020202020204" pitchFamily="34" charset="0"/>
                <a:ea typeface="Aptos" panose="020B0004020202020204" pitchFamily="34" charset="0"/>
                <a:cs typeface="Arial" panose="020B0604020202020204" pitchFamily="34" charset="0"/>
              </a:rPr>
              <a:t>No fundo, quanto mais dados conseguir dar a este modelo, mais inteligente ele consegue ser correto? Nem por isso, isto seria verdade se todo o conhecimento fosse válido. Podemos fazer a seguinte comparação - Um cérebro humano, quando educado com preconceitos ou informações falsas, pode tornar-se inteligente, mas perigosamente mal informado e o mesmo pode acontecer com as máquinas.</a:t>
            </a:r>
          </a:p>
          <a:p>
            <a:pPr marL="0" marR="0" lvl="0" indent="0" algn="just"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endParaRPr lang="pt-PT" sz="18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endParaRPr lang="pt-PT" sz="1800" b="1" dirty="0">
              <a:solidFill>
                <a:srgbClr val="8C69F5"/>
              </a:solidFill>
              <a:effectLst/>
              <a:latin typeface="Arial" panose="020B0604020202020204" pitchFamily="34" charset="0"/>
              <a:ea typeface="Aptos" panose="020B00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8C606D9-C074-F9C6-A2C0-61346CB31BF5}"/>
              </a:ext>
            </a:extLst>
          </p:cNvPr>
          <p:cNvSpPr>
            <a:spLocks noGrp="1"/>
          </p:cNvSpPr>
          <p:nvPr>
            <p:ph type="sldNum" sz="quarter" idx="5"/>
          </p:nvPr>
        </p:nvSpPr>
        <p:spPr/>
        <p:txBody>
          <a:bodyPr/>
          <a:lstStyle/>
          <a:p>
            <a:fld id="{EBF08BA0-DD3E-4506-8E9E-0B934F8F134A}" type="slidenum">
              <a:rPr lang="pt-PT" smtClean="0"/>
              <a:t>18</a:t>
            </a:fld>
            <a:endParaRPr lang="pt-PT" dirty="0"/>
          </a:p>
        </p:txBody>
      </p:sp>
    </p:spTree>
    <p:extLst>
      <p:ext uri="{BB962C8B-B14F-4D97-AF65-F5344CB8AC3E}">
        <p14:creationId xmlns:p14="http://schemas.microsoft.com/office/powerpoint/2010/main" val="25451154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E6461-15B0-D944-DC80-2DAF9D352E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60A2BB-C9BE-2F6C-0E1E-33AF535E00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E01ED2-7F96-4315-C694-35B5EEF7B604}"/>
              </a:ext>
            </a:extLst>
          </p:cNvPr>
          <p:cNvSpPr>
            <a:spLocks noGrp="1"/>
          </p:cNvSpPr>
          <p:nvPr>
            <p:ph type="body" idx="1"/>
          </p:nvPr>
        </p:nvSpPr>
        <p:spPr/>
        <p:txBody>
          <a:bodyPr/>
          <a:lstStyle/>
          <a:p>
            <a:pPr marL="0" marR="0" lvl="0" indent="0" algn="just"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r>
              <a:rPr lang="pt-PT" sz="1800" b="0" dirty="0">
                <a:solidFill>
                  <a:srgbClr val="8C69F5"/>
                </a:solidFill>
                <a:effectLst/>
                <a:latin typeface="Arial" panose="020B0604020202020204" pitchFamily="34" charset="0"/>
                <a:ea typeface="Aptos" panose="020B0004020202020204" pitchFamily="34" charset="0"/>
                <a:cs typeface="Arial" panose="020B0604020202020204" pitchFamily="34" charset="0"/>
              </a:rPr>
              <a:t>Na aprendizagem supervisionada, o sistema prevê ou classifica novos dados com base em dados rotulados, ou seja, durante o treino o sistema já sabe quais são as respostas corretas. Isto é o equivalente a um professor dar um exercício, resolvê-lo e explicar o porquê. Depois de um livro de exercícios resolvidos, o aluno tenta aprender o padrão e começa a resolvê-los sozinho. </a:t>
            </a:r>
          </a:p>
          <a:p>
            <a:pPr marL="0" marR="0" lvl="0" indent="0" algn="just"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r>
              <a:rPr lang="pt-PT" sz="1800" b="0" dirty="0">
                <a:solidFill>
                  <a:srgbClr val="8C69F5"/>
                </a:solidFill>
                <a:effectLst/>
                <a:latin typeface="Arial" panose="020B0604020202020204" pitchFamily="34" charset="0"/>
                <a:ea typeface="Aptos" panose="020B0004020202020204" pitchFamily="34" charset="0"/>
                <a:cs typeface="Arial" panose="020B0604020202020204" pitchFamily="34" charset="0"/>
              </a:rPr>
              <a:t>Durante o treino, os dados rotulados são chamados de training set (conjunto de treino) que neste caso seria o professor na analogia anterior e os dados que vão avaliar o desempenho do modelo são chamados de </a:t>
            </a:r>
            <a:r>
              <a:rPr lang="pt-PT" sz="1800" b="0" dirty="0" err="1">
                <a:solidFill>
                  <a:srgbClr val="8C69F5"/>
                </a:solidFill>
                <a:effectLst/>
                <a:latin typeface="Arial" panose="020B0604020202020204" pitchFamily="34" charset="0"/>
                <a:ea typeface="Aptos" panose="020B0004020202020204" pitchFamily="34" charset="0"/>
                <a:cs typeface="Arial" panose="020B0604020202020204" pitchFamily="34" charset="0"/>
              </a:rPr>
              <a:t>test</a:t>
            </a:r>
            <a:r>
              <a:rPr lang="pt-PT" sz="1800" b="0" dirty="0">
                <a:solidFill>
                  <a:srgbClr val="8C69F5"/>
                </a:solidFill>
                <a:effectLst/>
                <a:latin typeface="Arial" panose="020B0604020202020204" pitchFamily="34" charset="0"/>
                <a:ea typeface="Aptos" panose="020B0004020202020204" pitchFamily="34" charset="0"/>
                <a:cs typeface="Arial" panose="020B0604020202020204" pitchFamily="34" charset="0"/>
              </a:rPr>
              <a:t> set (conjunto de teste) que seria o aluno a resolver as questões.</a:t>
            </a:r>
          </a:p>
          <a:p>
            <a:pPr marL="0" marR="0" lvl="0" indent="0" algn="just"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endParaRPr lang="pt-PT" sz="1800" b="0" dirty="0">
              <a:solidFill>
                <a:srgbClr val="8C69F5"/>
              </a:solidFill>
              <a:effectLst/>
              <a:latin typeface="Arial" panose="020B0604020202020204" pitchFamily="34" charset="0"/>
              <a:ea typeface="Aptos" panose="020B0004020202020204" pitchFamily="34"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r>
              <a:rPr lang="pt-PT" sz="1800" b="0" dirty="0">
                <a:solidFill>
                  <a:srgbClr val="8C69F5"/>
                </a:solidFill>
                <a:effectLst/>
                <a:latin typeface="Arial" panose="020B0604020202020204" pitchFamily="34" charset="0"/>
                <a:ea typeface="Aptos" panose="020B0004020202020204" pitchFamily="34" charset="0"/>
                <a:cs typeface="Arial" panose="020B0604020202020204" pitchFamily="34" charset="0"/>
              </a:rPr>
              <a:t>Nos algoritmos de aprendizagem </a:t>
            </a:r>
            <a:r>
              <a:rPr lang="pt-PT" sz="1800" b="0" dirty="0" err="1">
                <a:solidFill>
                  <a:srgbClr val="8C69F5"/>
                </a:solidFill>
                <a:effectLst/>
                <a:latin typeface="Arial" panose="020B0604020202020204" pitchFamily="34" charset="0"/>
                <a:ea typeface="Aptos" panose="020B0004020202020204" pitchFamily="34" charset="0"/>
                <a:cs typeface="Arial" panose="020B0604020202020204" pitchFamily="34" charset="0"/>
              </a:rPr>
              <a:t>semi-supervisionada</a:t>
            </a:r>
            <a:r>
              <a:rPr lang="pt-PT" sz="1800" b="0" dirty="0">
                <a:solidFill>
                  <a:srgbClr val="8C69F5"/>
                </a:solidFill>
                <a:effectLst/>
                <a:latin typeface="Arial" panose="020B0604020202020204" pitchFamily="34" charset="0"/>
                <a:ea typeface="Aptos" panose="020B0004020202020204" pitchFamily="34" charset="0"/>
                <a:cs typeface="Arial" panose="020B0604020202020204" pitchFamily="34" charset="0"/>
              </a:rPr>
              <a:t> combina dados rotulados e não rotulados, sendo bastante semelhante ao tipo anterior, mas apenas uma pequena parte dos dados é rotulada. Aqui as principais diferenças é a precisão, custo e especificidade do algoritmo, ou seja, para tarefas como diagnósticos médicos vamos querer uma resposta o mais precisa possível e, portanto, iriamos escolher dados supervisionados como um algoritmo de </a:t>
            </a:r>
            <a:r>
              <a:rPr lang="pt-PT" sz="1800" b="0" dirty="0" err="1">
                <a:solidFill>
                  <a:srgbClr val="8C69F5"/>
                </a:solidFill>
                <a:effectLst/>
                <a:latin typeface="Arial" panose="020B0604020202020204" pitchFamily="34" charset="0"/>
                <a:ea typeface="Aptos" panose="020B0004020202020204" pitchFamily="34" charset="0"/>
                <a:cs typeface="Arial" panose="020B0604020202020204" pitchFamily="34" charset="0"/>
              </a:rPr>
              <a:t>machine</a:t>
            </a:r>
            <a:r>
              <a:rPr lang="pt-PT" sz="1800" b="0" dirty="0">
                <a:solidFill>
                  <a:srgbClr val="8C69F5"/>
                </a:solidFill>
                <a:effectLst/>
                <a:latin typeface="Arial" panose="020B0604020202020204" pitchFamily="34" charset="0"/>
                <a:ea typeface="Aptos" panose="020B0004020202020204" pitchFamily="34" charset="0"/>
                <a:cs typeface="Arial" panose="020B0604020202020204" pitchFamily="34" charset="0"/>
              </a:rPr>
              <a:t> </a:t>
            </a:r>
            <a:r>
              <a:rPr lang="pt-PT" sz="1800" b="0" dirty="0" err="1">
                <a:solidFill>
                  <a:srgbClr val="8C69F5"/>
                </a:solidFill>
                <a:effectLst/>
                <a:latin typeface="Arial" panose="020B0604020202020204" pitchFamily="34" charset="0"/>
                <a:ea typeface="Aptos" panose="020B0004020202020204" pitchFamily="34" charset="0"/>
                <a:cs typeface="Arial" panose="020B0604020202020204" pitchFamily="34" charset="0"/>
              </a:rPr>
              <a:t>learning</a:t>
            </a:r>
            <a:r>
              <a:rPr lang="pt-PT" sz="1800" b="0" dirty="0">
                <a:solidFill>
                  <a:srgbClr val="8C69F5"/>
                </a:solidFill>
                <a:effectLst/>
                <a:latin typeface="Arial" panose="020B0604020202020204" pitchFamily="34" charset="0"/>
                <a:ea typeface="Aptos" panose="020B0004020202020204" pitchFamily="34" charset="0"/>
                <a:cs typeface="Arial" panose="020B0604020202020204" pitchFamily="34" charset="0"/>
              </a:rPr>
              <a:t>.</a:t>
            </a:r>
          </a:p>
          <a:p>
            <a:pPr marL="0" marR="0" lvl="0" indent="0" algn="just"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endParaRPr lang="pt-PT" sz="1800" b="0" dirty="0">
              <a:solidFill>
                <a:srgbClr val="8C69F5"/>
              </a:solidFill>
              <a:effectLst/>
              <a:latin typeface="Arial" panose="020B0604020202020204" pitchFamily="34" charset="0"/>
              <a:ea typeface="Aptos" panose="020B0004020202020204" pitchFamily="34"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r>
              <a:rPr lang="pt-PT" sz="1800" b="0" dirty="0">
                <a:solidFill>
                  <a:srgbClr val="8C69F5"/>
                </a:solidFill>
                <a:effectLst/>
                <a:latin typeface="Arial" panose="020B0604020202020204" pitchFamily="34" charset="0"/>
                <a:ea typeface="Aptos" panose="020B0004020202020204" pitchFamily="34" charset="0"/>
                <a:cs typeface="Arial" panose="020B0604020202020204" pitchFamily="34" charset="0"/>
              </a:rPr>
              <a:t>Na abordagem não supervisionada, o sistema recebe os dados sem rótulos e descobre padrões por conta própria, como por exemplo segmentação de clientes com base em comportamento de compra. Neste caso, o objetivo é encontrar semelhanças/dissemelhanças para se criar grupos homogéneos com base nos seus padrões de comportamento.</a:t>
            </a:r>
          </a:p>
          <a:p>
            <a:pPr marL="0" marR="0" lvl="0" indent="0" algn="just"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endParaRPr lang="pt-PT" sz="1800" b="0" dirty="0">
              <a:solidFill>
                <a:srgbClr val="8C69F5"/>
              </a:solidFill>
              <a:effectLst/>
              <a:latin typeface="Arial" panose="020B0604020202020204" pitchFamily="34" charset="0"/>
              <a:ea typeface="Aptos" panose="020B0004020202020204" pitchFamily="34"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r>
              <a:rPr lang="pt-PT" sz="1800" b="0" dirty="0">
                <a:solidFill>
                  <a:srgbClr val="8C69F5"/>
                </a:solidFill>
                <a:effectLst/>
                <a:latin typeface="Arial" panose="020B0604020202020204" pitchFamily="34" charset="0"/>
                <a:ea typeface="Aptos" panose="020B0004020202020204" pitchFamily="34" charset="0"/>
                <a:cs typeface="Arial" panose="020B0604020202020204" pitchFamily="34" charset="0"/>
              </a:rPr>
              <a:t>Por fim, temos a aprendizagem por reforço, que no fundo, como no método de ensino antigo, nada mais é que uma reguada na mão quando se erra e uma palmadinha nas costas quando se acerta.  Aqui, o sistema aprende por tentativa erro, melhorando o seu desempenho até conseguir realizar a tarefa quase sempre bem, por exemplo, um robô a aprender a andar ou um algoritmo a jogar xadrez.</a:t>
            </a:r>
          </a:p>
          <a:p>
            <a:pPr marL="0" marR="0" lvl="0" indent="0" algn="just"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endParaRPr lang="pt-PT" sz="1800" b="1" dirty="0">
              <a:solidFill>
                <a:srgbClr val="8C69F5"/>
              </a:solidFill>
              <a:effectLst/>
              <a:latin typeface="Arial" panose="020B0604020202020204" pitchFamily="34" charset="0"/>
              <a:ea typeface="Aptos" panose="020B00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DA0DD98-5544-B1D7-C949-D02EF7842540}"/>
              </a:ext>
            </a:extLst>
          </p:cNvPr>
          <p:cNvSpPr>
            <a:spLocks noGrp="1"/>
          </p:cNvSpPr>
          <p:nvPr>
            <p:ph type="sldNum" sz="quarter" idx="5"/>
          </p:nvPr>
        </p:nvSpPr>
        <p:spPr/>
        <p:txBody>
          <a:bodyPr/>
          <a:lstStyle/>
          <a:p>
            <a:fld id="{EBF08BA0-DD3E-4506-8E9E-0B934F8F134A}" type="slidenum">
              <a:rPr lang="pt-PT" smtClean="0"/>
              <a:t>19</a:t>
            </a:fld>
            <a:endParaRPr lang="pt-PT" dirty="0"/>
          </a:p>
        </p:txBody>
      </p:sp>
    </p:spTree>
    <p:extLst>
      <p:ext uri="{BB962C8B-B14F-4D97-AF65-F5344CB8AC3E}">
        <p14:creationId xmlns:p14="http://schemas.microsoft.com/office/powerpoint/2010/main" val="340069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7FA5C-8422-1EB8-8C84-73A9BE9025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F78A30-2224-057D-3367-6BCE63C221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74BA05-4996-537A-C485-66E51D930340}"/>
              </a:ext>
            </a:extLst>
          </p:cNvPr>
          <p:cNvSpPr>
            <a:spLocks noGrp="1"/>
          </p:cNvSpPr>
          <p:nvPr>
            <p:ph type="body" idx="1"/>
          </p:nvPr>
        </p:nvSpPr>
        <p:spPr/>
        <p:txBody>
          <a:bodyPr/>
          <a:lstStyle/>
          <a:p>
            <a:pPr marL="0" marR="0" lvl="0" indent="0" algn="just"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r>
              <a:rPr lang="pt-PT" sz="1800" b="0" dirty="0">
                <a:solidFill>
                  <a:srgbClr val="8C69F5"/>
                </a:solidFill>
                <a:effectLst/>
                <a:latin typeface="Arial" panose="020B0604020202020204" pitchFamily="34" charset="0"/>
                <a:ea typeface="Aptos" panose="020B0004020202020204" pitchFamily="34" charset="0"/>
                <a:cs typeface="Arial" panose="020B0604020202020204" pitchFamily="34" charset="0"/>
              </a:rPr>
              <a:t>Como vemos, os dados têm um papel fundamental para a extração de conhecimento e obter valor. </a:t>
            </a:r>
          </a:p>
          <a:p>
            <a:pPr marL="0" marR="0" lvl="0" indent="0" algn="just"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endParaRPr lang="pt-PT" sz="1800" b="0" dirty="0">
              <a:solidFill>
                <a:srgbClr val="8C69F5"/>
              </a:solidFill>
              <a:effectLst/>
              <a:latin typeface="Arial" panose="020B0604020202020204" pitchFamily="34" charset="0"/>
              <a:ea typeface="Aptos" panose="020B0004020202020204" pitchFamily="34"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r>
              <a:rPr lang="pt-PT" sz="1800" b="0" dirty="0">
                <a:solidFill>
                  <a:srgbClr val="8C69F5"/>
                </a:solidFill>
                <a:effectLst/>
                <a:latin typeface="Arial" panose="020B0604020202020204" pitchFamily="34" charset="0"/>
                <a:ea typeface="Aptos" panose="020B0004020202020204" pitchFamily="34" charset="0"/>
                <a:cs typeface="Arial" panose="020B0604020202020204" pitchFamily="34" charset="0"/>
              </a:rPr>
              <a:t>Clive </a:t>
            </a:r>
            <a:r>
              <a:rPr lang="pt-PT" sz="1800" b="0" dirty="0" err="1">
                <a:solidFill>
                  <a:srgbClr val="8C69F5"/>
                </a:solidFill>
                <a:effectLst/>
                <a:latin typeface="Arial" panose="020B0604020202020204" pitchFamily="34" charset="0"/>
                <a:ea typeface="Aptos" panose="020B0004020202020204" pitchFamily="34" charset="0"/>
                <a:cs typeface="Arial" panose="020B0604020202020204" pitchFamily="34" charset="0"/>
              </a:rPr>
              <a:t>Humby</a:t>
            </a:r>
            <a:r>
              <a:rPr lang="pt-PT" sz="1800" b="0" dirty="0">
                <a:solidFill>
                  <a:srgbClr val="8C69F5"/>
                </a:solidFill>
                <a:effectLst/>
                <a:latin typeface="Arial" panose="020B0604020202020204" pitchFamily="34" charset="0"/>
                <a:ea typeface="Aptos" panose="020B0004020202020204" pitchFamily="34" charset="0"/>
                <a:cs typeface="Arial" panose="020B0604020202020204" pitchFamily="34" charset="0"/>
              </a:rPr>
              <a:t>, em 2006 fez uma afirmação que ficaria famosa "Data </a:t>
            </a:r>
            <a:r>
              <a:rPr lang="pt-PT" sz="1800" b="0" dirty="0" err="1">
                <a:solidFill>
                  <a:srgbClr val="8C69F5"/>
                </a:solidFill>
                <a:effectLst/>
                <a:latin typeface="Arial" panose="020B0604020202020204" pitchFamily="34" charset="0"/>
                <a:ea typeface="Aptos" panose="020B0004020202020204" pitchFamily="34" charset="0"/>
                <a:cs typeface="Arial" panose="020B0604020202020204" pitchFamily="34" charset="0"/>
              </a:rPr>
              <a:t>is</a:t>
            </a:r>
            <a:r>
              <a:rPr lang="pt-PT" sz="1800" b="0" dirty="0">
                <a:solidFill>
                  <a:srgbClr val="8C69F5"/>
                </a:solidFill>
                <a:effectLst/>
                <a:latin typeface="Arial" panose="020B0604020202020204" pitchFamily="34" charset="0"/>
                <a:ea typeface="Aptos" panose="020B0004020202020204" pitchFamily="34" charset="0"/>
                <a:cs typeface="Arial" panose="020B0604020202020204" pitchFamily="34" charset="0"/>
              </a:rPr>
              <a:t> </a:t>
            </a:r>
            <a:r>
              <a:rPr lang="pt-PT" sz="1800" b="0" dirty="0" err="1">
                <a:solidFill>
                  <a:srgbClr val="8C69F5"/>
                </a:solidFill>
                <a:effectLst/>
                <a:latin typeface="Arial" panose="020B0604020202020204" pitchFamily="34" charset="0"/>
                <a:ea typeface="Aptos" panose="020B0004020202020204" pitchFamily="34" charset="0"/>
                <a:cs typeface="Arial" panose="020B0604020202020204" pitchFamily="34" charset="0"/>
              </a:rPr>
              <a:t>the</a:t>
            </a:r>
            <a:r>
              <a:rPr lang="pt-PT" sz="1800" b="0" dirty="0">
                <a:solidFill>
                  <a:srgbClr val="8C69F5"/>
                </a:solidFill>
                <a:effectLst/>
                <a:latin typeface="Arial" panose="020B0604020202020204" pitchFamily="34" charset="0"/>
                <a:ea typeface="Aptos" panose="020B0004020202020204" pitchFamily="34" charset="0"/>
                <a:cs typeface="Arial" panose="020B0604020202020204" pitchFamily="34" charset="0"/>
              </a:rPr>
              <a:t> </a:t>
            </a:r>
            <a:r>
              <a:rPr lang="pt-PT" sz="1800" b="0" dirty="0" err="1">
                <a:solidFill>
                  <a:srgbClr val="8C69F5"/>
                </a:solidFill>
                <a:effectLst/>
                <a:latin typeface="Arial" panose="020B0604020202020204" pitchFamily="34" charset="0"/>
                <a:ea typeface="Aptos" panose="020B0004020202020204" pitchFamily="34" charset="0"/>
                <a:cs typeface="Arial" panose="020B0604020202020204" pitchFamily="34" charset="0"/>
              </a:rPr>
              <a:t>new</a:t>
            </a:r>
            <a:r>
              <a:rPr lang="pt-PT" sz="1800" b="0" dirty="0">
                <a:solidFill>
                  <a:srgbClr val="8C69F5"/>
                </a:solidFill>
                <a:effectLst/>
                <a:latin typeface="Arial" panose="020B0604020202020204" pitchFamily="34" charset="0"/>
                <a:ea typeface="Aptos" panose="020B0004020202020204" pitchFamily="34" charset="0"/>
                <a:cs typeface="Arial" panose="020B0604020202020204" pitchFamily="34" charset="0"/>
              </a:rPr>
              <a:t> </a:t>
            </a:r>
            <a:r>
              <a:rPr lang="pt-PT" sz="1800" b="0" dirty="0" err="1">
                <a:solidFill>
                  <a:srgbClr val="8C69F5"/>
                </a:solidFill>
                <a:effectLst/>
                <a:latin typeface="Arial" panose="020B0604020202020204" pitchFamily="34" charset="0"/>
                <a:ea typeface="Aptos" panose="020B0004020202020204" pitchFamily="34" charset="0"/>
                <a:cs typeface="Arial" panose="020B0604020202020204" pitchFamily="34" charset="0"/>
              </a:rPr>
              <a:t>oil</a:t>
            </a:r>
            <a:r>
              <a:rPr lang="pt-PT" sz="1800" b="0" dirty="0">
                <a:solidFill>
                  <a:srgbClr val="8C69F5"/>
                </a:solidFill>
                <a:effectLst/>
                <a:latin typeface="Arial" panose="020B0604020202020204" pitchFamily="34" charset="0"/>
                <a:ea typeface="Aptos" panose="020B0004020202020204" pitchFamily="34" charset="0"/>
                <a:cs typeface="Arial" panose="020B0604020202020204" pitchFamily="34" charset="0"/>
              </a:rPr>
              <a:t>", no entanto, assim como o petróleo, os dados devem ser refinados, processados e tornados em algo útil. </a:t>
            </a:r>
          </a:p>
          <a:p>
            <a:pPr marL="0" marR="0" lvl="0" indent="0" algn="just"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endParaRPr lang="pt-PT" sz="1800" b="0" dirty="0">
              <a:solidFill>
                <a:srgbClr val="8C69F5"/>
              </a:solidFill>
              <a:effectLst/>
              <a:latin typeface="Arial" panose="020B0604020202020204" pitchFamily="34" charset="0"/>
              <a:ea typeface="Aptos" panose="020B0004020202020204" pitchFamily="34"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r>
              <a:rPr lang="pt-PT" sz="1800" dirty="0">
                <a:latin typeface="Arial" panose="020B0604020202020204" pitchFamily="34" charset="0"/>
                <a:cs typeface="Arial" panose="020B0604020202020204" pitchFamily="34" charset="0"/>
              </a:rPr>
              <a:t>A ciência de dados, embora menos visível, é talvez a fonte para que seja retirado </a:t>
            </a:r>
            <a:r>
              <a:rPr lang="pt-PT" sz="1800" b="1" dirty="0">
                <a:latin typeface="Arial" panose="020B0604020202020204" pitchFamily="34" charset="0"/>
                <a:cs typeface="Arial" panose="020B0604020202020204" pitchFamily="34" charset="0"/>
              </a:rPr>
              <a:t>valor</a:t>
            </a:r>
            <a:r>
              <a:rPr lang="pt-PT" sz="1800" dirty="0">
                <a:latin typeface="Arial" panose="020B0604020202020204" pitchFamily="34" charset="0"/>
                <a:cs typeface="Arial" panose="020B0604020202020204" pitchFamily="34" charset="0"/>
              </a:rPr>
              <a:t> do conhecimento destas máquinas.</a:t>
            </a:r>
          </a:p>
          <a:p>
            <a:pPr marL="0" marR="0" lvl="0" indent="0" algn="just"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endParaRPr lang="pt-PT" sz="1800" b="0" dirty="0">
              <a:solidFill>
                <a:srgbClr val="8C69F5"/>
              </a:solidFill>
              <a:effectLst/>
              <a:latin typeface="Arial" panose="020B0604020202020204" pitchFamily="34" charset="0"/>
              <a:ea typeface="Aptos" panose="020B0004020202020204" pitchFamily="34" charset="0"/>
              <a:cs typeface="Arial" panose="020B0604020202020204" pitchFamily="34" charset="0"/>
            </a:endParaRPr>
          </a:p>
          <a:p>
            <a:pPr marL="0" indent="0">
              <a:buNone/>
            </a:pPr>
            <a:r>
              <a:rPr lang="pt-PT" sz="1800" dirty="0">
                <a:latin typeface="Arial" panose="020B0604020202020204" pitchFamily="34" charset="0"/>
                <a:cs typeface="Arial" panose="020B0604020202020204" pitchFamily="34" charset="0"/>
              </a:rPr>
              <a:t>Necessário garantir que os modelos </a:t>
            </a:r>
            <a:r>
              <a:rPr lang="pt-PT" sz="1800" b="1" dirty="0">
                <a:latin typeface="Arial" panose="020B0604020202020204" pitchFamily="34" charset="0"/>
                <a:cs typeface="Arial" panose="020B0604020202020204" pitchFamily="34" charset="0"/>
              </a:rPr>
              <a:t>não</a:t>
            </a:r>
            <a:r>
              <a:rPr lang="pt-PT" sz="1800" dirty="0">
                <a:latin typeface="Arial" panose="020B0604020202020204" pitchFamily="34" charset="0"/>
                <a:cs typeface="Arial" panose="020B0604020202020204" pitchFamily="34" charset="0"/>
              </a:rPr>
              <a:t> são treinados com </a:t>
            </a:r>
            <a:r>
              <a:rPr lang="pt-PT" sz="1800" b="1" dirty="0">
                <a:latin typeface="Arial" panose="020B0604020202020204" pitchFamily="34" charset="0"/>
                <a:cs typeface="Arial" panose="020B0604020202020204" pitchFamily="34" charset="0"/>
              </a:rPr>
              <a:t>dados históricos voláteis </a:t>
            </a:r>
            <a:r>
              <a:rPr lang="pt-PT" sz="1800" dirty="0">
                <a:latin typeface="Arial" panose="020B0604020202020204" pitchFamily="34" charset="0"/>
                <a:cs typeface="Arial" panose="020B0604020202020204" pitchFamily="34" charset="0"/>
              </a:rPr>
              <a:t>capazes de criar </a:t>
            </a:r>
            <a:r>
              <a:rPr lang="pt-PT" sz="1800" b="1" dirty="0">
                <a:latin typeface="Arial" panose="020B0604020202020204" pitchFamily="34" charset="0"/>
                <a:cs typeface="Arial" panose="020B0604020202020204" pitchFamily="34" charset="0"/>
              </a:rPr>
              <a:t>preconceitos/tendências </a:t>
            </a:r>
            <a:r>
              <a:rPr lang="pt-PT" sz="1800" dirty="0">
                <a:latin typeface="Arial" panose="020B0604020202020204" pitchFamily="34" charset="0"/>
                <a:cs typeface="Arial" panose="020B0604020202020204" pitchFamily="34" charset="0"/>
              </a:rPr>
              <a:t>nas suas respostas.</a:t>
            </a:r>
          </a:p>
          <a:p>
            <a:pPr marL="0" marR="0" lvl="0" indent="0" algn="just"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endParaRPr lang="pt-PT" sz="1800" b="0" dirty="0">
              <a:solidFill>
                <a:srgbClr val="8C69F5"/>
              </a:solidFill>
              <a:effectLst/>
              <a:latin typeface="+mn-lt"/>
              <a:ea typeface="Aptos" panose="020B000402020202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endParaRPr lang="pt-PT" sz="1800" b="1" dirty="0">
              <a:solidFill>
                <a:srgbClr val="8C69F5"/>
              </a:solidFill>
              <a:effectLst/>
              <a:latin typeface="Arial" panose="020B0604020202020204" pitchFamily="34" charset="0"/>
              <a:ea typeface="Aptos" panose="020B00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DDA5782-3293-BCD0-D462-EF3A213F8FA1}"/>
              </a:ext>
            </a:extLst>
          </p:cNvPr>
          <p:cNvSpPr>
            <a:spLocks noGrp="1"/>
          </p:cNvSpPr>
          <p:nvPr>
            <p:ph type="sldNum" sz="quarter" idx="5"/>
          </p:nvPr>
        </p:nvSpPr>
        <p:spPr/>
        <p:txBody>
          <a:bodyPr/>
          <a:lstStyle/>
          <a:p>
            <a:fld id="{EBF08BA0-DD3E-4506-8E9E-0B934F8F134A}" type="slidenum">
              <a:rPr lang="pt-PT" smtClean="0"/>
              <a:t>20</a:t>
            </a:fld>
            <a:endParaRPr lang="pt-PT" dirty="0"/>
          </a:p>
        </p:txBody>
      </p:sp>
    </p:spTree>
    <p:extLst>
      <p:ext uri="{BB962C8B-B14F-4D97-AF65-F5344CB8AC3E}">
        <p14:creationId xmlns:p14="http://schemas.microsoft.com/office/powerpoint/2010/main" val="3531583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800"/>
              </a:spcAft>
            </a:pPr>
            <a:r>
              <a:rPr lang="pt-PT" sz="1200" kern="100" dirty="0">
                <a:effectLst/>
                <a:latin typeface="Arial" panose="020B0604020202020204" pitchFamily="34" charset="0"/>
                <a:ea typeface="Aptos" panose="020B0004020202020204" pitchFamily="34" charset="0"/>
                <a:cs typeface="Arial" panose="020B0604020202020204" pitchFamily="34" charset="0"/>
              </a:rPr>
              <a:t>A inteligência não só se refere à capacidade de aprender, resolver problemas e adaptar a novas situações, mas também à captação de um estímulo sensorial, ou seja, estímulos que ao chegarem ao sistema nervoso emitem um resultado, seja ele amor, medo ou interesse (que espero que seja o que estão a sentir neste momento). </a:t>
            </a:r>
          </a:p>
          <a:p>
            <a:pPr algn="just">
              <a:lnSpc>
                <a:spcPct val="115000"/>
              </a:lnSpc>
              <a:spcAft>
                <a:spcPts val="800"/>
              </a:spcAft>
            </a:pPr>
            <a:endParaRPr lang="pt-PT" sz="1200" kern="100" dirty="0">
              <a:effectLst/>
              <a:latin typeface="Arial" panose="020B0604020202020204" pitchFamily="34" charset="0"/>
              <a:ea typeface="Aptos" panose="020B0004020202020204" pitchFamily="34" charset="0"/>
              <a:cs typeface="Arial" panose="020B0604020202020204" pitchFamily="34" charset="0"/>
            </a:endParaRPr>
          </a:p>
          <a:p>
            <a:pPr algn="just">
              <a:lnSpc>
                <a:spcPct val="115000"/>
              </a:lnSpc>
              <a:spcAft>
                <a:spcPts val="800"/>
              </a:spcAft>
            </a:pPr>
            <a:r>
              <a:rPr lang="pt-PT" sz="1200" kern="100" dirty="0">
                <a:effectLst/>
                <a:latin typeface="Arial" panose="020B0604020202020204" pitchFamily="34" charset="0"/>
                <a:ea typeface="Aptos" panose="020B0004020202020204" pitchFamily="34" charset="0"/>
                <a:cs typeface="Arial" panose="020B0604020202020204" pitchFamily="34" charset="0"/>
              </a:rPr>
              <a:t>Portanto, poderíamos dizer que a inteligência é uma interação entre neurónios, neurotransmissores, sinapses e outras estruturas orgânicas e o que entendemos por inteligência artificial é  a capacidade de sistemas computacionais emularem essa mesma interação de forma a produzirem tarefas semelhantes à dos humanos.</a:t>
            </a:r>
          </a:p>
        </p:txBody>
      </p:sp>
      <p:sp>
        <p:nvSpPr>
          <p:cNvPr id="4" name="Slide Number Placeholder 3"/>
          <p:cNvSpPr>
            <a:spLocks noGrp="1"/>
          </p:cNvSpPr>
          <p:nvPr>
            <p:ph type="sldNum" sz="quarter" idx="5"/>
          </p:nvPr>
        </p:nvSpPr>
        <p:spPr/>
        <p:txBody>
          <a:bodyPr/>
          <a:lstStyle/>
          <a:p>
            <a:fld id="{EBF08BA0-DD3E-4506-8E9E-0B934F8F134A}" type="slidenum">
              <a:rPr lang="pt-PT" smtClean="0"/>
              <a:t>3</a:t>
            </a:fld>
            <a:endParaRPr lang="pt-PT" dirty="0"/>
          </a:p>
        </p:txBody>
      </p:sp>
    </p:spTree>
    <p:extLst>
      <p:ext uri="{BB962C8B-B14F-4D97-AF65-F5344CB8AC3E}">
        <p14:creationId xmlns:p14="http://schemas.microsoft.com/office/powerpoint/2010/main" val="34343686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1DB24-33CD-5F9E-A12C-F6F2FE2722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F348DA-2518-648B-1DB9-925A29E815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6091D0-0EAC-8914-736C-FEFEEF104F8F}"/>
              </a:ext>
            </a:extLst>
          </p:cNvPr>
          <p:cNvSpPr>
            <a:spLocks noGrp="1"/>
          </p:cNvSpPr>
          <p:nvPr>
            <p:ph type="body" idx="1"/>
          </p:nvPr>
        </p:nvSpPr>
        <p:spPr/>
        <p:txBody>
          <a:bodyPr/>
          <a:lstStyle/>
          <a:p>
            <a:pPr algn="just">
              <a:lnSpc>
                <a:spcPct val="115000"/>
              </a:lnSpc>
              <a:spcAft>
                <a:spcPts val="800"/>
              </a:spcAft>
            </a:pPr>
            <a:endParaRPr lang="pt-PT"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AEBEEA60-E0B3-B7F8-07B5-48EB9769BAB1}"/>
              </a:ext>
            </a:extLst>
          </p:cNvPr>
          <p:cNvSpPr>
            <a:spLocks noGrp="1"/>
          </p:cNvSpPr>
          <p:nvPr>
            <p:ph type="sldNum" sz="quarter" idx="5"/>
          </p:nvPr>
        </p:nvSpPr>
        <p:spPr/>
        <p:txBody>
          <a:bodyPr/>
          <a:lstStyle/>
          <a:p>
            <a:fld id="{EBF08BA0-DD3E-4506-8E9E-0B934F8F134A}" type="slidenum">
              <a:rPr lang="pt-PT" smtClean="0"/>
              <a:t>21</a:t>
            </a:fld>
            <a:endParaRPr lang="pt-PT" dirty="0"/>
          </a:p>
        </p:txBody>
      </p:sp>
    </p:spTree>
    <p:extLst>
      <p:ext uri="{BB962C8B-B14F-4D97-AF65-F5344CB8AC3E}">
        <p14:creationId xmlns:p14="http://schemas.microsoft.com/office/powerpoint/2010/main" val="42062052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800" kern="100" dirty="0">
                <a:effectLst/>
                <a:latin typeface="Aptos" panose="020B0004020202020204" pitchFamily="34" charset="0"/>
                <a:ea typeface="Aptos" panose="020B0004020202020204" pitchFamily="34" charset="0"/>
                <a:cs typeface="Times New Roman" panose="02020603050405020304" pitchFamily="18" charset="0"/>
              </a:rPr>
              <a:t>O </a:t>
            </a:r>
            <a:r>
              <a:rPr lang="pt-PT" sz="1800" kern="100" dirty="0" err="1">
                <a:effectLst/>
                <a:latin typeface="Aptos" panose="020B0004020202020204" pitchFamily="34" charset="0"/>
                <a:ea typeface="Aptos" panose="020B0004020202020204" pitchFamily="34" charset="0"/>
                <a:cs typeface="Times New Roman" panose="02020603050405020304" pitchFamily="18" charset="0"/>
              </a:rPr>
              <a:t>deep</a:t>
            </a:r>
            <a:r>
              <a:rPr lang="pt-PT" sz="1800" kern="100" dirty="0">
                <a:effectLst/>
                <a:latin typeface="Aptos" panose="020B0004020202020204" pitchFamily="34" charset="0"/>
                <a:ea typeface="Aptos" panose="020B0004020202020204" pitchFamily="34" charset="0"/>
                <a:cs typeface="Times New Roman" panose="02020603050405020304" pitchFamily="18" charset="0"/>
              </a:rPr>
              <a:t> </a:t>
            </a:r>
            <a:r>
              <a:rPr lang="pt-PT" sz="1800" kern="100" dirty="0" err="1">
                <a:effectLst/>
                <a:latin typeface="Aptos" panose="020B0004020202020204" pitchFamily="34" charset="0"/>
                <a:ea typeface="Aptos" panose="020B0004020202020204" pitchFamily="34" charset="0"/>
                <a:cs typeface="Times New Roman" panose="02020603050405020304" pitchFamily="18" charset="0"/>
              </a:rPr>
              <a:t>learning</a:t>
            </a:r>
            <a:r>
              <a:rPr lang="pt-PT" sz="1800" kern="100" dirty="0">
                <a:effectLst/>
                <a:latin typeface="Aptos" panose="020B0004020202020204" pitchFamily="34" charset="0"/>
                <a:ea typeface="Aptos" panose="020B0004020202020204" pitchFamily="34" charset="0"/>
                <a:cs typeface="Times New Roman" panose="02020603050405020304" pitchFamily="18" charset="0"/>
              </a:rPr>
              <a:t> é uma área do </a:t>
            </a:r>
            <a:r>
              <a:rPr lang="pt-PT" sz="1800" kern="100" dirty="0" err="1">
                <a:effectLst/>
                <a:latin typeface="Aptos" panose="020B0004020202020204" pitchFamily="34" charset="0"/>
                <a:ea typeface="Aptos" panose="020B0004020202020204" pitchFamily="34" charset="0"/>
                <a:cs typeface="Times New Roman" panose="02020603050405020304" pitchFamily="18" charset="0"/>
              </a:rPr>
              <a:t>machine</a:t>
            </a:r>
            <a:r>
              <a:rPr lang="pt-PT" sz="1800" kern="100" dirty="0">
                <a:effectLst/>
                <a:latin typeface="Aptos" panose="020B0004020202020204" pitchFamily="34" charset="0"/>
                <a:ea typeface="Aptos" panose="020B0004020202020204" pitchFamily="34" charset="0"/>
                <a:cs typeface="Times New Roman" panose="02020603050405020304" pitchFamily="18" charset="0"/>
              </a:rPr>
              <a:t> </a:t>
            </a:r>
            <a:r>
              <a:rPr lang="pt-PT" sz="1800" kern="100" dirty="0" err="1">
                <a:effectLst/>
                <a:latin typeface="Aptos" panose="020B0004020202020204" pitchFamily="34" charset="0"/>
                <a:ea typeface="Aptos" panose="020B0004020202020204" pitchFamily="34" charset="0"/>
                <a:cs typeface="Times New Roman" panose="02020603050405020304" pitchFamily="18" charset="0"/>
              </a:rPr>
              <a:t>learning</a:t>
            </a:r>
            <a:r>
              <a:rPr lang="pt-PT" sz="1800" kern="100" dirty="0">
                <a:effectLst/>
                <a:latin typeface="Aptos" panose="020B0004020202020204" pitchFamily="34" charset="0"/>
                <a:ea typeface="Aptos" panose="020B0004020202020204" pitchFamily="34" charset="0"/>
                <a:cs typeface="Times New Roman" panose="02020603050405020304" pitchFamily="18" charset="0"/>
              </a:rPr>
              <a:t> inspirada no cérebro humano. </a:t>
            </a:r>
          </a:p>
          <a:p>
            <a:pPr marL="0" marR="0" lvl="0" indent="0" algn="l" defTabSz="914400" rtl="0" eaLnBrk="1" fontAlgn="auto" latinLnBrk="0" hangingPunct="1">
              <a:lnSpc>
                <a:spcPct val="100000"/>
              </a:lnSpc>
              <a:spcBef>
                <a:spcPts val="0"/>
              </a:spcBef>
              <a:spcAft>
                <a:spcPts val="0"/>
              </a:spcAft>
              <a:buClrTx/>
              <a:buSzTx/>
              <a:buFontTx/>
              <a:buNone/>
              <a:tabLst/>
              <a:defRPr/>
            </a:pPr>
            <a:r>
              <a:rPr lang="pt-PT" sz="1800" kern="100" dirty="0">
                <a:effectLst/>
                <a:latin typeface="Aptos" panose="020B0004020202020204" pitchFamily="34" charset="0"/>
                <a:ea typeface="Aptos" panose="020B0004020202020204" pitchFamily="34" charset="0"/>
                <a:cs typeface="Times New Roman" panose="02020603050405020304" pitchFamily="18" charset="0"/>
              </a:rPr>
              <a:t>Uma rede neural artificial funciona com operações matriciais e com múltiplas camadas de processamento (daí o termo "</a:t>
            </a:r>
            <a:r>
              <a:rPr lang="pt-PT" sz="1800" kern="100" dirty="0" err="1">
                <a:effectLst/>
                <a:latin typeface="Aptos" panose="020B0004020202020204" pitchFamily="34" charset="0"/>
                <a:ea typeface="Aptos" panose="020B0004020202020204" pitchFamily="34" charset="0"/>
                <a:cs typeface="Times New Roman" panose="02020603050405020304" pitchFamily="18" charset="0"/>
              </a:rPr>
              <a:t>deep</a:t>
            </a:r>
            <a:r>
              <a:rPr lang="pt-PT"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pt-PT" sz="1800" kern="100" dirty="0">
                <a:effectLst/>
                <a:latin typeface="Aptos" panose="020B0004020202020204" pitchFamily="34" charset="0"/>
                <a:ea typeface="Aptos" panose="020B0004020202020204" pitchFamily="34" charset="0"/>
                <a:cs typeface="Times New Roman" panose="02020603050405020304" pitchFamily="18" charset="0"/>
              </a:rPr>
              <a:t>A aprendizagem é abstrata, principalmente em camadas mais profundas, e embora se pareça intuitiva, que nesse caso seria antropomórfico, o processo é puramente matemático. </a:t>
            </a:r>
          </a:p>
          <a:p>
            <a:pPr marL="0" marR="0" lvl="0" indent="0" algn="l" defTabSz="914400" rtl="0" eaLnBrk="1" fontAlgn="auto" latinLnBrk="0" hangingPunct="1">
              <a:lnSpc>
                <a:spcPct val="100000"/>
              </a:lnSpc>
              <a:spcBef>
                <a:spcPts val="0"/>
              </a:spcBef>
              <a:spcAft>
                <a:spcPts val="0"/>
              </a:spcAft>
              <a:buClrTx/>
              <a:buSzTx/>
              <a:buFontTx/>
              <a:buNone/>
              <a:tabLst/>
              <a:defRPr/>
            </a:pPr>
            <a:r>
              <a:rPr lang="pt-PT" sz="1800" kern="100" dirty="0">
                <a:effectLst/>
                <a:latin typeface="Aptos" panose="020B0004020202020204" pitchFamily="34" charset="0"/>
                <a:ea typeface="Aptos" panose="020B0004020202020204" pitchFamily="34" charset="0"/>
                <a:cs typeface="Times New Roman" panose="02020603050405020304" pitchFamily="18" charset="0"/>
              </a:rPr>
              <a:t>Esta capacidade permite ao modelo identificar padrões complexos em diversos tipos de dados, como imagens, sons ou texto.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PT"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800" b="1" dirty="0"/>
              <a:t>Estrutura típica: </a:t>
            </a:r>
            <a:r>
              <a:rPr lang="pt-PT" sz="1800" dirty="0"/>
              <a:t>camada de entrada → camadas escondidas → camada de saída</a:t>
            </a:r>
            <a:endParaRPr lang="pt-PT"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t-PT"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pt-PT" sz="1800" kern="100" dirty="0">
                <a:effectLst/>
                <a:latin typeface="Aptos" panose="020B0004020202020204" pitchFamily="34" charset="0"/>
                <a:ea typeface="Aptos" panose="020B0004020202020204" pitchFamily="34" charset="0"/>
                <a:cs typeface="Times New Roman" panose="02020603050405020304" pitchFamily="18" charset="0"/>
              </a:rPr>
              <a:t>De forma semelhante a um cérebro, existem neurónios ao que chamamos nós e sinapses que são a forma de interconectar os nós. Resumindo, os nós são processadores de informação e as sinapses conduzem o sinal processado. Durante a aprendizagem, os valores transportados pelas sinapses (pesos) são modificados de forma a ajustar o processamento para o correto valor. No processo de aprendizagem, utilizando algoritmos como por exemplo a </a:t>
            </a:r>
            <a:r>
              <a:rPr lang="pt-PT" sz="1800" kern="100" dirty="0" err="1">
                <a:effectLst/>
                <a:latin typeface="Aptos" panose="020B0004020202020204" pitchFamily="34" charset="0"/>
                <a:ea typeface="Aptos" panose="020B0004020202020204" pitchFamily="34" charset="0"/>
                <a:cs typeface="Times New Roman" panose="02020603050405020304" pitchFamily="18" charset="0"/>
              </a:rPr>
              <a:t>retropropagação</a:t>
            </a:r>
            <a:r>
              <a:rPr lang="pt-PT" sz="1800" kern="100" dirty="0">
                <a:effectLst/>
                <a:latin typeface="Aptos" panose="020B0004020202020204" pitchFamily="34" charset="0"/>
                <a:ea typeface="Aptos" panose="020B0004020202020204" pitchFamily="34" charset="0"/>
                <a:cs typeface="Times New Roman" panose="02020603050405020304" pitchFamily="18" charset="0"/>
              </a:rPr>
              <a:t> ou a descida no gradiente, o modelo compara as suas previsões com os resultados reais e propaga o erro de volta pela rede, ajustando os pesos para minimizar erros, refinando gradualmente o seu conhecimento.</a:t>
            </a:r>
          </a:p>
          <a:p>
            <a:pPr algn="just">
              <a:lnSpc>
                <a:spcPct val="115000"/>
              </a:lnSpc>
              <a:spcAft>
                <a:spcPts val="800"/>
              </a:spcAft>
            </a:pPr>
            <a:endParaRPr lang="pt-PT"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t-PT"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pt-PT" dirty="0"/>
          </a:p>
        </p:txBody>
      </p:sp>
      <p:sp>
        <p:nvSpPr>
          <p:cNvPr id="4" name="Slide Number Placeholder 3"/>
          <p:cNvSpPr>
            <a:spLocks noGrp="1"/>
          </p:cNvSpPr>
          <p:nvPr>
            <p:ph type="sldNum" sz="quarter" idx="5"/>
          </p:nvPr>
        </p:nvSpPr>
        <p:spPr/>
        <p:txBody>
          <a:bodyPr/>
          <a:lstStyle/>
          <a:p>
            <a:fld id="{EBF08BA0-DD3E-4506-8E9E-0B934F8F134A}" type="slidenum">
              <a:rPr lang="pt-PT" smtClean="0"/>
              <a:t>22</a:t>
            </a:fld>
            <a:endParaRPr lang="pt-PT"/>
          </a:p>
        </p:txBody>
      </p:sp>
    </p:spTree>
    <p:extLst>
      <p:ext uri="{BB962C8B-B14F-4D97-AF65-F5344CB8AC3E}">
        <p14:creationId xmlns:p14="http://schemas.microsoft.com/office/powerpoint/2010/main" val="30229020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A8835-3097-FD94-F6A0-1DEFA0AC17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460423-642D-0313-5170-1B847EE2CD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2E232C-06BA-FC0D-79E1-94BE4F2EB7F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800" kern="100" dirty="0">
                <a:effectLst/>
                <a:latin typeface="Aptos" panose="020B0004020202020204" pitchFamily="34" charset="0"/>
                <a:ea typeface="Aptos" panose="020B0004020202020204" pitchFamily="34" charset="0"/>
                <a:cs typeface="Times New Roman" panose="02020603050405020304" pitchFamily="18" charset="0"/>
              </a:rPr>
              <a:t>Existem várias arquiteturas, mas vamos focar-nos nas seguintes:</a:t>
            </a:r>
          </a:p>
          <a:p>
            <a:pPr algn="just">
              <a:lnSpc>
                <a:spcPct val="115000"/>
              </a:lnSpc>
              <a:spcAft>
                <a:spcPts val="800"/>
              </a:spcAft>
            </a:pPr>
            <a:endParaRPr lang="pt-PT"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pt-PT" sz="1800" b="1" kern="100" dirty="0" err="1">
                <a:effectLst/>
                <a:latin typeface="Aptos" panose="020B0004020202020204" pitchFamily="34" charset="0"/>
                <a:ea typeface="Aptos" panose="020B0004020202020204" pitchFamily="34" charset="0"/>
                <a:cs typeface="Times New Roman" panose="02020603050405020304" pitchFamily="18" charset="0"/>
              </a:rPr>
              <a:t>CNNs</a:t>
            </a:r>
            <a:r>
              <a:rPr lang="pt-PT" sz="1800" b="1" kern="100" dirty="0">
                <a:effectLst/>
                <a:latin typeface="Aptos" panose="020B0004020202020204" pitchFamily="34" charset="0"/>
                <a:ea typeface="Aptos" panose="020B0004020202020204" pitchFamily="34" charset="0"/>
                <a:cs typeface="Times New Roman" panose="02020603050405020304" pitchFamily="18" charset="0"/>
              </a:rPr>
              <a:t> (</a:t>
            </a:r>
            <a:r>
              <a:rPr lang="pt-PT" sz="1800" b="1" kern="100" dirty="0" err="1">
                <a:effectLst/>
                <a:latin typeface="Aptos" panose="020B0004020202020204" pitchFamily="34" charset="0"/>
                <a:ea typeface="Aptos" panose="020B0004020202020204" pitchFamily="34" charset="0"/>
                <a:cs typeface="Times New Roman" panose="02020603050405020304" pitchFamily="18" charset="0"/>
              </a:rPr>
              <a:t>Convolutional</a:t>
            </a:r>
            <a:r>
              <a:rPr lang="pt-PT" sz="1800" b="1" kern="100" dirty="0">
                <a:effectLst/>
                <a:latin typeface="Aptos" panose="020B0004020202020204" pitchFamily="34" charset="0"/>
                <a:ea typeface="Aptos" panose="020B0004020202020204" pitchFamily="34" charset="0"/>
                <a:cs typeface="Times New Roman" panose="02020603050405020304" pitchFamily="18" charset="0"/>
              </a:rPr>
              <a:t> Neural Network) –</a:t>
            </a:r>
            <a:r>
              <a:rPr lang="pt-PT" sz="1800" kern="100" dirty="0">
                <a:effectLst/>
                <a:latin typeface="Aptos" panose="020B0004020202020204" pitchFamily="34" charset="0"/>
                <a:ea typeface="Aptos" panose="020B0004020202020204" pitchFamily="34" charset="0"/>
                <a:cs typeface="Times New Roman" panose="02020603050405020304" pitchFamily="18" charset="0"/>
              </a:rPr>
              <a:t> visão computacional: são capazes de segmentar e classificar imagens, imitando a forma como o córtex visual humano processa informações.</a:t>
            </a:r>
          </a:p>
          <a:p>
            <a:pPr algn="just">
              <a:lnSpc>
                <a:spcPct val="115000"/>
              </a:lnSpc>
              <a:spcAft>
                <a:spcPts val="800"/>
              </a:spcAft>
            </a:pPr>
            <a:endParaRPr lang="pt-PT"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pt-PT" sz="1800" b="1" kern="100" dirty="0" err="1">
                <a:effectLst/>
                <a:latin typeface="Aptos" panose="020B0004020202020204" pitchFamily="34" charset="0"/>
                <a:ea typeface="Aptos" panose="020B0004020202020204" pitchFamily="34" charset="0"/>
                <a:cs typeface="Times New Roman" panose="02020603050405020304" pitchFamily="18" charset="0"/>
              </a:rPr>
              <a:t>Transformers</a:t>
            </a:r>
            <a:r>
              <a:rPr lang="pt-PT" sz="1800" b="1" kern="100" dirty="0">
                <a:effectLst/>
                <a:latin typeface="Aptos" panose="020B0004020202020204" pitchFamily="34" charset="0"/>
                <a:ea typeface="Aptos" panose="020B0004020202020204" pitchFamily="34" charset="0"/>
                <a:cs typeface="Times New Roman" panose="02020603050405020304" pitchFamily="18" charset="0"/>
              </a:rPr>
              <a:t> –</a:t>
            </a:r>
            <a:r>
              <a:rPr lang="pt-PT" sz="1800" kern="100" dirty="0">
                <a:effectLst/>
                <a:latin typeface="Aptos" panose="020B0004020202020204" pitchFamily="34" charset="0"/>
                <a:ea typeface="Aptos" panose="020B0004020202020204" pitchFamily="34" charset="0"/>
                <a:cs typeface="Times New Roman" panose="02020603050405020304" pitchFamily="18" charset="0"/>
              </a:rPr>
              <a:t> a arquitetura que revolucionou a IA; treinados com grandes volumes de texto, aprenderam padrões complexos através do mecanismo de atenção. Utilizam um método de atenção capaz de medir a importância de cada palavra e faz a relação entre o contexto.</a:t>
            </a:r>
          </a:p>
          <a:p>
            <a:pPr algn="just">
              <a:lnSpc>
                <a:spcPct val="115000"/>
              </a:lnSpc>
              <a:spcAft>
                <a:spcPts val="800"/>
              </a:spcAft>
            </a:pPr>
            <a:endParaRPr lang="pt-PT"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pt-PT" dirty="0"/>
          </a:p>
        </p:txBody>
      </p:sp>
      <p:sp>
        <p:nvSpPr>
          <p:cNvPr id="4" name="Slide Number Placeholder 3">
            <a:extLst>
              <a:ext uri="{FF2B5EF4-FFF2-40B4-BE49-F238E27FC236}">
                <a16:creationId xmlns:a16="http://schemas.microsoft.com/office/drawing/2014/main" id="{53E41925-A62B-6AF5-3D00-D321080D6B5B}"/>
              </a:ext>
            </a:extLst>
          </p:cNvPr>
          <p:cNvSpPr>
            <a:spLocks noGrp="1"/>
          </p:cNvSpPr>
          <p:nvPr>
            <p:ph type="sldNum" sz="quarter" idx="5"/>
          </p:nvPr>
        </p:nvSpPr>
        <p:spPr/>
        <p:txBody>
          <a:bodyPr/>
          <a:lstStyle/>
          <a:p>
            <a:fld id="{EBF08BA0-DD3E-4506-8E9E-0B934F8F134A}" type="slidenum">
              <a:rPr lang="pt-PT" smtClean="0"/>
              <a:t>23</a:t>
            </a:fld>
            <a:endParaRPr lang="pt-PT"/>
          </a:p>
        </p:txBody>
      </p:sp>
    </p:spTree>
    <p:extLst>
      <p:ext uri="{BB962C8B-B14F-4D97-AF65-F5344CB8AC3E}">
        <p14:creationId xmlns:p14="http://schemas.microsoft.com/office/powerpoint/2010/main" val="25497007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EEB1B-21F7-1827-DB5B-747C25BCB9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94A044-344A-E2C1-5CB5-859F786F76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EDBB30-0BEF-3E50-7BC0-E5A9CECEC0DC}"/>
              </a:ext>
            </a:extLst>
          </p:cNvPr>
          <p:cNvSpPr>
            <a:spLocks noGrp="1"/>
          </p:cNvSpPr>
          <p:nvPr>
            <p:ph type="body" idx="1"/>
          </p:nvPr>
        </p:nvSpPr>
        <p:spPr/>
        <p:txBody>
          <a:bodyPr/>
          <a:lstStyle/>
          <a:p>
            <a:r>
              <a:rPr lang="pt-PT" dirty="0"/>
              <a:t>Principais diferenças entre </a:t>
            </a:r>
            <a:r>
              <a:rPr lang="pt-PT" dirty="0" err="1"/>
              <a:t>Machine</a:t>
            </a:r>
            <a:r>
              <a:rPr lang="pt-PT" dirty="0"/>
              <a:t> </a:t>
            </a:r>
            <a:r>
              <a:rPr lang="pt-PT" dirty="0" err="1"/>
              <a:t>Learning</a:t>
            </a:r>
            <a:r>
              <a:rPr lang="pt-PT" dirty="0"/>
              <a:t> e </a:t>
            </a:r>
            <a:r>
              <a:rPr lang="pt-PT" dirty="0" err="1"/>
              <a:t>Deep</a:t>
            </a:r>
            <a:r>
              <a:rPr lang="pt-PT" dirty="0"/>
              <a:t> </a:t>
            </a:r>
            <a:r>
              <a:rPr lang="pt-PT" dirty="0" err="1"/>
              <a:t>Learning</a:t>
            </a:r>
            <a:endParaRPr lang="pt-PT" dirty="0"/>
          </a:p>
          <a:p>
            <a:endParaRPr lang="pt-PT" dirty="0"/>
          </a:p>
          <a:p>
            <a:r>
              <a:rPr lang="pt-PT" b="1" dirty="0"/>
              <a:t>Extração de características - </a:t>
            </a:r>
            <a:r>
              <a:rPr lang="pt-PT" dirty="0"/>
              <a:t> ML: Necessita de engenharia de características manual (</a:t>
            </a:r>
            <a:r>
              <a:rPr lang="pt-PT" dirty="0" err="1"/>
              <a:t>feature</a:t>
            </a:r>
            <a:r>
              <a:rPr lang="pt-PT" dirty="0"/>
              <a:t> </a:t>
            </a:r>
            <a:r>
              <a:rPr lang="pt-PT" dirty="0" err="1"/>
              <a:t>engineering</a:t>
            </a:r>
            <a:r>
              <a:rPr lang="pt-PT" dirty="0"/>
              <a:t>) | DL: Realiza extração automática de características (</a:t>
            </a:r>
            <a:r>
              <a:rPr lang="pt-PT" dirty="0" err="1"/>
              <a:t>representation</a:t>
            </a:r>
            <a:r>
              <a:rPr lang="pt-PT" dirty="0"/>
              <a:t> </a:t>
            </a:r>
            <a:r>
              <a:rPr lang="pt-PT" dirty="0" err="1"/>
              <a:t>learning</a:t>
            </a:r>
            <a:r>
              <a:rPr lang="pt-PT" dirty="0"/>
              <a:t>)</a:t>
            </a:r>
          </a:p>
          <a:p>
            <a:endParaRPr lang="pt-PT" dirty="0"/>
          </a:p>
          <a:p>
            <a:r>
              <a:rPr lang="pt-PT" b="1" dirty="0"/>
              <a:t>Requisitos de dados -  </a:t>
            </a:r>
            <a:r>
              <a:rPr lang="pt-PT" dirty="0"/>
              <a:t>ML: Funciona bem com conjuntos de dados menores | DL: Requer grandes volumes de dados para alcançar alta performance</a:t>
            </a:r>
          </a:p>
          <a:p>
            <a:endParaRPr lang="pt-PT" dirty="0"/>
          </a:p>
          <a:p>
            <a:r>
              <a:rPr lang="pt-PT" b="1" dirty="0"/>
              <a:t>Complexidade e recursos computacionais - </a:t>
            </a:r>
            <a:r>
              <a:rPr lang="pt-PT" dirty="0"/>
              <a:t>ML: Modelos geralmente menos complexos, podem ser treinados em CPU | DL: Redes profundas, demandam </a:t>
            </a:r>
            <a:r>
              <a:rPr lang="pt-PT" dirty="0" err="1"/>
              <a:t>GPUs</a:t>
            </a:r>
            <a:r>
              <a:rPr lang="pt-PT" dirty="0"/>
              <a:t> e mais tempo de treinamento</a:t>
            </a:r>
          </a:p>
          <a:p>
            <a:endParaRPr lang="pt-PT" dirty="0"/>
          </a:p>
          <a:p>
            <a:pPr marL="0" marR="0" lvl="0" indent="0" algn="l" defTabSz="914400" rtl="0" eaLnBrk="1" fontAlgn="auto" latinLnBrk="0" hangingPunct="1">
              <a:lnSpc>
                <a:spcPct val="100000"/>
              </a:lnSpc>
              <a:spcBef>
                <a:spcPts val="0"/>
              </a:spcBef>
              <a:spcAft>
                <a:spcPts val="0"/>
              </a:spcAft>
              <a:buClrTx/>
              <a:buSzTx/>
              <a:buFontTx/>
              <a:buNone/>
              <a:tabLst/>
              <a:defRPr/>
            </a:pPr>
            <a:r>
              <a:rPr lang="pt-PT" b="1" dirty="0"/>
              <a:t>Exemplo</a:t>
            </a:r>
            <a:r>
              <a:rPr lang="pt-PT"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kern="100" dirty="0">
                <a:effectLst/>
                <a:latin typeface="Aptos" panose="020B0004020202020204" pitchFamily="34" charset="0"/>
                <a:ea typeface="Aptos" panose="020B0004020202020204" pitchFamily="34" charset="0"/>
                <a:cs typeface="Times New Roman" panose="02020603050405020304" pitchFamily="18" charset="0"/>
              </a:rPr>
              <a:t>Imaginemos que temos morangos e amoras e queremos que o computador faça a distinção entre ambos. Em </a:t>
            </a:r>
            <a:r>
              <a:rPr lang="pt-PT" sz="1200" kern="100" dirty="0" err="1">
                <a:effectLst/>
                <a:latin typeface="Aptos" panose="020B0004020202020204" pitchFamily="34" charset="0"/>
                <a:ea typeface="Aptos" panose="020B0004020202020204" pitchFamily="34" charset="0"/>
                <a:cs typeface="Times New Roman" panose="02020603050405020304" pitchFamily="18" charset="0"/>
              </a:rPr>
              <a:t>Machine</a:t>
            </a:r>
            <a:r>
              <a:rPr lang="pt-PT" sz="1200" kern="100" dirty="0">
                <a:effectLst/>
                <a:latin typeface="Aptos" panose="020B0004020202020204" pitchFamily="34" charset="0"/>
                <a:ea typeface="Aptos" panose="020B0004020202020204" pitchFamily="34" charset="0"/>
                <a:cs typeface="Times New Roman" panose="02020603050405020304" pitchFamily="18" charset="0"/>
              </a:rPr>
              <a:t> </a:t>
            </a:r>
            <a:r>
              <a:rPr lang="pt-PT" sz="1200" kern="100" dirty="0" err="1">
                <a:effectLst/>
                <a:latin typeface="Aptos" panose="020B0004020202020204" pitchFamily="34" charset="0"/>
                <a:ea typeface="Aptos" panose="020B0004020202020204" pitchFamily="34" charset="0"/>
                <a:cs typeface="Times New Roman" panose="02020603050405020304" pitchFamily="18" charset="0"/>
              </a:rPr>
              <a:t>Learning</a:t>
            </a:r>
            <a:r>
              <a:rPr lang="pt-PT" sz="1200" kern="100" dirty="0">
                <a:effectLst/>
                <a:latin typeface="Aptos" panose="020B0004020202020204" pitchFamily="34" charset="0"/>
                <a:ea typeface="Aptos" panose="020B0004020202020204" pitchFamily="34" charset="0"/>
                <a:cs typeface="Times New Roman" panose="02020603050405020304" pitchFamily="18" charset="0"/>
              </a:rPr>
              <a:t>, é dado ao computador de forma explícita as características de ambos os frutos para que ela aprenda a distinguir as diferenças de ambos. Quando o computador recebe a pergunta “Este fruto é morango ou amora?” ele responderá o resultado que lhe parecer mais idêntico dentro da tabela de caraterísticas aprendidas, ou seja, ele aprende os padrões e identifica situações atípicas - Isto é bastante útil, por exemplo, em </a:t>
            </a:r>
            <a:r>
              <a:rPr lang="pt-PT" sz="1200" kern="100" dirty="0" err="1">
                <a:effectLst/>
                <a:latin typeface="Aptos" panose="020B0004020202020204" pitchFamily="34" charset="0"/>
                <a:ea typeface="Aptos" panose="020B0004020202020204" pitchFamily="34" charset="0"/>
                <a:cs typeface="Times New Roman" panose="02020603050405020304" pitchFamily="18" charset="0"/>
              </a:rPr>
              <a:t>cibersegurança</a:t>
            </a:r>
            <a:r>
              <a:rPr lang="pt-PT" sz="1200" kern="100" dirty="0">
                <a:effectLst/>
                <a:latin typeface="Aptos" panose="020B0004020202020204" pitchFamily="34" charset="0"/>
                <a:ea typeface="Aptos" panose="020B0004020202020204" pitchFamily="34" charset="0"/>
                <a:cs typeface="Times New Roman" panose="02020603050405020304" pitchFamily="18" charset="0"/>
              </a:rPr>
              <a:t> para aprender a identificar </a:t>
            </a:r>
            <a:r>
              <a:rPr lang="pt-PT" sz="1200" kern="100" dirty="0" err="1">
                <a:effectLst/>
                <a:latin typeface="Aptos" panose="020B0004020202020204" pitchFamily="34" charset="0"/>
                <a:ea typeface="Aptos" panose="020B0004020202020204" pitchFamily="34" charset="0"/>
                <a:cs typeface="Times New Roman" panose="02020603050405020304" pitchFamily="18" charset="0"/>
              </a:rPr>
              <a:t>outliers</a:t>
            </a:r>
            <a:r>
              <a:rPr lang="pt-PT" sz="1200" kern="100" dirty="0">
                <a:effectLst/>
                <a:latin typeface="Aptos" panose="020B0004020202020204" pitchFamily="34" charset="0"/>
                <a:ea typeface="Aptos" panose="020B0004020202020204" pitchFamily="34" charset="0"/>
                <a:cs typeface="Times New Roman" panose="02020603050405020304" pitchFamily="18" charset="0"/>
              </a:rPr>
              <a:t> dentro da rede.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kern="100" dirty="0">
                <a:effectLst/>
                <a:latin typeface="Aptos" panose="020B0004020202020204" pitchFamily="34" charset="0"/>
                <a:ea typeface="Aptos" panose="020B0004020202020204" pitchFamily="34" charset="0"/>
                <a:cs typeface="Times New Roman" panose="02020603050405020304" pitchFamily="18" charset="0"/>
              </a:rPr>
              <a:t>Já no caso do </a:t>
            </a:r>
            <a:r>
              <a:rPr lang="pt-PT" sz="1200" kern="100" dirty="0" err="1">
                <a:effectLst/>
                <a:latin typeface="Aptos" panose="020B0004020202020204" pitchFamily="34" charset="0"/>
                <a:ea typeface="Aptos" panose="020B0004020202020204" pitchFamily="34" charset="0"/>
                <a:cs typeface="Times New Roman" panose="02020603050405020304" pitchFamily="18" charset="0"/>
              </a:rPr>
              <a:t>deep</a:t>
            </a:r>
            <a:r>
              <a:rPr lang="pt-PT" sz="1200" kern="100" dirty="0">
                <a:effectLst/>
                <a:latin typeface="Aptos" panose="020B0004020202020204" pitchFamily="34" charset="0"/>
                <a:ea typeface="Aptos" panose="020B0004020202020204" pitchFamily="34" charset="0"/>
                <a:cs typeface="Times New Roman" panose="02020603050405020304" pitchFamily="18" charset="0"/>
              </a:rPr>
              <a:t> </a:t>
            </a:r>
            <a:r>
              <a:rPr lang="pt-PT" sz="1200" kern="100" dirty="0" err="1">
                <a:effectLst/>
                <a:latin typeface="Aptos" panose="020B0004020202020204" pitchFamily="34" charset="0"/>
                <a:ea typeface="Aptos" panose="020B0004020202020204" pitchFamily="34" charset="0"/>
                <a:cs typeface="Times New Roman" panose="02020603050405020304" pitchFamily="18" charset="0"/>
              </a:rPr>
              <a:t>learning</a:t>
            </a:r>
            <a:r>
              <a:rPr lang="pt-PT" sz="1200" kern="100" dirty="0">
                <a:effectLst/>
                <a:latin typeface="Aptos" panose="020B0004020202020204" pitchFamily="34" charset="0"/>
                <a:ea typeface="Aptos" panose="020B0004020202020204" pitchFamily="34" charset="0"/>
                <a:cs typeface="Times New Roman" panose="02020603050405020304" pitchFamily="18" charset="0"/>
              </a:rPr>
              <a:t>, é dado um conjunto de amostras de morangos e amoras e o computador faz a extração de características, e vai refinando o seu conhecimento através da comparação das suas previsões com os resultados reais, o que da mesma forma que os humanos, por vezes os resultados são imprevisíveis.</a:t>
            </a:r>
          </a:p>
          <a:p>
            <a:endParaRPr lang="pt-PT" dirty="0"/>
          </a:p>
        </p:txBody>
      </p:sp>
      <p:sp>
        <p:nvSpPr>
          <p:cNvPr id="4" name="Slide Number Placeholder 3">
            <a:extLst>
              <a:ext uri="{FF2B5EF4-FFF2-40B4-BE49-F238E27FC236}">
                <a16:creationId xmlns:a16="http://schemas.microsoft.com/office/drawing/2014/main" id="{F99D165E-06F2-24C9-C54C-2122BDB2B757}"/>
              </a:ext>
            </a:extLst>
          </p:cNvPr>
          <p:cNvSpPr>
            <a:spLocks noGrp="1"/>
          </p:cNvSpPr>
          <p:nvPr>
            <p:ph type="sldNum" sz="quarter" idx="5"/>
          </p:nvPr>
        </p:nvSpPr>
        <p:spPr/>
        <p:txBody>
          <a:bodyPr/>
          <a:lstStyle/>
          <a:p>
            <a:fld id="{EBF08BA0-DD3E-4506-8E9E-0B934F8F134A}" type="slidenum">
              <a:rPr lang="pt-PT" smtClean="0"/>
              <a:t>24</a:t>
            </a:fld>
            <a:endParaRPr lang="pt-PT"/>
          </a:p>
        </p:txBody>
      </p:sp>
    </p:spTree>
    <p:extLst>
      <p:ext uri="{BB962C8B-B14F-4D97-AF65-F5344CB8AC3E}">
        <p14:creationId xmlns:p14="http://schemas.microsoft.com/office/powerpoint/2010/main" val="3726362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593F1-5600-5668-E74A-0B6073F991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D4B4D5-EE05-010B-5331-E576513222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363814-3ED4-B594-0FAE-DDC2DD434FC4}"/>
              </a:ext>
            </a:extLst>
          </p:cNvPr>
          <p:cNvSpPr>
            <a:spLocks noGrp="1"/>
          </p:cNvSpPr>
          <p:nvPr>
            <p:ph type="body" idx="1"/>
          </p:nvPr>
        </p:nvSpPr>
        <p:spPr/>
        <p:txBody>
          <a:bodyPr/>
          <a:lstStyle/>
          <a:p>
            <a:r>
              <a:rPr lang="pt-PT" dirty="0"/>
              <a:t>Principais diferenças entre </a:t>
            </a:r>
            <a:r>
              <a:rPr lang="pt-PT" dirty="0" err="1"/>
              <a:t>Machine</a:t>
            </a:r>
            <a:r>
              <a:rPr lang="pt-PT" dirty="0"/>
              <a:t> </a:t>
            </a:r>
            <a:r>
              <a:rPr lang="pt-PT" dirty="0" err="1"/>
              <a:t>Learning</a:t>
            </a:r>
            <a:r>
              <a:rPr lang="pt-PT" dirty="0"/>
              <a:t> e </a:t>
            </a:r>
            <a:r>
              <a:rPr lang="pt-PT" dirty="0" err="1"/>
              <a:t>Deep</a:t>
            </a:r>
            <a:r>
              <a:rPr lang="pt-PT" dirty="0"/>
              <a:t> </a:t>
            </a:r>
            <a:r>
              <a:rPr lang="pt-PT" dirty="0" err="1"/>
              <a:t>Learning</a:t>
            </a:r>
            <a:endParaRPr lang="pt-PT" dirty="0"/>
          </a:p>
          <a:p>
            <a:endParaRPr lang="pt-PT" dirty="0"/>
          </a:p>
          <a:p>
            <a:r>
              <a:rPr lang="pt-PT" b="1" dirty="0"/>
              <a:t>Extração de características - </a:t>
            </a:r>
            <a:r>
              <a:rPr lang="pt-PT" dirty="0"/>
              <a:t> ML: Necessita de engenharia de características manual (</a:t>
            </a:r>
            <a:r>
              <a:rPr lang="pt-PT" dirty="0" err="1"/>
              <a:t>feature</a:t>
            </a:r>
            <a:r>
              <a:rPr lang="pt-PT" dirty="0"/>
              <a:t> </a:t>
            </a:r>
            <a:r>
              <a:rPr lang="pt-PT" dirty="0" err="1"/>
              <a:t>engineering</a:t>
            </a:r>
            <a:r>
              <a:rPr lang="pt-PT" dirty="0"/>
              <a:t>) | DL: Realiza extração automática de características (</a:t>
            </a:r>
            <a:r>
              <a:rPr lang="pt-PT" dirty="0" err="1"/>
              <a:t>representation</a:t>
            </a:r>
            <a:r>
              <a:rPr lang="pt-PT" dirty="0"/>
              <a:t> </a:t>
            </a:r>
            <a:r>
              <a:rPr lang="pt-PT" dirty="0" err="1"/>
              <a:t>learning</a:t>
            </a:r>
            <a:r>
              <a:rPr lang="pt-PT" dirty="0"/>
              <a:t>)</a:t>
            </a:r>
          </a:p>
          <a:p>
            <a:endParaRPr lang="pt-PT" dirty="0"/>
          </a:p>
          <a:p>
            <a:r>
              <a:rPr lang="pt-PT" b="1" dirty="0"/>
              <a:t>Requisitos de dados -  </a:t>
            </a:r>
            <a:r>
              <a:rPr lang="pt-PT" dirty="0"/>
              <a:t>ML: Funciona bem com conjuntos de dados menores | DL: Requer grandes volumes de dados para alcançar alta performance</a:t>
            </a:r>
          </a:p>
          <a:p>
            <a:endParaRPr lang="pt-PT" dirty="0"/>
          </a:p>
          <a:p>
            <a:r>
              <a:rPr lang="pt-PT" b="1" dirty="0"/>
              <a:t>Complexidade e recursos computacionais - </a:t>
            </a:r>
            <a:r>
              <a:rPr lang="pt-PT" dirty="0"/>
              <a:t>ML: Modelos geralmente menos complexos, podem ser treinados em CPU | DL: Redes profundas, demandam </a:t>
            </a:r>
            <a:r>
              <a:rPr lang="pt-PT" dirty="0" err="1"/>
              <a:t>GPUs</a:t>
            </a:r>
            <a:r>
              <a:rPr lang="pt-PT" dirty="0"/>
              <a:t> e mais tempo de treinamento</a:t>
            </a:r>
          </a:p>
          <a:p>
            <a:endParaRPr lang="pt-PT" dirty="0"/>
          </a:p>
          <a:p>
            <a:pPr marL="0" marR="0" lvl="0" indent="0" algn="l" defTabSz="914400" rtl="0" eaLnBrk="1" fontAlgn="auto" latinLnBrk="0" hangingPunct="1">
              <a:lnSpc>
                <a:spcPct val="100000"/>
              </a:lnSpc>
              <a:spcBef>
                <a:spcPts val="0"/>
              </a:spcBef>
              <a:spcAft>
                <a:spcPts val="0"/>
              </a:spcAft>
              <a:buClrTx/>
              <a:buSzTx/>
              <a:buFontTx/>
              <a:buNone/>
              <a:tabLst/>
              <a:defRPr/>
            </a:pPr>
            <a:r>
              <a:rPr lang="pt-PT" b="1" dirty="0"/>
              <a:t>Exemplo</a:t>
            </a:r>
            <a:r>
              <a:rPr lang="pt-PT"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kern="100" dirty="0">
                <a:effectLst/>
                <a:latin typeface="Aptos" panose="020B0004020202020204" pitchFamily="34" charset="0"/>
                <a:ea typeface="Aptos" panose="020B0004020202020204" pitchFamily="34" charset="0"/>
                <a:cs typeface="Times New Roman" panose="02020603050405020304" pitchFamily="18" charset="0"/>
              </a:rPr>
              <a:t>Imaginemos que temos morangos e amoras e queremos que o computador faça a distinção entre ambos. Em </a:t>
            </a:r>
            <a:r>
              <a:rPr lang="pt-PT" sz="1200" kern="100" dirty="0" err="1">
                <a:effectLst/>
                <a:latin typeface="Aptos" panose="020B0004020202020204" pitchFamily="34" charset="0"/>
                <a:ea typeface="Aptos" panose="020B0004020202020204" pitchFamily="34" charset="0"/>
                <a:cs typeface="Times New Roman" panose="02020603050405020304" pitchFamily="18" charset="0"/>
              </a:rPr>
              <a:t>Machine</a:t>
            </a:r>
            <a:r>
              <a:rPr lang="pt-PT" sz="1200" kern="100" dirty="0">
                <a:effectLst/>
                <a:latin typeface="Aptos" panose="020B0004020202020204" pitchFamily="34" charset="0"/>
                <a:ea typeface="Aptos" panose="020B0004020202020204" pitchFamily="34" charset="0"/>
                <a:cs typeface="Times New Roman" panose="02020603050405020304" pitchFamily="18" charset="0"/>
              </a:rPr>
              <a:t> </a:t>
            </a:r>
            <a:r>
              <a:rPr lang="pt-PT" sz="1200" kern="100" dirty="0" err="1">
                <a:effectLst/>
                <a:latin typeface="Aptos" panose="020B0004020202020204" pitchFamily="34" charset="0"/>
                <a:ea typeface="Aptos" panose="020B0004020202020204" pitchFamily="34" charset="0"/>
                <a:cs typeface="Times New Roman" panose="02020603050405020304" pitchFamily="18" charset="0"/>
              </a:rPr>
              <a:t>Learning</a:t>
            </a:r>
            <a:r>
              <a:rPr lang="pt-PT" sz="1200" kern="100" dirty="0">
                <a:effectLst/>
                <a:latin typeface="Aptos" panose="020B0004020202020204" pitchFamily="34" charset="0"/>
                <a:ea typeface="Aptos" panose="020B0004020202020204" pitchFamily="34" charset="0"/>
                <a:cs typeface="Times New Roman" panose="02020603050405020304" pitchFamily="18" charset="0"/>
              </a:rPr>
              <a:t>, é dado ao computador de forma explícita as características de ambos os frutos para que ela aprenda a distinguir as diferenças de ambos. Quando o computador recebe a pergunta “Este fruto é morango ou amora?” ele responderá o resultado que lhe parecer mais idêntico dentro da tabela de caraterísticas aprendidas, ou seja, ele aprende os padrões e identifica situações atípicas - Isto é bastante útil, por exemplo, em </a:t>
            </a:r>
            <a:r>
              <a:rPr lang="pt-PT" sz="1200" kern="100" dirty="0" err="1">
                <a:effectLst/>
                <a:latin typeface="Aptos" panose="020B0004020202020204" pitchFamily="34" charset="0"/>
                <a:ea typeface="Aptos" panose="020B0004020202020204" pitchFamily="34" charset="0"/>
                <a:cs typeface="Times New Roman" panose="02020603050405020304" pitchFamily="18" charset="0"/>
              </a:rPr>
              <a:t>cibersegurança</a:t>
            </a:r>
            <a:r>
              <a:rPr lang="pt-PT" sz="1200" kern="100" dirty="0">
                <a:effectLst/>
                <a:latin typeface="Aptos" panose="020B0004020202020204" pitchFamily="34" charset="0"/>
                <a:ea typeface="Aptos" panose="020B0004020202020204" pitchFamily="34" charset="0"/>
                <a:cs typeface="Times New Roman" panose="02020603050405020304" pitchFamily="18" charset="0"/>
              </a:rPr>
              <a:t> para aprender a identificar </a:t>
            </a:r>
            <a:r>
              <a:rPr lang="pt-PT" sz="1200" kern="100" dirty="0" err="1">
                <a:effectLst/>
                <a:latin typeface="Aptos" panose="020B0004020202020204" pitchFamily="34" charset="0"/>
                <a:ea typeface="Aptos" panose="020B0004020202020204" pitchFamily="34" charset="0"/>
                <a:cs typeface="Times New Roman" panose="02020603050405020304" pitchFamily="18" charset="0"/>
              </a:rPr>
              <a:t>outliers</a:t>
            </a:r>
            <a:r>
              <a:rPr lang="pt-PT" sz="1200" kern="100" dirty="0">
                <a:effectLst/>
                <a:latin typeface="Aptos" panose="020B0004020202020204" pitchFamily="34" charset="0"/>
                <a:ea typeface="Aptos" panose="020B0004020202020204" pitchFamily="34" charset="0"/>
                <a:cs typeface="Times New Roman" panose="02020603050405020304" pitchFamily="18" charset="0"/>
              </a:rPr>
              <a:t> dentro da rede.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kern="100" dirty="0">
                <a:effectLst/>
                <a:latin typeface="Aptos" panose="020B0004020202020204" pitchFamily="34" charset="0"/>
                <a:ea typeface="Aptos" panose="020B0004020202020204" pitchFamily="34" charset="0"/>
                <a:cs typeface="Times New Roman" panose="02020603050405020304" pitchFamily="18" charset="0"/>
              </a:rPr>
              <a:t>Já no caso do </a:t>
            </a:r>
            <a:r>
              <a:rPr lang="pt-PT" sz="1200" kern="100" dirty="0" err="1">
                <a:effectLst/>
                <a:latin typeface="Aptos" panose="020B0004020202020204" pitchFamily="34" charset="0"/>
                <a:ea typeface="Aptos" panose="020B0004020202020204" pitchFamily="34" charset="0"/>
                <a:cs typeface="Times New Roman" panose="02020603050405020304" pitchFamily="18" charset="0"/>
              </a:rPr>
              <a:t>deep</a:t>
            </a:r>
            <a:r>
              <a:rPr lang="pt-PT" sz="1200" kern="100" dirty="0">
                <a:effectLst/>
                <a:latin typeface="Aptos" panose="020B0004020202020204" pitchFamily="34" charset="0"/>
                <a:ea typeface="Aptos" panose="020B0004020202020204" pitchFamily="34" charset="0"/>
                <a:cs typeface="Times New Roman" panose="02020603050405020304" pitchFamily="18" charset="0"/>
              </a:rPr>
              <a:t> </a:t>
            </a:r>
            <a:r>
              <a:rPr lang="pt-PT" sz="1200" kern="100" dirty="0" err="1">
                <a:effectLst/>
                <a:latin typeface="Aptos" panose="020B0004020202020204" pitchFamily="34" charset="0"/>
                <a:ea typeface="Aptos" panose="020B0004020202020204" pitchFamily="34" charset="0"/>
                <a:cs typeface="Times New Roman" panose="02020603050405020304" pitchFamily="18" charset="0"/>
              </a:rPr>
              <a:t>learning</a:t>
            </a:r>
            <a:r>
              <a:rPr lang="pt-PT" sz="1200" kern="100" dirty="0">
                <a:effectLst/>
                <a:latin typeface="Aptos" panose="020B0004020202020204" pitchFamily="34" charset="0"/>
                <a:ea typeface="Aptos" panose="020B0004020202020204" pitchFamily="34" charset="0"/>
                <a:cs typeface="Times New Roman" panose="02020603050405020304" pitchFamily="18" charset="0"/>
              </a:rPr>
              <a:t>, é dado um conjunto de amostras de morangos e amoras e o computador faz a extração de características, e vai refinando o seu conhecimento através da comparação das suas previsões com os resultados reais, o que da mesma forma que os humanos, por vezes os resultados são imprevisíveis.</a:t>
            </a:r>
          </a:p>
          <a:p>
            <a:endParaRPr lang="pt-PT" dirty="0"/>
          </a:p>
        </p:txBody>
      </p:sp>
      <p:sp>
        <p:nvSpPr>
          <p:cNvPr id="4" name="Slide Number Placeholder 3">
            <a:extLst>
              <a:ext uri="{FF2B5EF4-FFF2-40B4-BE49-F238E27FC236}">
                <a16:creationId xmlns:a16="http://schemas.microsoft.com/office/drawing/2014/main" id="{8923C69B-11ED-5796-32EC-1D92032CECEE}"/>
              </a:ext>
            </a:extLst>
          </p:cNvPr>
          <p:cNvSpPr>
            <a:spLocks noGrp="1"/>
          </p:cNvSpPr>
          <p:nvPr>
            <p:ph type="sldNum" sz="quarter" idx="5"/>
          </p:nvPr>
        </p:nvSpPr>
        <p:spPr/>
        <p:txBody>
          <a:bodyPr/>
          <a:lstStyle/>
          <a:p>
            <a:fld id="{EBF08BA0-DD3E-4506-8E9E-0B934F8F134A}" type="slidenum">
              <a:rPr lang="pt-PT" smtClean="0"/>
              <a:t>25</a:t>
            </a:fld>
            <a:endParaRPr lang="pt-PT"/>
          </a:p>
        </p:txBody>
      </p:sp>
    </p:spTree>
    <p:extLst>
      <p:ext uri="{BB962C8B-B14F-4D97-AF65-F5344CB8AC3E}">
        <p14:creationId xmlns:p14="http://schemas.microsoft.com/office/powerpoint/2010/main" val="15312978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809AF-8E6E-4562-25B6-F7090F8FB8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77B375-F42A-8975-669E-1C946E1296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B666FC-6437-9DA2-8888-FA1DFEBF6990}"/>
              </a:ext>
            </a:extLst>
          </p:cNvPr>
          <p:cNvSpPr>
            <a:spLocks noGrp="1"/>
          </p:cNvSpPr>
          <p:nvPr>
            <p:ph type="body" idx="1"/>
          </p:nvPr>
        </p:nvSpPr>
        <p:spPr/>
        <p:txBody>
          <a:bodyPr/>
          <a:lstStyle/>
          <a:p>
            <a:pPr algn="just">
              <a:lnSpc>
                <a:spcPct val="115000"/>
              </a:lnSpc>
              <a:spcAft>
                <a:spcPts val="800"/>
              </a:spcAft>
            </a:pPr>
            <a:endParaRPr lang="pt-PT"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671A4943-C4BF-61E6-CD63-A0BF8820188E}"/>
              </a:ext>
            </a:extLst>
          </p:cNvPr>
          <p:cNvSpPr>
            <a:spLocks noGrp="1"/>
          </p:cNvSpPr>
          <p:nvPr>
            <p:ph type="sldNum" sz="quarter" idx="5"/>
          </p:nvPr>
        </p:nvSpPr>
        <p:spPr/>
        <p:txBody>
          <a:bodyPr/>
          <a:lstStyle/>
          <a:p>
            <a:fld id="{EBF08BA0-DD3E-4506-8E9E-0B934F8F134A}" type="slidenum">
              <a:rPr lang="pt-PT" smtClean="0"/>
              <a:t>27</a:t>
            </a:fld>
            <a:endParaRPr lang="pt-PT" dirty="0"/>
          </a:p>
        </p:txBody>
      </p:sp>
    </p:spTree>
    <p:extLst>
      <p:ext uri="{BB962C8B-B14F-4D97-AF65-F5344CB8AC3E}">
        <p14:creationId xmlns:p14="http://schemas.microsoft.com/office/powerpoint/2010/main" val="11524848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800"/>
              </a:spcAft>
            </a:pPr>
            <a:r>
              <a:rPr lang="pt-PT" sz="1800" kern="100" dirty="0">
                <a:effectLst/>
                <a:latin typeface="Arial" panose="020B0604020202020204" pitchFamily="34" charset="0"/>
                <a:ea typeface="Aptos" panose="020B0004020202020204" pitchFamily="34" charset="0"/>
                <a:cs typeface="Arial" panose="020B0604020202020204" pitchFamily="34" charset="0"/>
              </a:rPr>
              <a:t>As máquinas aprenderam a falar como os humanos através de um grande volume de dados textuais.</a:t>
            </a:r>
          </a:p>
          <a:p>
            <a:pPr algn="just">
              <a:lnSpc>
                <a:spcPct val="115000"/>
              </a:lnSpc>
              <a:spcAft>
                <a:spcPts val="800"/>
              </a:spcAft>
            </a:pPr>
            <a:endParaRPr lang="pt-PT" sz="1800" kern="100" dirty="0">
              <a:effectLst/>
              <a:latin typeface="Arial" panose="020B0604020202020204" pitchFamily="34" charset="0"/>
              <a:ea typeface="Aptos" panose="020B0004020202020204" pitchFamily="34" charset="0"/>
              <a:cs typeface="Arial" panose="020B0604020202020204" pitchFamily="34" charset="0"/>
            </a:endParaRPr>
          </a:p>
          <a:p>
            <a:pPr algn="just">
              <a:lnSpc>
                <a:spcPct val="115000"/>
              </a:lnSpc>
              <a:spcAft>
                <a:spcPts val="800"/>
              </a:spcAft>
            </a:pPr>
            <a:r>
              <a:rPr lang="pt-PT" sz="1800" kern="100" dirty="0">
                <a:effectLst/>
                <a:latin typeface="Arial" panose="020B0604020202020204" pitchFamily="34" charset="0"/>
                <a:ea typeface="Aptos" panose="020B0004020202020204" pitchFamily="34" charset="0"/>
                <a:cs typeface="Arial" panose="020B0604020202020204" pitchFamily="34" charset="0"/>
              </a:rPr>
              <a:t>O NLP (Natural </a:t>
            </a:r>
            <a:r>
              <a:rPr lang="pt-PT" sz="1800" kern="100" dirty="0" err="1">
                <a:effectLst/>
                <a:latin typeface="Arial" panose="020B0604020202020204" pitchFamily="34" charset="0"/>
                <a:ea typeface="Aptos" panose="020B0004020202020204" pitchFamily="34" charset="0"/>
                <a:cs typeface="Arial" panose="020B0604020202020204" pitchFamily="34" charset="0"/>
              </a:rPr>
              <a:t>Language</a:t>
            </a:r>
            <a:r>
              <a:rPr lang="pt-PT" sz="1800" kern="100" dirty="0">
                <a:effectLst/>
                <a:latin typeface="Arial" panose="020B0604020202020204" pitchFamily="34" charset="0"/>
                <a:ea typeface="Aptos" panose="020B0004020202020204" pitchFamily="34" charset="0"/>
                <a:cs typeface="Arial" panose="020B0604020202020204" pitchFamily="34" charset="0"/>
              </a:rPr>
              <a:t> </a:t>
            </a:r>
            <a:r>
              <a:rPr lang="pt-PT" sz="1800" kern="100" dirty="0" err="1">
                <a:effectLst/>
                <a:latin typeface="Arial" panose="020B0604020202020204" pitchFamily="34" charset="0"/>
                <a:ea typeface="Aptos" panose="020B0004020202020204" pitchFamily="34" charset="0"/>
                <a:cs typeface="Arial" panose="020B0604020202020204" pitchFamily="34" charset="0"/>
              </a:rPr>
              <a:t>Processing</a:t>
            </a:r>
            <a:r>
              <a:rPr lang="pt-PT" sz="1800" kern="100" dirty="0">
                <a:effectLst/>
                <a:latin typeface="Arial" panose="020B0604020202020204" pitchFamily="34" charset="0"/>
                <a:ea typeface="Aptos" panose="020B0004020202020204" pitchFamily="34" charset="0"/>
                <a:cs typeface="Arial" panose="020B0604020202020204" pitchFamily="34" charset="0"/>
              </a:rPr>
              <a:t>) ou Processamento de Linguagem Natural permite que as máquinas interpretem o contexto, significado e estrutura das palavras.</a:t>
            </a:r>
          </a:p>
          <a:p>
            <a:pPr algn="just">
              <a:lnSpc>
                <a:spcPct val="115000"/>
              </a:lnSpc>
              <a:spcAft>
                <a:spcPts val="800"/>
              </a:spcAft>
            </a:pPr>
            <a:r>
              <a:rPr lang="pt-PT" sz="1800" kern="100" dirty="0">
                <a:effectLst/>
                <a:latin typeface="Arial" panose="020B0604020202020204" pitchFamily="34" charset="0"/>
                <a:ea typeface="Aptos" panose="020B0004020202020204" pitchFamily="34" charset="0"/>
                <a:cs typeface="Arial" panose="020B0604020202020204" pitchFamily="34" charset="0"/>
              </a:rPr>
              <a:t>NLP é o campo que envolve modelos + algoritmos + técnicas linguísticas para tratar linguagem humana.</a:t>
            </a:r>
          </a:p>
          <a:p>
            <a:pPr algn="just">
              <a:lnSpc>
                <a:spcPct val="115000"/>
              </a:lnSpc>
              <a:spcAft>
                <a:spcPts val="800"/>
              </a:spcAft>
            </a:pPr>
            <a:endParaRPr lang="pt-PT" sz="1800" kern="100" dirty="0">
              <a:effectLst/>
              <a:latin typeface="Arial" panose="020B0604020202020204" pitchFamily="34" charset="0"/>
              <a:ea typeface="Aptos" panose="020B0004020202020204" pitchFamily="34" charset="0"/>
              <a:cs typeface="Arial" panose="020B0604020202020204" pitchFamily="34" charset="0"/>
            </a:endParaRPr>
          </a:p>
          <a:p>
            <a:pPr algn="just">
              <a:lnSpc>
                <a:spcPct val="115000"/>
              </a:lnSpc>
              <a:spcAft>
                <a:spcPts val="800"/>
              </a:spcAft>
            </a:pPr>
            <a:r>
              <a:rPr lang="pt-PT" sz="1800" kern="100" dirty="0">
                <a:effectLst/>
                <a:latin typeface="Arial" panose="020B0604020202020204" pitchFamily="34" charset="0"/>
                <a:ea typeface="Aptos" panose="020B0004020202020204" pitchFamily="34" charset="0"/>
                <a:cs typeface="Arial" panose="020B0604020202020204" pitchFamily="34" charset="0"/>
              </a:rPr>
              <a:t>O Google Tradutor, é um exemplo de ferramenta que utiliza NLP para entender e traduzir o conteúdo da forma mais precisa possível. </a:t>
            </a:r>
          </a:p>
          <a:p>
            <a:pPr algn="just">
              <a:lnSpc>
                <a:spcPct val="115000"/>
              </a:lnSpc>
              <a:spcAft>
                <a:spcPts val="800"/>
              </a:spcAft>
            </a:pPr>
            <a:endParaRPr lang="pt-PT" sz="1800" kern="100" dirty="0">
              <a:effectLst/>
              <a:latin typeface="Arial" panose="020B0604020202020204" pitchFamily="34" charset="0"/>
              <a:ea typeface="Aptos" panose="020B0004020202020204" pitchFamily="34" charset="0"/>
              <a:cs typeface="Arial" panose="020B0604020202020204" pitchFamily="34" charset="0"/>
            </a:endParaRPr>
          </a:p>
          <a:p>
            <a:pPr algn="just">
              <a:lnSpc>
                <a:spcPct val="115000"/>
              </a:lnSpc>
              <a:spcAft>
                <a:spcPts val="800"/>
              </a:spcAft>
            </a:pPr>
            <a:r>
              <a:rPr lang="pt-PT" sz="1800" kern="100" dirty="0">
                <a:effectLst/>
                <a:latin typeface="Arial" panose="020B0604020202020204" pitchFamily="34" charset="0"/>
                <a:ea typeface="Aptos" panose="020B0004020202020204" pitchFamily="34" charset="0"/>
                <a:cs typeface="Arial" panose="020B0604020202020204" pitchFamily="34" charset="0"/>
              </a:rPr>
              <a:t>O NLP funciona como uma criança que está a aprender a falar:</a:t>
            </a:r>
          </a:p>
          <a:p>
            <a:pPr algn="just">
              <a:lnSpc>
                <a:spcPct val="115000"/>
              </a:lnSpc>
              <a:spcAft>
                <a:spcPts val="800"/>
              </a:spcAft>
            </a:pPr>
            <a:endParaRPr lang="pt-PT" sz="18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800"/>
              </a:spcAft>
              <a:buClrTx/>
              <a:buSzTx/>
              <a:buFontTx/>
              <a:buNone/>
              <a:tabLst/>
              <a:defRPr/>
            </a:pPr>
            <a:r>
              <a:rPr lang="pt-PT" sz="1800" kern="100" dirty="0">
                <a:effectLst/>
                <a:latin typeface="Arial" panose="020B0604020202020204" pitchFamily="34" charset="0"/>
                <a:ea typeface="Aptos" panose="020B0004020202020204" pitchFamily="34" charset="0"/>
                <a:cs typeface="Arial" panose="020B0604020202020204" pitchFamily="34" charset="0"/>
              </a:rPr>
              <a:t>Primeiro, existe uma exposição dos dados, isto é, a criança ouve conversas, histórias de livros, e começa a existir uma absorção de palavras, expressões, frases. </a:t>
            </a:r>
          </a:p>
          <a:p>
            <a:pPr marL="0" marR="0" lvl="0" indent="0" algn="just" defTabSz="914400" rtl="0" eaLnBrk="1" fontAlgn="auto" latinLnBrk="0" hangingPunct="1">
              <a:lnSpc>
                <a:spcPct val="115000"/>
              </a:lnSpc>
              <a:spcBef>
                <a:spcPts val="0"/>
              </a:spcBef>
              <a:spcAft>
                <a:spcPts val="800"/>
              </a:spcAft>
              <a:buClrTx/>
              <a:buSzTx/>
              <a:buFontTx/>
              <a:buNone/>
              <a:tabLst/>
              <a:defRPr/>
            </a:pPr>
            <a:r>
              <a:rPr lang="pt-PT" sz="1800" kern="100" dirty="0">
                <a:effectLst/>
                <a:latin typeface="Arial" panose="020B0604020202020204" pitchFamily="34" charset="0"/>
                <a:ea typeface="Aptos" panose="020B0004020202020204" pitchFamily="34" charset="0"/>
                <a:cs typeface="Arial" panose="020B0604020202020204" pitchFamily="34" charset="0"/>
              </a:rPr>
              <a:t>Depois começa a existir uma identificação de padrões onde a mesma associa palavras a ações ou intenções e começa a falar. Durante esta fase, a criança comete erros, por exemplo, “eu foi brincar” em vez de “eu fui brincar” e nós corrigimos.</a:t>
            </a:r>
          </a:p>
          <a:p>
            <a:pPr marL="0" marR="0" lvl="0" indent="0" algn="just" defTabSz="914400" rtl="0" eaLnBrk="1" fontAlgn="auto" latinLnBrk="0" hangingPunct="1">
              <a:lnSpc>
                <a:spcPct val="115000"/>
              </a:lnSpc>
              <a:spcBef>
                <a:spcPts val="0"/>
              </a:spcBef>
              <a:spcAft>
                <a:spcPts val="800"/>
              </a:spcAft>
              <a:buClrTx/>
              <a:buSzTx/>
              <a:buFontTx/>
              <a:buNone/>
              <a:tabLst/>
              <a:defRPr/>
            </a:pPr>
            <a:r>
              <a:rPr lang="pt-PT" sz="1800" kern="100" dirty="0">
                <a:effectLst/>
                <a:latin typeface="Arial" panose="020B0604020202020204" pitchFamily="34" charset="0"/>
                <a:ea typeface="Aptos" panose="020B0004020202020204" pitchFamily="34" charset="0"/>
                <a:cs typeface="Arial" panose="020B0604020202020204" pitchFamily="34" charset="0"/>
              </a:rPr>
              <a:t>Por fim, com a aprendizagem, começam a surgir as primeiras respostas coerentes, com sentido.</a:t>
            </a:r>
          </a:p>
          <a:p>
            <a:pPr marL="0" marR="0" lvl="0" indent="0" algn="just" defTabSz="914400" rtl="0" eaLnBrk="1" fontAlgn="auto" latinLnBrk="0" hangingPunct="1">
              <a:lnSpc>
                <a:spcPct val="115000"/>
              </a:lnSpc>
              <a:spcBef>
                <a:spcPts val="0"/>
              </a:spcBef>
              <a:spcAft>
                <a:spcPts val="800"/>
              </a:spcAft>
              <a:buClrTx/>
              <a:buSzTx/>
              <a:buFontTx/>
              <a:buNone/>
              <a:tabLst/>
              <a:defRPr/>
            </a:pPr>
            <a:endParaRPr lang="pt-PT" sz="1800" kern="100" dirty="0">
              <a:effectLst/>
              <a:latin typeface="Arial" panose="020B0604020202020204" pitchFamily="34" charset="0"/>
              <a:ea typeface="Aptos" panose="020B00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BF08BA0-DD3E-4506-8E9E-0B934F8F134A}" type="slidenum">
              <a:rPr lang="pt-PT" smtClean="0"/>
              <a:t>28</a:t>
            </a:fld>
            <a:endParaRPr lang="pt-PT"/>
          </a:p>
        </p:txBody>
      </p:sp>
    </p:spTree>
    <p:extLst>
      <p:ext uri="{BB962C8B-B14F-4D97-AF65-F5344CB8AC3E}">
        <p14:creationId xmlns:p14="http://schemas.microsoft.com/office/powerpoint/2010/main" val="29360541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145C5-2DA2-EF52-E4EC-48B39A90A1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9C3D66-2822-CB66-69D2-5FE23B8AC3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575433-46D3-B61A-DE95-17F22B78110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600" kern="100" dirty="0">
                <a:effectLst/>
                <a:latin typeface="Arial" panose="020B0604020202020204" pitchFamily="34" charset="0"/>
                <a:ea typeface="Aptos" panose="020B0004020202020204" pitchFamily="34" charset="0"/>
                <a:cs typeface="Arial" panose="020B0604020202020204" pitchFamily="34" charset="0"/>
              </a:rPr>
              <a:t>Para que o NLP analise padrões e identifique as relações das palavras é necessário realizar um processo de </a:t>
            </a:r>
            <a:r>
              <a:rPr lang="pt-PT" sz="1600" kern="100" dirty="0" err="1">
                <a:effectLst/>
                <a:latin typeface="Arial" panose="020B0604020202020204" pitchFamily="34" charset="0"/>
                <a:ea typeface="Aptos" panose="020B0004020202020204" pitchFamily="34" charset="0"/>
                <a:cs typeface="Arial" panose="020B0604020202020204" pitchFamily="34" charset="0"/>
              </a:rPr>
              <a:t>tokenization</a:t>
            </a:r>
            <a:r>
              <a:rPr lang="pt-PT" sz="1600" kern="100" dirty="0">
                <a:effectLst/>
                <a:latin typeface="Arial" panose="020B0604020202020204" pitchFamily="34" charset="0"/>
                <a:ea typeface="Aptos" panose="020B00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PT" sz="16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600" kern="100" dirty="0">
                <a:effectLst/>
                <a:latin typeface="Arial" panose="020B0604020202020204" pitchFamily="34" charset="0"/>
                <a:ea typeface="Aptos" panose="020B0004020202020204" pitchFamily="34" charset="0"/>
                <a:cs typeface="Arial" panose="020B0604020202020204" pitchFamily="34" charset="0"/>
              </a:rPr>
              <a:t>O </a:t>
            </a:r>
            <a:r>
              <a:rPr lang="pt-PT" sz="1600" kern="100" dirty="0" err="1">
                <a:effectLst/>
                <a:latin typeface="Arial" panose="020B0604020202020204" pitchFamily="34" charset="0"/>
                <a:ea typeface="Aptos" panose="020B0004020202020204" pitchFamily="34" charset="0"/>
                <a:cs typeface="Arial" panose="020B0604020202020204" pitchFamily="34" charset="0"/>
              </a:rPr>
              <a:t>Token</a:t>
            </a:r>
            <a:r>
              <a:rPr lang="pt-PT" sz="1600" kern="100" dirty="0">
                <a:effectLst/>
                <a:latin typeface="Arial" panose="020B0604020202020204" pitchFamily="34" charset="0"/>
                <a:ea typeface="Aptos" panose="020B0004020202020204" pitchFamily="34" charset="0"/>
                <a:cs typeface="Arial" panose="020B0604020202020204" pitchFamily="34" charset="0"/>
              </a:rPr>
              <a:t>, pode ser uma palavra, uma parte de uma palavra (prefixo, sufixo) ou um sinal de pontuação. </a:t>
            </a:r>
          </a:p>
          <a:p>
            <a:pPr marL="0" marR="0" lvl="0" indent="0" algn="l" defTabSz="914400" rtl="0" eaLnBrk="1" fontAlgn="auto" latinLnBrk="0" hangingPunct="1">
              <a:lnSpc>
                <a:spcPct val="100000"/>
              </a:lnSpc>
              <a:spcBef>
                <a:spcPts val="0"/>
              </a:spcBef>
              <a:spcAft>
                <a:spcPts val="0"/>
              </a:spcAft>
              <a:buClrTx/>
              <a:buSzTx/>
              <a:buFontTx/>
              <a:buNone/>
              <a:tabLst/>
              <a:defRPr/>
            </a:pPr>
            <a:r>
              <a:rPr lang="pt-PT" sz="1600" kern="100" dirty="0">
                <a:effectLst/>
                <a:latin typeface="Arial" panose="020B0604020202020204" pitchFamily="34" charset="0"/>
                <a:ea typeface="Aptos" panose="020B0004020202020204" pitchFamily="34" charset="0"/>
                <a:cs typeface="Arial" panose="020B0604020202020204" pitchFamily="34" charset="0"/>
              </a:rPr>
              <a:t>Durante o processo os </a:t>
            </a:r>
            <a:r>
              <a:rPr lang="pt-PT" sz="1600" kern="100" dirty="0" err="1">
                <a:effectLst/>
                <a:latin typeface="Arial" panose="020B0604020202020204" pitchFamily="34" charset="0"/>
                <a:ea typeface="Aptos" panose="020B0004020202020204" pitchFamily="34" charset="0"/>
                <a:cs typeface="Arial" panose="020B0604020202020204" pitchFamily="34" charset="0"/>
              </a:rPr>
              <a:t>tokens</a:t>
            </a:r>
            <a:r>
              <a:rPr lang="pt-PT" sz="1600" kern="100" dirty="0">
                <a:effectLst/>
                <a:latin typeface="Arial" panose="020B0604020202020204" pitchFamily="34" charset="0"/>
                <a:ea typeface="Aptos" panose="020B0004020202020204" pitchFamily="34" charset="0"/>
                <a:cs typeface="Arial" panose="020B0604020202020204" pitchFamily="34" charset="0"/>
              </a:rPr>
              <a:t> são convertidos em números para que a máquina consiga perceber e crie relações entre as palavras.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PT" sz="1600" kern="100" dirty="0">
              <a:effectLst/>
              <a:latin typeface="Arial" panose="020B0604020202020204" pitchFamily="34" charset="0"/>
              <a:ea typeface="Aptos" panose="020B0004020202020204" pitchFamily="34" charset="0"/>
              <a:cs typeface="Arial" panose="020B0604020202020204" pitchFamily="34" charset="0"/>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PT" sz="1600" dirty="0">
                <a:latin typeface="Arial" panose="020B0604020202020204" pitchFamily="34" charset="0"/>
                <a:cs typeface="Arial" panose="020B0604020202020204" pitchFamily="34" charset="0"/>
              </a:rPr>
              <a:t>Identificar sinônimos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PT" sz="1600" dirty="0">
                <a:latin typeface="Arial" panose="020B0604020202020204" pitchFamily="34" charset="0"/>
                <a:cs typeface="Arial" panose="020B0604020202020204" pitchFamily="34" charset="0"/>
              </a:rPr>
              <a:t>Medir similaridade entre frases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PT" sz="1600" dirty="0">
                <a:latin typeface="Arial" panose="020B0604020202020204" pitchFamily="34" charset="0"/>
                <a:cs typeface="Arial" panose="020B0604020202020204" pitchFamily="34" charset="0"/>
              </a:rPr>
              <a:t>Capturar contexto de palavras em uma frase</a:t>
            </a:r>
            <a:endParaRPr lang="pt-PT" sz="1600" kern="100" dirty="0">
              <a:effectLst/>
              <a:latin typeface="Arial" panose="020B0604020202020204" pitchFamily="34" charset="0"/>
              <a:ea typeface="Aptos" panose="020B00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87B74EE-D8B5-B2AE-191B-159E53D38A30}"/>
              </a:ext>
            </a:extLst>
          </p:cNvPr>
          <p:cNvSpPr>
            <a:spLocks noGrp="1"/>
          </p:cNvSpPr>
          <p:nvPr>
            <p:ph type="sldNum" sz="quarter" idx="5"/>
          </p:nvPr>
        </p:nvSpPr>
        <p:spPr/>
        <p:txBody>
          <a:bodyPr/>
          <a:lstStyle/>
          <a:p>
            <a:fld id="{EBF08BA0-DD3E-4506-8E9E-0B934F8F134A}" type="slidenum">
              <a:rPr lang="pt-PT" smtClean="0"/>
              <a:t>29</a:t>
            </a:fld>
            <a:endParaRPr lang="pt-PT"/>
          </a:p>
        </p:txBody>
      </p:sp>
    </p:spTree>
    <p:extLst>
      <p:ext uri="{BB962C8B-B14F-4D97-AF65-F5344CB8AC3E}">
        <p14:creationId xmlns:p14="http://schemas.microsoft.com/office/powerpoint/2010/main" val="27282718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44254-2E18-58F1-B8DD-2678A7A128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630BF9-13C7-9069-924A-A496FC8D18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27FBA4-CFFE-D32F-895E-22F29748298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600" b="1" dirty="0">
                <a:latin typeface="Arial" panose="020B0604020202020204" pitchFamily="34" charset="0"/>
                <a:cs typeface="Arial" panose="020B0604020202020204" pitchFamily="34" charset="0"/>
              </a:rPr>
              <a:t>Word2Vec</a:t>
            </a:r>
            <a:r>
              <a:rPr lang="pt-PT" sz="1600" dirty="0">
                <a:latin typeface="Arial" panose="020B0604020202020204" pitchFamily="34" charset="0"/>
                <a:cs typeface="Arial" panose="020B0604020202020204" pitchFamily="34" charset="0"/>
              </a:rPr>
              <a:t> é um modelo que produz </a:t>
            </a:r>
            <a:r>
              <a:rPr lang="pt-PT" sz="1600" i="1" dirty="0" err="1">
                <a:latin typeface="Arial" panose="020B0604020202020204" pitchFamily="34" charset="0"/>
                <a:cs typeface="Arial" panose="020B0604020202020204" pitchFamily="34" charset="0"/>
              </a:rPr>
              <a:t>embedding</a:t>
            </a:r>
            <a:r>
              <a:rPr lang="pt-PT" sz="1600" dirty="0">
                <a:latin typeface="Arial" panose="020B0604020202020204" pitchFamily="34" charset="0"/>
                <a:cs typeface="Arial" panose="020B0604020202020204" pitchFamily="34" charset="0"/>
              </a:rPr>
              <a:t> criado pela Google em 2013 que transforma palavras em vetores numéricos de forma que </a:t>
            </a:r>
            <a:r>
              <a:rPr lang="pt-PT" sz="1600" b="1" dirty="0">
                <a:latin typeface="Arial" panose="020B0604020202020204" pitchFamily="34" charset="0"/>
                <a:cs typeface="Arial" panose="020B0604020202020204" pitchFamily="34" charset="0"/>
              </a:rPr>
              <a:t>palavras com significados semelhantes fiquem próximas entre si no espaço vetorial.</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PT" sz="2400" dirty="0">
                <a:latin typeface="Arial" panose="020B0604020202020204" pitchFamily="34" charset="0"/>
                <a:cs typeface="Arial" panose="020B0604020202020204" pitchFamily="34" charset="0"/>
              </a:rPr>
              <a:t>Sistemas de recomendação</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PT" sz="2400" dirty="0">
                <a:latin typeface="Arial" panose="020B0604020202020204" pitchFamily="34" charset="0"/>
                <a:cs typeface="Arial" panose="020B0604020202020204" pitchFamily="34" charset="0"/>
              </a:rPr>
              <a:t>Classificação de texto (spam </a:t>
            </a:r>
            <a:r>
              <a:rPr lang="pt-PT" sz="2400" dirty="0" err="1">
                <a:latin typeface="Arial" panose="020B0604020202020204" pitchFamily="34" charset="0"/>
                <a:cs typeface="Arial" panose="020B0604020202020204" pitchFamily="34" charset="0"/>
              </a:rPr>
              <a:t>vs</a:t>
            </a:r>
            <a:r>
              <a:rPr lang="pt-PT" sz="2400" dirty="0">
                <a:latin typeface="Arial" panose="020B0604020202020204" pitchFamily="34" charset="0"/>
                <a:cs typeface="Arial" panose="020B0604020202020204" pitchFamily="34" charset="0"/>
              </a:rPr>
              <a:t> não spam)</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PT" sz="2400" kern="100" dirty="0">
                <a:effectLst/>
                <a:latin typeface="Arial" panose="020B0604020202020204" pitchFamily="34" charset="0"/>
                <a:ea typeface="Aptos" panose="020B0004020202020204" pitchFamily="34" charset="0"/>
                <a:cs typeface="Arial" panose="020B0604020202020204" pitchFamily="34" charset="0"/>
              </a:rPr>
              <a:t>Análise de sentimentos</a:t>
            </a:r>
            <a:endParaRPr lang="pt-PT" sz="16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t-PT" sz="16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2400" dirty="0">
                <a:latin typeface="Arial" panose="020B0604020202020204" pitchFamily="34" charset="0"/>
                <a:cs typeface="Arial" panose="020B0604020202020204" pitchFamily="34" charset="0"/>
              </a:rPr>
              <a:t>Os modelos de </a:t>
            </a:r>
            <a:r>
              <a:rPr lang="pt-PT" sz="2400" dirty="0" err="1">
                <a:latin typeface="Arial" panose="020B0604020202020204" pitchFamily="34" charset="0"/>
                <a:cs typeface="Arial" panose="020B0604020202020204" pitchFamily="34" charset="0"/>
              </a:rPr>
              <a:t>deep</a:t>
            </a:r>
            <a:r>
              <a:rPr lang="pt-PT" sz="2400" dirty="0">
                <a:latin typeface="Arial" panose="020B0604020202020204" pitchFamily="34" charset="0"/>
                <a:cs typeface="Arial" panose="020B0604020202020204" pitchFamily="34" charset="0"/>
              </a:rPr>
              <a:t> </a:t>
            </a:r>
            <a:r>
              <a:rPr lang="pt-PT" sz="2400" dirty="0" err="1">
                <a:latin typeface="Arial" panose="020B0604020202020204" pitchFamily="34" charset="0"/>
                <a:cs typeface="Arial" panose="020B0604020202020204" pitchFamily="34" charset="0"/>
              </a:rPr>
              <a:t>learning</a:t>
            </a:r>
            <a:r>
              <a:rPr lang="pt-PT" sz="2400" dirty="0">
                <a:latin typeface="Arial" panose="020B0604020202020204" pitchFamily="34" charset="0"/>
                <a:cs typeface="Arial" panose="020B0604020202020204" pitchFamily="34" charset="0"/>
              </a:rPr>
              <a:t> transformaram profundamente as ferramentas de NLP ao considerarem o contexto completo das frases. </a:t>
            </a:r>
          </a:p>
          <a:p>
            <a:pPr marL="0" marR="0" lvl="0" indent="0" algn="l" defTabSz="914400" rtl="0" eaLnBrk="1" fontAlgn="auto" latinLnBrk="0" hangingPunct="1">
              <a:lnSpc>
                <a:spcPct val="100000"/>
              </a:lnSpc>
              <a:spcBef>
                <a:spcPts val="0"/>
              </a:spcBef>
              <a:spcAft>
                <a:spcPts val="0"/>
              </a:spcAft>
              <a:buClrTx/>
              <a:buSzTx/>
              <a:buFontTx/>
              <a:buNone/>
              <a:tabLst/>
              <a:defRPr/>
            </a:pPr>
            <a:r>
              <a:rPr lang="pt-PT" sz="2400" dirty="0">
                <a:latin typeface="Arial" panose="020B0604020202020204" pitchFamily="34" charset="0"/>
                <a:cs typeface="Arial" panose="020B0604020202020204" pitchFamily="34" charset="0"/>
              </a:rPr>
              <a:t>No entanto, isso não significa que não haja limites: esses modelos têm uma capacidade máxima de contexto, e ao ultrapassá-la, tendem a perder informação relevante ou 'esquecer' partes do que foi processado anteriormente.</a:t>
            </a:r>
            <a:endParaRPr lang="pt-PT" sz="1600" kern="100" dirty="0">
              <a:effectLst/>
              <a:latin typeface="Arial" panose="020B0604020202020204" pitchFamily="34" charset="0"/>
              <a:ea typeface="Aptos" panose="020B00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7625620-1BCA-09B0-5922-2CBB8EDA61CE}"/>
              </a:ext>
            </a:extLst>
          </p:cNvPr>
          <p:cNvSpPr>
            <a:spLocks noGrp="1"/>
          </p:cNvSpPr>
          <p:nvPr>
            <p:ph type="sldNum" sz="quarter" idx="5"/>
          </p:nvPr>
        </p:nvSpPr>
        <p:spPr/>
        <p:txBody>
          <a:bodyPr/>
          <a:lstStyle/>
          <a:p>
            <a:fld id="{EBF08BA0-DD3E-4506-8E9E-0B934F8F134A}" type="slidenum">
              <a:rPr lang="pt-PT" smtClean="0"/>
              <a:t>30</a:t>
            </a:fld>
            <a:endParaRPr lang="pt-PT"/>
          </a:p>
        </p:txBody>
      </p:sp>
    </p:spTree>
    <p:extLst>
      <p:ext uri="{BB962C8B-B14F-4D97-AF65-F5344CB8AC3E}">
        <p14:creationId xmlns:p14="http://schemas.microsoft.com/office/powerpoint/2010/main" val="1732324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A1ACC-EDCF-2953-03D7-57128AEDDE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72574B-03CF-8D55-57F0-340F7D1CCC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01C6BF-7642-2B64-561C-8BCCAD4032A0}"/>
              </a:ext>
            </a:extLst>
          </p:cNvPr>
          <p:cNvSpPr>
            <a:spLocks noGrp="1"/>
          </p:cNvSpPr>
          <p:nvPr>
            <p:ph type="body" idx="1"/>
          </p:nvPr>
        </p:nvSpPr>
        <p:spPr/>
        <p:txBody>
          <a:bodyPr/>
          <a:lstStyle/>
          <a:p>
            <a:pPr algn="just">
              <a:lnSpc>
                <a:spcPct val="115000"/>
              </a:lnSpc>
              <a:spcAft>
                <a:spcPts val="800"/>
              </a:spcAft>
            </a:pPr>
            <a:endParaRPr lang="pt-PT"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C17A09A3-3196-08FA-8520-B3AE800B5690}"/>
              </a:ext>
            </a:extLst>
          </p:cNvPr>
          <p:cNvSpPr>
            <a:spLocks noGrp="1"/>
          </p:cNvSpPr>
          <p:nvPr>
            <p:ph type="sldNum" sz="quarter" idx="5"/>
          </p:nvPr>
        </p:nvSpPr>
        <p:spPr/>
        <p:txBody>
          <a:bodyPr/>
          <a:lstStyle/>
          <a:p>
            <a:fld id="{EBF08BA0-DD3E-4506-8E9E-0B934F8F134A}" type="slidenum">
              <a:rPr lang="pt-PT" smtClean="0"/>
              <a:t>31</a:t>
            </a:fld>
            <a:endParaRPr lang="pt-PT" dirty="0"/>
          </a:p>
        </p:txBody>
      </p:sp>
    </p:spTree>
    <p:extLst>
      <p:ext uri="{BB962C8B-B14F-4D97-AF65-F5344CB8AC3E}">
        <p14:creationId xmlns:p14="http://schemas.microsoft.com/office/powerpoint/2010/main" val="4025176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30172-01A9-38D5-1BD4-6D568E17A1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D70033-30FB-49F6-25EC-83DF465D9E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D3D331-88A2-DC33-3ADA-3209C6197632}"/>
              </a:ext>
            </a:extLst>
          </p:cNvPr>
          <p:cNvSpPr>
            <a:spLocks noGrp="1"/>
          </p:cNvSpPr>
          <p:nvPr>
            <p:ph type="body" idx="1"/>
          </p:nvPr>
        </p:nvSpPr>
        <p:spPr/>
        <p:txBody>
          <a:bodyPr/>
          <a:lstStyle/>
          <a:p>
            <a:pPr algn="just">
              <a:lnSpc>
                <a:spcPct val="115000"/>
              </a:lnSpc>
              <a:spcAft>
                <a:spcPts val="800"/>
              </a:spcAft>
            </a:pPr>
            <a:r>
              <a:rPr lang="pt-PT" sz="1200" kern="100" dirty="0">
                <a:effectLst/>
                <a:latin typeface="Arial" panose="020B0604020202020204" pitchFamily="34" charset="0"/>
                <a:ea typeface="Aptos" panose="020B0004020202020204" pitchFamily="34" charset="0"/>
                <a:cs typeface="Arial" panose="020B0604020202020204" pitchFamily="34" charset="0"/>
              </a:rPr>
              <a:t>Se pararmos para pensar, atualmente, os avanços na inteligência artificial permitem que as máquinas comuniquem na nossa língua, através daquilo que chamamos de processamento de linguagem natural (NLP), permitem ver o que vemos através de visão computacional onde é possível o reconhecimento de objetos, texto em imagens, vídeos, pessoas. Conseguem aprender padrões através do consumo de grandes quantidades de dados. Semelhante ao ser humano têm memória, criatividade. Conseguem raciocinar, formular planos complexos e se permitirmos até podem agir de forma autónoma.</a:t>
            </a:r>
          </a:p>
        </p:txBody>
      </p:sp>
      <p:sp>
        <p:nvSpPr>
          <p:cNvPr id="4" name="Slide Number Placeholder 3">
            <a:extLst>
              <a:ext uri="{FF2B5EF4-FFF2-40B4-BE49-F238E27FC236}">
                <a16:creationId xmlns:a16="http://schemas.microsoft.com/office/drawing/2014/main" id="{1CB4EE00-FB47-E5C5-CEEA-388FB438C30F}"/>
              </a:ext>
            </a:extLst>
          </p:cNvPr>
          <p:cNvSpPr>
            <a:spLocks noGrp="1"/>
          </p:cNvSpPr>
          <p:nvPr>
            <p:ph type="sldNum" sz="quarter" idx="5"/>
          </p:nvPr>
        </p:nvSpPr>
        <p:spPr/>
        <p:txBody>
          <a:bodyPr/>
          <a:lstStyle/>
          <a:p>
            <a:fld id="{EBF08BA0-DD3E-4506-8E9E-0B934F8F134A}" type="slidenum">
              <a:rPr lang="pt-PT" smtClean="0"/>
              <a:t>4</a:t>
            </a:fld>
            <a:endParaRPr lang="pt-PT" dirty="0"/>
          </a:p>
        </p:txBody>
      </p:sp>
    </p:spTree>
    <p:extLst>
      <p:ext uri="{BB962C8B-B14F-4D97-AF65-F5344CB8AC3E}">
        <p14:creationId xmlns:p14="http://schemas.microsoft.com/office/powerpoint/2010/main" val="12276404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1BA09-5951-5978-863A-100CABB14F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DB00A8-1496-075B-466B-501758BFE9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260352-F5CE-AE15-18ED-8F15981A82BA}"/>
              </a:ext>
            </a:extLst>
          </p:cNvPr>
          <p:cNvSpPr>
            <a:spLocks noGrp="1"/>
          </p:cNvSpPr>
          <p:nvPr>
            <p:ph type="body" idx="1"/>
          </p:nvPr>
        </p:nvSpPr>
        <p:spPr/>
        <p:txBody>
          <a:bodyPr/>
          <a:lstStyle/>
          <a:p>
            <a:endParaRPr lang="pt-PT" dirty="0"/>
          </a:p>
        </p:txBody>
      </p:sp>
      <p:sp>
        <p:nvSpPr>
          <p:cNvPr id="4" name="Slide Number Placeholder 3">
            <a:extLst>
              <a:ext uri="{FF2B5EF4-FFF2-40B4-BE49-F238E27FC236}">
                <a16:creationId xmlns:a16="http://schemas.microsoft.com/office/drawing/2014/main" id="{057DDF16-1DCE-0466-C0C9-5A0046DB6055}"/>
              </a:ext>
            </a:extLst>
          </p:cNvPr>
          <p:cNvSpPr>
            <a:spLocks noGrp="1"/>
          </p:cNvSpPr>
          <p:nvPr>
            <p:ph type="sldNum" sz="quarter" idx="5"/>
          </p:nvPr>
        </p:nvSpPr>
        <p:spPr/>
        <p:txBody>
          <a:bodyPr/>
          <a:lstStyle/>
          <a:p>
            <a:fld id="{EBF08BA0-DD3E-4506-8E9E-0B934F8F134A}" type="slidenum">
              <a:rPr lang="pt-PT" smtClean="0"/>
              <a:t>32</a:t>
            </a:fld>
            <a:endParaRPr lang="pt-PT"/>
          </a:p>
        </p:txBody>
      </p:sp>
    </p:spTree>
    <p:extLst>
      <p:ext uri="{BB962C8B-B14F-4D97-AF65-F5344CB8AC3E}">
        <p14:creationId xmlns:p14="http://schemas.microsoft.com/office/powerpoint/2010/main" val="14646235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33EA0-FBAF-6CD4-B365-FFA77DE4A4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F88CF9-BA0F-61B5-8EFE-BA0A692820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556707-4BCA-C07A-3796-3B8829F70BB8}"/>
              </a:ext>
            </a:extLst>
          </p:cNvPr>
          <p:cNvSpPr>
            <a:spLocks noGrp="1"/>
          </p:cNvSpPr>
          <p:nvPr>
            <p:ph type="body" idx="1"/>
          </p:nvPr>
        </p:nvSpPr>
        <p:spPr/>
        <p:txBody>
          <a:bodyPr/>
          <a:lstStyle/>
          <a:p>
            <a:pPr algn="just">
              <a:lnSpc>
                <a:spcPct val="115000"/>
              </a:lnSpc>
              <a:spcAft>
                <a:spcPts val="800"/>
              </a:spcAft>
            </a:pPr>
            <a:r>
              <a:rPr lang="pt-PT" sz="1800" kern="100" dirty="0">
                <a:effectLst/>
                <a:latin typeface="Aptos" panose="020B0004020202020204" pitchFamily="34" charset="0"/>
                <a:ea typeface="Aptos" panose="020B0004020202020204" pitchFamily="34" charset="0"/>
                <a:cs typeface="Times New Roman" panose="02020603050405020304" pitchFamily="18" charset="0"/>
              </a:rPr>
              <a:t>Numa aplicação de </a:t>
            </a:r>
            <a:r>
              <a:rPr lang="pt-PT" sz="1800" kern="100" dirty="0" err="1">
                <a:effectLst/>
                <a:latin typeface="Aptos" panose="020B0004020202020204" pitchFamily="34" charset="0"/>
                <a:ea typeface="Aptos" panose="020B0004020202020204" pitchFamily="34" charset="0"/>
                <a:cs typeface="Times New Roman" panose="02020603050405020304" pitchFamily="18" charset="0"/>
              </a:rPr>
              <a:t>Gen</a:t>
            </a:r>
            <a:r>
              <a:rPr lang="pt-PT" sz="1800" kern="100" dirty="0">
                <a:effectLst/>
                <a:latin typeface="Aptos" panose="020B0004020202020204" pitchFamily="34" charset="0"/>
                <a:ea typeface="Aptos" panose="020B0004020202020204" pitchFamily="34" charset="0"/>
                <a:cs typeface="Times New Roman" panose="02020603050405020304" pitchFamily="18" charset="0"/>
              </a:rPr>
              <a:t> AI, a base é o Foundation </a:t>
            </a:r>
            <a:r>
              <a:rPr lang="pt-PT" sz="1800" kern="100" dirty="0" err="1">
                <a:effectLst/>
                <a:latin typeface="Aptos" panose="020B0004020202020204" pitchFamily="34" charset="0"/>
                <a:ea typeface="Aptos" panose="020B0004020202020204" pitchFamily="34" charset="0"/>
                <a:cs typeface="Times New Roman" panose="02020603050405020304" pitchFamily="18" charset="0"/>
              </a:rPr>
              <a:t>Model</a:t>
            </a:r>
            <a:r>
              <a:rPr lang="pt-PT" sz="1800" kern="100" dirty="0">
                <a:effectLst/>
                <a:latin typeface="Aptos" panose="020B0004020202020204" pitchFamily="34" charset="0"/>
                <a:ea typeface="Aptos" panose="020B0004020202020204" pitchFamily="34" charset="0"/>
                <a:cs typeface="Times New Roman" panose="02020603050405020304" pitchFamily="18" charset="0"/>
              </a:rPr>
              <a:t>. Um Foundation </a:t>
            </a:r>
            <a:r>
              <a:rPr lang="pt-PT" sz="1800" kern="100" dirty="0" err="1">
                <a:effectLst/>
                <a:latin typeface="Aptos" panose="020B0004020202020204" pitchFamily="34" charset="0"/>
                <a:ea typeface="Aptos" panose="020B0004020202020204" pitchFamily="34" charset="0"/>
                <a:cs typeface="Times New Roman" panose="02020603050405020304" pitchFamily="18" charset="0"/>
              </a:rPr>
              <a:t>Model</a:t>
            </a:r>
            <a:r>
              <a:rPr lang="pt-PT" sz="1800" kern="100" dirty="0">
                <a:effectLst/>
                <a:latin typeface="Aptos" panose="020B0004020202020204" pitchFamily="34" charset="0"/>
                <a:ea typeface="Aptos" panose="020B0004020202020204" pitchFamily="34" charset="0"/>
                <a:cs typeface="Times New Roman" panose="02020603050405020304" pitchFamily="18" charset="0"/>
              </a:rPr>
              <a:t> é uma rede neural pré-treinada, o que significa que foi exposta a grandes corpora de dados (texto, imagens, áudio) antes de ser especializada para tarefas específicas. A essa base, pode-se realizar fine-</a:t>
            </a:r>
            <a:r>
              <a:rPr lang="pt-PT" sz="1800" kern="100" dirty="0" err="1">
                <a:effectLst/>
                <a:latin typeface="Aptos" panose="020B0004020202020204" pitchFamily="34" charset="0"/>
                <a:ea typeface="Aptos" panose="020B0004020202020204" pitchFamily="34" charset="0"/>
                <a:cs typeface="Times New Roman" panose="02020603050405020304" pitchFamily="18" charset="0"/>
              </a:rPr>
              <a:t>tuning</a:t>
            </a:r>
            <a:r>
              <a:rPr lang="pt-PT" sz="1800" kern="100" dirty="0">
                <a:effectLst/>
                <a:latin typeface="Aptos" panose="020B0004020202020204" pitchFamily="34" charset="0"/>
                <a:ea typeface="Aptos" panose="020B0004020202020204" pitchFamily="34" charset="0"/>
                <a:cs typeface="Times New Roman" panose="02020603050405020304" pitchFamily="18" charset="0"/>
              </a:rPr>
              <a:t>, ajustando os pesos das interligações com exemplos da tarefa específica. Alternativamente, podem usar-se técnicas de </a:t>
            </a:r>
            <a:r>
              <a:rPr lang="pt-PT" sz="1800" kern="100" dirty="0" err="1">
                <a:effectLst/>
                <a:latin typeface="Aptos" panose="020B0004020202020204" pitchFamily="34" charset="0"/>
                <a:ea typeface="Aptos" panose="020B0004020202020204" pitchFamily="34" charset="0"/>
                <a:cs typeface="Times New Roman" panose="02020603050405020304" pitchFamily="18" charset="0"/>
              </a:rPr>
              <a:t>prompting</a:t>
            </a:r>
            <a:r>
              <a:rPr lang="pt-PT" sz="1800" kern="100" dirty="0">
                <a:effectLst/>
                <a:latin typeface="Aptos" panose="020B0004020202020204" pitchFamily="34" charset="0"/>
                <a:ea typeface="Aptos" panose="020B0004020202020204" pitchFamily="34" charset="0"/>
                <a:cs typeface="Times New Roman" panose="02020603050405020304" pitchFamily="18" charset="0"/>
              </a:rPr>
              <a:t>, que orientam a geração através de instruções no input sem modificar os pesos do modelo. </a:t>
            </a:r>
          </a:p>
          <a:p>
            <a:pPr algn="just">
              <a:lnSpc>
                <a:spcPct val="115000"/>
              </a:lnSpc>
              <a:spcAft>
                <a:spcPts val="800"/>
              </a:spcAft>
            </a:pPr>
            <a:r>
              <a:rPr lang="pt-PT" sz="1800" kern="100" dirty="0">
                <a:effectLst/>
                <a:latin typeface="Aptos" panose="020B0004020202020204" pitchFamily="34" charset="0"/>
                <a:ea typeface="Aptos" panose="020B0004020202020204" pitchFamily="34" charset="0"/>
                <a:cs typeface="Times New Roman" panose="02020603050405020304" pitchFamily="18" charset="0"/>
              </a:rPr>
              <a:t>Existem vários tipos de Foundation </a:t>
            </a:r>
            <a:r>
              <a:rPr lang="pt-PT" sz="1800" kern="100" dirty="0" err="1">
                <a:effectLst/>
                <a:latin typeface="Aptos" panose="020B0004020202020204" pitchFamily="34" charset="0"/>
                <a:ea typeface="Aptos" panose="020B0004020202020204" pitchFamily="34" charset="0"/>
                <a:cs typeface="Times New Roman" panose="02020603050405020304" pitchFamily="18" charset="0"/>
              </a:rPr>
              <a:t>Models</a:t>
            </a:r>
            <a:r>
              <a:rPr lang="pt-PT" sz="1800" kern="100" dirty="0">
                <a:effectLst/>
                <a:latin typeface="Aptos" panose="020B0004020202020204" pitchFamily="34" charset="0"/>
                <a:ea typeface="Aptos" panose="020B0004020202020204" pitchFamily="34" charset="0"/>
                <a:cs typeface="Times New Roman" panose="02020603050405020304" pitchFamily="18" charset="0"/>
              </a:rPr>
              <a:t>; os </a:t>
            </a:r>
            <a:r>
              <a:rPr lang="pt-PT" sz="1800" kern="100" dirty="0" err="1">
                <a:effectLst/>
                <a:latin typeface="Aptos" panose="020B0004020202020204" pitchFamily="34" charset="0"/>
                <a:ea typeface="Aptos" panose="020B0004020202020204" pitchFamily="34" charset="0"/>
                <a:cs typeface="Times New Roman" panose="02020603050405020304" pitchFamily="18" charset="0"/>
              </a:rPr>
              <a:t>LLMs</a:t>
            </a:r>
            <a:r>
              <a:rPr lang="pt-PT" sz="1800" kern="100" dirty="0">
                <a:effectLst/>
                <a:latin typeface="Aptos" panose="020B0004020202020204" pitchFamily="34" charset="0"/>
                <a:ea typeface="Aptos" panose="020B0004020202020204" pitchFamily="34" charset="0"/>
                <a:cs typeface="Times New Roman" panose="02020603050405020304" pitchFamily="18" charset="0"/>
              </a:rPr>
              <a:t> (</a:t>
            </a:r>
            <a:r>
              <a:rPr lang="pt-PT" sz="1800" kern="100" dirty="0" err="1">
                <a:effectLst/>
                <a:latin typeface="Aptos" panose="020B0004020202020204" pitchFamily="34" charset="0"/>
                <a:ea typeface="Aptos" panose="020B0004020202020204" pitchFamily="34" charset="0"/>
                <a:cs typeface="Times New Roman" panose="02020603050405020304" pitchFamily="18" charset="0"/>
              </a:rPr>
              <a:t>Large</a:t>
            </a:r>
            <a:r>
              <a:rPr lang="pt-PT" sz="1800" kern="100" dirty="0">
                <a:effectLst/>
                <a:latin typeface="Aptos" panose="020B0004020202020204" pitchFamily="34" charset="0"/>
                <a:ea typeface="Aptos" panose="020B0004020202020204" pitchFamily="34" charset="0"/>
                <a:cs typeface="Times New Roman" panose="02020603050405020304" pitchFamily="18" charset="0"/>
              </a:rPr>
              <a:t> </a:t>
            </a:r>
            <a:r>
              <a:rPr lang="pt-PT" sz="1800" kern="100" dirty="0" err="1">
                <a:effectLst/>
                <a:latin typeface="Aptos" panose="020B0004020202020204" pitchFamily="34" charset="0"/>
                <a:ea typeface="Aptos" panose="020B0004020202020204" pitchFamily="34" charset="0"/>
                <a:cs typeface="Times New Roman" panose="02020603050405020304" pitchFamily="18" charset="0"/>
              </a:rPr>
              <a:t>Language</a:t>
            </a:r>
            <a:r>
              <a:rPr lang="pt-PT" sz="1800" kern="100" dirty="0">
                <a:effectLst/>
                <a:latin typeface="Aptos" panose="020B0004020202020204" pitchFamily="34" charset="0"/>
                <a:ea typeface="Aptos" panose="020B0004020202020204" pitchFamily="34" charset="0"/>
                <a:cs typeface="Times New Roman" panose="02020603050405020304" pitchFamily="18" charset="0"/>
              </a:rPr>
              <a:t> </a:t>
            </a:r>
            <a:r>
              <a:rPr lang="pt-PT" sz="1800" kern="100" dirty="0" err="1">
                <a:effectLst/>
                <a:latin typeface="Aptos" panose="020B0004020202020204" pitchFamily="34" charset="0"/>
                <a:ea typeface="Aptos" panose="020B0004020202020204" pitchFamily="34" charset="0"/>
                <a:cs typeface="Times New Roman" panose="02020603050405020304" pitchFamily="18" charset="0"/>
              </a:rPr>
              <a:t>Models</a:t>
            </a:r>
            <a:r>
              <a:rPr lang="pt-PT" sz="1800" kern="100" dirty="0">
                <a:effectLst/>
                <a:latin typeface="Aptos" panose="020B0004020202020204" pitchFamily="34" charset="0"/>
                <a:ea typeface="Aptos" panose="020B0004020202020204" pitchFamily="34" charset="0"/>
                <a:cs typeface="Times New Roman" panose="02020603050405020304" pitchFamily="18" charset="0"/>
              </a:rPr>
              <a:t>) são um exemplo. No momento da inferência, o utilizador fornece um </a:t>
            </a:r>
            <a:r>
              <a:rPr lang="pt-PT" sz="1800" kern="100" dirty="0" err="1">
                <a:effectLst/>
                <a:latin typeface="Aptos" panose="020B0004020202020204" pitchFamily="34" charset="0"/>
                <a:ea typeface="Aptos" panose="020B0004020202020204" pitchFamily="34" charset="0"/>
                <a:cs typeface="Times New Roman" panose="02020603050405020304" pitchFamily="18" charset="0"/>
              </a:rPr>
              <a:t>prompt</a:t>
            </a:r>
            <a:r>
              <a:rPr lang="pt-PT" sz="1800" kern="100" dirty="0">
                <a:effectLst/>
                <a:latin typeface="Aptos" panose="020B0004020202020204" pitchFamily="34" charset="0"/>
                <a:ea typeface="Aptos" panose="020B0004020202020204" pitchFamily="34" charset="0"/>
                <a:cs typeface="Times New Roman" panose="02020603050405020304" pitchFamily="18" charset="0"/>
              </a:rPr>
              <a:t> ao modelo, que gera o conteúdo de saída.</a:t>
            </a:r>
          </a:p>
          <a:p>
            <a:pPr algn="just">
              <a:lnSpc>
                <a:spcPct val="115000"/>
              </a:lnSpc>
              <a:spcAft>
                <a:spcPts val="800"/>
              </a:spcAft>
            </a:pPr>
            <a:r>
              <a:rPr lang="pt-PT" sz="1800" kern="100" dirty="0">
                <a:effectLst/>
                <a:latin typeface="Aptos" panose="020B0004020202020204" pitchFamily="34" charset="0"/>
                <a:ea typeface="Aptos" panose="020B0004020202020204" pitchFamily="34" charset="0"/>
                <a:cs typeface="Times New Roman" panose="02020603050405020304" pitchFamily="18" charset="0"/>
              </a:rPr>
              <a:t>Com a </a:t>
            </a:r>
            <a:r>
              <a:rPr lang="pt-PT" sz="1800" kern="100" dirty="0" err="1">
                <a:effectLst/>
                <a:latin typeface="Aptos" panose="020B0004020202020204" pitchFamily="34" charset="0"/>
                <a:ea typeface="Aptos" panose="020B0004020202020204" pitchFamily="34" charset="0"/>
                <a:cs typeface="Times New Roman" panose="02020603050405020304" pitchFamily="18" charset="0"/>
              </a:rPr>
              <a:t>Gen</a:t>
            </a:r>
            <a:r>
              <a:rPr lang="pt-PT" sz="1800" kern="100" dirty="0">
                <a:effectLst/>
                <a:latin typeface="Aptos" panose="020B0004020202020204" pitchFamily="34" charset="0"/>
                <a:ea typeface="Aptos" panose="020B0004020202020204" pitchFamily="34" charset="0"/>
                <a:cs typeface="Times New Roman" panose="02020603050405020304" pitchFamily="18" charset="0"/>
              </a:rPr>
              <a:t> AI é possível criar dados novos e originais com base nos dados em que o modelo foi treinado.</a:t>
            </a:r>
            <a:endParaRPr lang="pt-PT" sz="2000" dirty="0"/>
          </a:p>
          <a:p>
            <a:pPr lvl="1"/>
            <a:endParaRPr lang="pt-PT" sz="2000" dirty="0"/>
          </a:p>
          <a:p>
            <a:pPr lvl="1"/>
            <a:endParaRPr lang="pt-PT" sz="2000" dirty="0"/>
          </a:p>
          <a:p>
            <a:r>
              <a:rPr lang="pt-PT" sz="2400" dirty="0"/>
              <a:t>Os modelos têm como base os </a:t>
            </a:r>
            <a:r>
              <a:rPr lang="pt-PT" sz="2400" b="1" dirty="0">
                <a:solidFill>
                  <a:srgbClr val="E44F3D"/>
                </a:solidFill>
              </a:rPr>
              <a:t>Foundation </a:t>
            </a:r>
            <a:r>
              <a:rPr lang="pt-PT" sz="2400" b="1" dirty="0" err="1">
                <a:solidFill>
                  <a:srgbClr val="E44F3D"/>
                </a:solidFill>
              </a:rPr>
              <a:t>Models</a:t>
            </a:r>
            <a:endParaRPr lang="pt-PT" sz="2400" b="1" dirty="0">
              <a:solidFill>
                <a:srgbClr val="E44F3D"/>
              </a:solidFill>
            </a:endParaRPr>
          </a:p>
          <a:p>
            <a:pPr lvl="1"/>
            <a:r>
              <a:rPr lang="pt-PT" sz="2000" dirty="0"/>
              <a:t>Redes neurais pré-treinadas em grande volumes de dados.</a:t>
            </a:r>
          </a:p>
          <a:p>
            <a:pPr lvl="1"/>
            <a:r>
              <a:rPr lang="pt-PT" sz="2000" b="1" dirty="0"/>
              <a:t>Fine-</a:t>
            </a:r>
            <a:r>
              <a:rPr lang="pt-PT" sz="2000" b="1" dirty="0" err="1"/>
              <a:t>Tuning</a:t>
            </a:r>
            <a:r>
              <a:rPr lang="pt-PT" sz="2000" dirty="0"/>
              <a:t>: afinação dos pesos com dados específicos</a:t>
            </a:r>
          </a:p>
          <a:p>
            <a:pPr lvl="1"/>
            <a:r>
              <a:rPr lang="pt-PT" sz="2000" b="1" dirty="0" err="1"/>
              <a:t>Prompting</a:t>
            </a:r>
            <a:r>
              <a:rPr lang="pt-PT" sz="2000" dirty="0"/>
              <a:t>: orientação sem alterar o modelo</a:t>
            </a:r>
          </a:p>
          <a:p>
            <a:pPr lvl="1"/>
            <a:endParaRPr lang="pt-PT" sz="2400" dirty="0"/>
          </a:p>
          <a:p>
            <a:endParaRPr lang="pt-PT" dirty="0"/>
          </a:p>
        </p:txBody>
      </p:sp>
      <p:sp>
        <p:nvSpPr>
          <p:cNvPr id="4" name="Slide Number Placeholder 3">
            <a:extLst>
              <a:ext uri="{FF2B5EF4-FFF2-40B4-BE49-F238E27FC236}">
                <a16:creationId xmlns:a16="http://schemas.microsoft.com/office/drawing/2014/main" id="{E1995FB3-8F9E-5082-1D51-070159D9A8C7}"/>
              </a:ext>
            </a:extLst>
          </p:cNvPr>
          <p:cNvSpPr>
            <a:spLocks noGrp="1"/>
          </p:cNvSpPr>
          <p:nvPr>
            <p:ph type="sldNum" sz="quarter" idx="5"/>
          </p:nvPr>
        </p:nvSpPr>
        <p:spPr/>
        <p:txBody>
          <a:bodyPr/>
          <a:lstStyle/>
          <a:p>
            <a:fld id="{EBF08BA0-DD3E-4506-8E9E-0B934F8F134A}" type="slidenum">
              <a:rPr lang="pt-PT" smtClean="0"/>
              <a:t>33</a:t>
            </a:fld>
            <a:endParaRPr lang="pt-PT"/>
          </a:p>
        </p:txBody>
      </p:sp>
    </p:spTree>
    <p:extLst>
      <p:ext uri="{BB962C8B-B14F-4D97-AF65-F5344CB8AC3E}">
        <p14:creationId xmlns:p14="http://schemas.microsoft.com/office/powerpoint/2010/main" val="20379167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2A2D3-8912-9442-A14F-0BB84F3395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DD78E7-2902-446F-5EE7-2E10C47DDC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4E331A-3FDE-57C8-A655-7580A319F8C4}"/>
              </a:ext>
            </a:extLst>
          </p:cNvPr>
          <p:cNvSpPr>
            <a:spLocks noGrp="1"/>
          </p:cNvSpPr>
          <p:nvPr>
            <p:ph type="body" idx="1"/>
          </p:nvPr>
        </p:nvSpPr>
        <p:spPr/>
        <p:txBody>
          <a:bodyPr/>
          <a:lstStyle/>
          <a:p>
            <a:pPr algn="just">
              <a:lnSpc>
                <a:spcPct val="115000"/>
              </a:lnSpc>
              <a:spcAft>
                <a:spcPts val="800"/>
              </a:spcAft>
            </a:pPr>
            <a:endParaRPr lang="pt-PT"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979E126-5ADB-D7D2-021E-E5EAE96356B3}"/>
              </a:ext>
            </a:extLst>
          </p:cNvPr>
          <p:cNvSpPr>
            <a:spLocks noGrp="1"/>
          </p:cNvSpPr>
          <p:nvPr>
            <p:ph type="sldNum" sz="quarter" idx="5"/>
          </p:nvPr>
        </p:nvSpPr>
        <p:spPr/>
        <p:txBody>
          <a:bodyPr/>
          <a:lstStyle/>
          <a:p>
            <a:fld id="{EBF08BA0-DD3E-4506-8E9E-0B934F8F134A}" type="slidenum">
              <a:rPr lang="pt-PT" smtClean="0"/>
              <a:t>34</a:t>
            </a:fld>
            <a:endParaRPr lang="pt-PT" dirty="0"/>
          </a:p>
        </p:txBody>
      </p:sp>
    </p:spTree>
    <p:extLst>
      <p:ext uri="{BB962C8B-B14F-4D97-AF65-F5344CB8AC3E}">
        <p14:creationId xmlns:p14="http://schemas.microsoft.com/office/powerpoint/2010/main" val="35741235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18E7C-209A-AD10-F04A-EF04DCD309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8F8D3B-438F-09CC-DCD1-634A58E0B3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EA8A16-CD17-053A-5B0C-9989E09BD9D7}"/>
              </a:ext>
            </a:extLst>
          </p:cNvPr>
          <p:cNvSpPr>
            <a:spLocks noGrp="1"/>
          </p:cNvSpPr>
          <p:nvPr>
            <p:ph type="body" idx="1"/>
          </p:nvPr>
        </p:nvSpPr>
        <p:spPr/>
        <p:txBody>
          <a:bodyPr/>
          <a:lstStyle/>
          <a:p>
            <a:pPr algn="just">
              <a:lnSpc>
                <a:spcPct val="115000"/>
              </a:lnSpc>
              <a:spcAft>
                <a:spcPts val="800"/>
              </a:spcAft>
            </a:pPr>
            <a:r>
              <a:rPr lang="pt-PT" sz="6000" b="1" dirty="0">
                <a:latin typeface="+mj-lt"/>
              </a:rPr>
              <a:t>A importância de </a:t>
            </a:r>
            <a:r>
              <a:rPr lang="pt-PT" sz="6000" b="1" dirty="0" err="1">
                <a:latin typeface="+mj-lt"/>
              </a:rPr>
              <a:t>Prompt</a:t>
            </a:r>
            <a:r>
              <a:rPr lang="pt-PT" sz="6000" b="1" dirty="0">
                <a:latin typeface="+mj-lt"/>
              </a:rPr>
              <a:t> </a:t>
            </a:r>
            <a:r>
              <a:rPr lang="pt-PT" sz="6000" b="1" dirty="0" err="1">
                <a:latin typeface="+mj-lt"/>
              </a:rPr>
              <a:t>Engineering</a:t>
            </a:r>
            <a:endParaRPr lang="pt-PT" sz="6000" b="1" dirty="0">
              <a:latin typeface="+mj-lt"/>
            </a:endParaRPr>
          </a:p>
          <a:p>
            <a:pPr algn="just">
              <a:lnSpc>
                <a:spcPct val="115000"/>
              </a:lnSpc>
              <a:spcAft>
                <a:spcPts val="800"/>
              </a:spcAft>
            </a:pPr>
            <a:endParaRPr lang="pt-PT" sz="1800" b="1"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pt-PT" sz="1800" kern="100" dirty="0">
                <a:effectLst/>
                <a:latin typeface="Aptos" panose="020B0004020202020204" pitchFamily="34" charset="0"/>
                <a:ea typeface="Aptos" panose="020B0004020202020204" pitchFamily="34" charset="0"/>
                <a:cs typeface="Times New Roman" panose="02020603050405020304" pitchFamily="18" charset="0"/>
              </a:rPr>
              <a:t>O </a:t>
            </a:r>
            <a:r>
              <a:rPr lang="pt-PT" sz="1800" kern="100" dirty="0" err="1">
                <a:effectLst/>
                <a:latin typeface="Aptos" panose="020B0004020202020204" pitchFamily="34" charset="0"/>
                <a:ea typeface="Aptos" panose="020B0004020202020204" pitchFamily="34" charset="0"/>
                <a:cs typeface="Times New Roman" panose="02020603050405020304" pitchFamily="18" charset="0"/>
              </a:rPr>
              <a:t>prompt</a:t>
            </a:r>
            <a:r>
              <a:rPr lang="pt-PT" sz="1800" kern="100" dirty="0">
                <a:effectLst/>
                <a:latin typeface="Aptos" panose="020B0004020202020204" pitchFamily="34" charset="0"/>
                <a:ea typeface="Aptos" panose="020B0004020202020204" pitchFamily="34" charset="0"/>
                <a:cs typeface="Times New Roman" panose="02020603050405020304" pitchFamily="18" charset="0"/>
              </a:rPr>
              <a:t> </a:t>
            </a:r>
            <a:r>
              <a:rPr lang="pt-PT" sz="1800" kern="100" dirty="0" err="1">
                <a:effectLst/>
                <a:latin typeface="Aptos" panose="020B0004020202020204" pitchFamily="34" charset="0"/>
                <a:ea typeface="Aptos" panose="020B0004020202020204" pitchFamily="34" charset="0"/>
                <a:cs typeface="Times New Roman" panose="02020603050405020304" pitchFamily="18" charset="0"/>
              </a:rPr>
              <a:t>engineering</a:t>
            </a:r>
            <a:r>
              <a:rPr lang="pt-PT" sz="1800" kern="100" dirty="0">
                <a:effectLst/>
                <a:latin typeface="Aptos" panose="020B0004020202020204" pitchFamily="34" charset="0"/>
                <a:ea typeface="Aptos" panose="020B0004020202020204" pitchFamily="34" charset="0"/>
                <a:cs typeface="Times New Roman" panose="02020603050405020304" pitchFamily="18" charset="0"/>
              </a:rPr>
              <a:t> é a capacidade de escrever </a:t>
            </a:r>
            <a:r>
              <a:rPr lang="pt-PT" sz="1800" kern="100" dirty="0" err="1">
                <a:effectLst/>
                <a:latin typeface="Aptos" panose="020B0004020202020204" pitchFamily="34" charset="0"/>
                <a:ea typeface="Aptos" panose="020B0004020202020204" pitchFamily="34" charset="0"/>
                <a:cs typeface="Times New Roman" panose="02020603050405020304" pitchFamily="18" charset="0"/>
              </a:rPr>
              <a:t>prompts</a:t>
            </a:r>
            <a:r>
              <a:rPr lang="pt-PT" sz="1800" kern="100" dirty="0">
                <a:effectLst/>
                <a:latin typeface="Aptos" panose="020B0004020202020204" pitchFamily="34" charset="0"/>
                <a:ea typeface="Aptos" panose="020B0004020202020204" pitchFamily="34" charset="0"/>
                <a:cs typeface="Times New Roman" panose="02020603050405020304" pitchFamily="18" charset="0"/>
              </a:rPr>
              <a:t> de alta qualidade para tirar o máximo proveito da eficiência do modelo. Um </a:t>
            </a:r>
            <a:r>
              <a:rPr lang="pt-PT" sz="1800" kern="100" dirty="0" err="1">
                <a:effectLst/>
                <a:latin typeface="Aptos" panose="020B0004020202020204" pitchFamily="34" charset="0"/>
                <a:ea typeface="Aptos" panose="020B0004020202020204" pitchFamily="34" charset="0"/>
                <a:cs typeface="Times New Roman" panose="02020603050405020304" pitchFamily="18" charset="0"/>
              </a:rPr>
              <a:t>prompt</a:t>
            </a:r>
            <a:r>
              <a:rPr lang="pt-PT" sz="1800" kern="100" dirty="0">
                <a:effectLst/>
                <a:latin typeface="Aptos" panose="020B0004020202020204" pitchFamily="34" charset="0"/>
                <a:ea typeface="Aptos" panose="020B0004020202020204" pitchFamily="34" charset="0"/>
                <a:cs typeface="Times New Roman" panose="02020603050405020304" pitchFamily="18" charset="0"/>
              </a:rPr>
              <a:t> bem realizado, influencia diretamente a qualidade do conteúdo criado pela inteligência artificial. Um </a:t>
            </a:r>
            <a:r>
              <a:rPr lang="pt-PT" sz="1800" kern="100" dirty="0" err="1">
                <a:effectLst/>
                <a:latin typeface="Aptos" panose="020B0004020202020204" pitchFamily="34" charset="0"/>
                <a:ea typeface="Aptos" panose="020B0004020202020204" pitchFamily="34" charset="0"/>
                <a:cs typeface="Times New Roman" panose="02020603050405020304" pitchFamily="18" charset="0"/>
              </a:rPr>
              <a:t>prompt</a:t>
            </a:r>
            <a:r>
              <a:rPr lang="pt-PT" sz="1800" kern="100" dirty="0">
                <a:effectLst/>
                <a:latin typeface="Aptos" panose="020B0004020202020204" pitchFamily="34" charset="0"/>
                <a:ea typeface="Aptos" panose="020B0004020202020204" pitchFamily="34" charset="0"/>
                <a:cs typeface="Times New Roman" panose="02020603050405020304" pitchFamily="18" charset="0"/>
              </a:rPr>
              <a:t> bem estruturado pode moldar o comportamento do modelo, garantindo que a inteligência artificial esteja alinhada com a intenção do utilizador.</a:t>
            </a:r>
          </a:p>
          <a:p>
            <a:pPr algn="just">
              <a:lnSpc>
                <a:spcPct val="115000"/>
              </a:lnSpc>
              <a:spcAft>
                <a:spcPts val="800"/>
              </a:spcAft>
            </a:pPr>
            <a:endParaRPr lang="pt-PT"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pt-PT" sz="1800" kern="100" dirty="0">
                <a:effectLst/>
                <a:latin typeface="Aptos" panose="020B0004020202020204" pitchFamily="34" charset="0"/>
                <a:ea typeface="Aptos" panose="020B0004020202020204" pitchFamily="34" charset="0"/>
                <a:cs typeface="Times New Roman" panose="02020603050405020304" pitchFamily="18" charset="0"/>
              </a:rPr>
              <a:t>Quanto mais claros formos para a máquina, melhor será o seu resultado!</a:t>
            </a:r>
          </a:p>
          <a:p>
            <a:pPr algn="just">
              <a:lnSpc>
                <a:spcPct val="115000"/>
              </a:lnSpc>
              <a:spcAft>
                <a:spcPts val="800"/>
              </a:spcAft>
            </a:pPr>
            <a:r>
              <a:rPr lang="pt-PT" sz="1800" kern="100" dirty="0">
                <a:effectLst/>
                <a:latin typeface="Aptos" panose="020B0004020202020204" pitchFamily="34" charset="0"/>
                <a:ea typeface="Aptos" panose="020B0004020202020204" pitchFamily="34" charset="0"/>
                <a:cs typeface="Times New Roman" panose="02020603050405020304" pitchFamily="18" charset="0"/>
              </a:rPr>
              <a:t>Com modelos cada vez mais complexos, o </a:t>
            </a:r>
            <a:r>
              <a:rPr lang="pt-PT" sz="1800" kern="100" dirty="0" err="1">
                <a:effectLst/>
                <a:latin typeface="Aptos" panose="020B0004020202020204" pitchFamily="34" charset="0"/>
                <a:ea typeface="Aptos" panose="020B0004020202020204" pitchFamily="34" charset="0"/>
                <a:cs typeface="Times New Roman" panose="02020603050405020304" pitchFamily="18" charset="0"/>
              </a:rPr>
              <a:t>prompt</a:t>
            </a:r>
            <a:r>
              <a:rPr lang="pt-PT" sz="1800" kern="100" dirty="0">
                <a:effectLst/>
                <a:latin typeface="Aptos" panose="020B0004020202020204" pitchFamily="34" charset="0"/>
                <a:ea typeface="Aptos" panose="020B0004020202020204" pitchFamily="34" charset="0"/>
                <a:cs typeface="Times New Roman" panose="02020603050405020304" pitchFamily="18" charset="0"/>
              </a:rPr>
              <a:t> </a:t>
            </a:r>
            <a:r>
              <a:rPr lang="pt-PT" sz="1800" kern="100" dirty="0" err="1">
                <a:effectLst/>
                <a:latin typeface="Aptos" panose="020B0004020202020204" pitchFamily="34" charset="0"/>
                <a:ea typeface="Aptos" panose="020B0004020202020204" pitchFamily="34" charset="0"/>
                <a:cs typeface="Times New Roman" panose="02020603050405020304" pitchFamily="18" charset="0"/>
              </a:rPr>
              <a:t>engineering</a:t>
            </a:r>
            <a:r>
              <a:rPr lang="pt-PT" sz="1800" kern="100" dirty="0">
                <a:effectLst/>
                <a:latin typeface="Aptos" panose="020B0004020202020204" pitchFamily="34" charset="0"/>
                <a:ea typeface="Aptos" panose="020B0004020202020204" pitchFamily="34" charset="0"/>
                <a:cs typeface="Times New Roman" panose="02020603050405020304" pitchFamily="18" charset="0"/>
              </a:rPr>
              <a:t> tornou-se uma competência‑chave do ponto de vista do utilizador. Existem cada vez mais cursos online, muitos gratuitos, que ensinam esta competência.</a:t>
            </a:r>
          </a:p>
          <a:p>
            <a:endParaRPr lang="pt-PT" dirty="0"/>
          </a:p>
        </p:txBody>
      </p:sp>
      <p:sp>
        <p:nvSpPr>
          <p:cNvPr id="4" name="Slide Number Placeholder 3">
            <a:extLst>
              <a:ext uri="{FF2B5EF4-FFF2-40B4-BE49-F238E27FC236}">
                <a16:creationId xmlns:a16="http://schemas.microsoft.com/office/drawing/2014/main" id="{73F3305C-ABE2-1B0F-21BF-0CC426C6CD62}"/>
              </a:ext>
            </a:extLst>
          </p:cNvPr>
          <p:cNvSpPr>
            <a:spLocks noGrp="1"/>
          </p:cNvSpPr>
          <p:nvPr>
            <p:ph type="sldNum" sz="quarter" idx="5"/>
          </p:nvPr>
        </p:nvSpPr>
        <p:spPr/>
        <p:txBody>
          <a:bodyPr/>
          <a:lstStyle/>
          <a:p>
            <a:fld id="{EBF08BA0-DD3E-4506-8E9E-0B934F8F134A}" type="slidenum">
              <a:rPr lang="pt-PT" smtClean="0"/>
              <a:t>35</a:t>
            </a:fld>
            <a:endParaRPr lang="pt-PT"/>
          </a:p>
        </p:txBody>
      </p:sp>
    </p:spTree>
    <p:extLst>
      <p:ext uri="{BB962C8B-B14F-4D97-AF65-F5344CB8AC3E}">
        <p14:creationId xmlns:p14="http://schemas.microsoft.com/office/powerpoint/2010/main" val="40083099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83DB6-9822-B10C-2FAB-39628355BB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7126D1-8203-9319-DD71-C25C6175D9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209550-8E1C-F68D-779F-C10D8B1CDB3A}"/>
              </a:ext>
            </a:extLst>
          </p:cNvPr>
          <p:cNvSpPr>
            <a:spLocks noGrp="1"/>
          </p:cNvSpPr>
          <p:nvPr>
            <p:ph type="body" idx="1"/>
          </p:nvPr>
        </p:nvSpPr>
        <p:spPr/>
        <p:txBody>
          <a:bodyPr/>
          <a:lstStyle/>
          <a:p>
            <a:pPr algn="just">
              <a:lnSpc>
                <a:spcPct val="115000"/>
              </a:lnSpc>
              <a:spcAft>
                <a:spcPts val="800"/>
              </a:spcAft>
            </a:pPr>
            <a:endParaRPr lang="pt-PT"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B088DA6-9AD8-784C-CCDC-28F88134E822}"/>
              </a:ext>
            </a:extLst>
          </p:cNvPr>
          <p:cNvSpPr>
            <a:spLocks noGrp="1"/>
          </p:cNvSpPr>
          <p:nvPr>
            <p:ph type="sldNum" sz="quarter" idx="5"/>
          </p:nvPr>
        </p:nvSpPr>
        <p:spPr/>
        <p:txBody>
          <a:bodyPr/>
          <a:lstStyle/>
          <a:p>
            <a:fld id="{EBF08BA0-DD3E-4506-8E9E-0B934F8F134A}" type="slidenum">
              <a:rPr lang="pt-PT" smtClean="0"/>
              <a:t>36</a:t>
            </a:fld>
            <a:endParaRPr lang="pt-PT" dirty="0"/>
          </a:p>
        </p:txBody>
      </p:sp>
    </p:spTree>
    <p:extLst>
      <p:ext uri="{BB962C8B-B14F-4D97-AF65-F5344CB8AC3E}">
        <p14:creationId xmlns:p14="http://schemas.microsoft.com/office/powerpoint/2010/main" val="22148016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72342-FBCC-896B-404A-B5DBEF3C1C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4FF458-564D-0FA1-B0C3-FDE96DF412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FA7FF8-CD68-1C57-702C-0EF4FCA4B710}"/>
              </a:ext>
            </a:extLst>
          </p:cNvPr>
          <p:cNvSpPr>
            <a:spLocks noGrp="1"/>
          </p:cNvSpPr>
          <p:nvPr>
            <p:ph type="body" idx="1"/>
          </p:nvPr>
        </p:nvSpPr>
        <p:spPr/>
        <p:txBody>
          <a:bodyPr/>
          <a:lstStyle/>
          <a:p>
            <a:r>
              <a:rPr lang="pt-PT" b="1" dirty="0"/>
              <a:t>Artificial </a:t>
            </a:r>
            <a:r>
              <a:rPr lang="pt-PT" b="1" dirty="0" err="1"/>
              <a:t>Narrow</a:t>
            </a:r>
            <a:r>
              <a:rPr lang="pt-PT" b="1" dirty="0"/>
              <a:t> </a:t>
            </a:r>
            <a:r>
              <a:rPr lang="pt-PT" b="1" dirty="0" err="1"/>
              <a:t>Intelligence</a:t>
            </a:r>
            <a:endParaRPr lang="pt-PT" b="1" dirty="0"/>
          </a:p>
          <a:p>
            <a:endParaRPr lang="pt-PT" b="1" dirty="0"/>
          </a:p>
          <a:p>
            <a:pPr marL="171450" indent="-171450">
              <a:buFont typeface="Arial" panose="020B0604020202020204" pitchFamily="34" charset="0"/>
              <a:buChar char="•"/>
            </a:pPr>
            <a:r>
              <a:rPr lang="pt-PT" dirty="0"/>
              <a:t>Sem autoconsciência</a:t>
            </a:r>
          </a:p>
          <a:p>
            <a:pPr marL="171450" indent="-171450">
              <a:buFont typeface="Arial" panose="020B0604020202020204" pitchFamily="34" charset="0"/>
              <a:buChar char="•"/>
            </a:pPr>
            <a:r>
              <a:rPr lang="pt-PT" dirty="0"/>
              <a:t>Sem iniciativa nem curiosidade</a:t>
            </a:r>
          </a:p>
          <a:p>
            <a:pPr marL="171450" indent="-171450">
              <a:buFont typeface="Arial" panose="020B0604020202020204" pitchFamily="34" charset="0"/>
              <a:buChar char="•"/>
            </a:pPr>
            <a:r>
              <a:rPr lang="pt-PT" dirty="0"/>
              <a:t>Não aprende novos domínios por si só</a:t>
            </a:r>
          </a:p>
          <a:p>
            <a:pPr marL="171450" indent="-171450">
              <a:buFont typeface="Arial" panose="020B0604020202020204" pitchFamily="34" charset="0"/>
              <a:buChar char="•"/>
            </a:pPr>
            <a:r>
              <a:rPr lang="pt-PT" dirty="0"/>
              <a:t>Falta de flexibilidade cognitiva: não adapta nem evolui a estrutura de pensamento</a:t>
            </a:r>
          </a:p>
          <a:p>
            <a:pPr marL="171450" indent="-171450">
              <a:buFont typeface="Arial" panose="020B0604020202020204" pitchFamily="34" charset="0"/>
              <a:buChar char="•"/>
            </a:pPr>
            <a:endParaRPr lang="pt-PT" dirty="0"/>
          </a:p>
          <a:p>
            <a:pPr marL="0" indent="0">
              <a:buFont typeface="Arial" panose="020B0604020202020204" pitchFamily="34" charset="0"/>
              <a:buNone/>
            </a:pPr>
            <a:r>
              <a:rPr lang="pt-PT" b="1" dirty="0" err="1"/>
              <a:t>Superintelligence</a:t>
            </a:r>
            <a:endParaRPr lang="pt-PT" b="1" dirty="0"/>
          </a:p>
          <a:p>
            <a:pPr marL="171450" indent="-171450">
              <a:buFont typeface="Arial" panose="020B0604020202020204" pitchFamily="34" charset="0"/>
              <a:buChar char="•"/>
            </a:pPr>
            <a:r>
              <a:rPr lang="pt-PT" sz="1200" kern="100" dirty="0">
                <a:effectLst/>
                <a:latin typeface="Aptos" panose="020B0004020202020204" pitchFamily="34" charset="0"/>
                <a:ea typeface="Aptos" panose="020B0004020202020204" pitchFamily="34" charset="0"/>
                <a:cs typeface="Times New Roman" panose="02020603050405020304" pitchFamily="18" charset="0"/>
              </a:rPr>
              <a:t>Levanta questões éticas e de segurança profundas</a:t>
            </a:r>
          </a:p>
          <a:p>
            <a:pPr marL="171450" indent="-171450">
              <a:buFont typeface="Arial" panose="020B0604020202020204" pitchFamily="34" charset="0"/>
              <a:buChar char="•"/>
            </a:pPr>
            <a:r>
              <a:rPr lang="pt-PT" sz="1200" kern="100" dirty="0">
                <a:effectLst/>
                <a:latin typeface="Aptos" panose="020B0004020202020204" pitchFamily="34" charset="0"/>
                <a:ea typeface="Aptos" panose="020B0004020202020204" pitchFamily="34" charset="0"/>
                <a:cs typeface="Times New Roman" panose="02020603050405020304" pitchFamily="18" charset="0"/>
              </a:rPr>
              <a:t>É o centro de debates intensos na comunidade científica e tecnológica</a:t>
            </a:r>
          </a:p>
          <a:p>
            <a:endParaRPr lang="pt-PT" dirty="0"/>
          </a:p>
          <a:p>
            <a:endParaRPr lang="pt-PT" dirty="0"/>
          </a:p>
        </p:txBody>
      </p:sp>
      <p:sp>
        <p:nvSpPr>
          <p:cNvPr id="4" name="Slide Number Placeholder 3">
            <a:extLst>
              <a:ext uri="{FF2B5EF4-FFF2-40B4-BE49-F238E27FC236}">
                <a16:creationId xmlns:a16="http://schemas.microsoft.com/office/drawing/2014/main" id="{3603E094-B91B-3DDA-BC9C-70F8B92534E1}"/>
              </a:ext>
            </a:extLst>
          </p:cNvPr>
          <p:cNvSpPr>
            <a:spLocks noGrp="1"/>
          </p:cNvSpPr>
          <p:nvPr>
            <p:ph type="sldNum" sz="quarter" idx="5"/>
          </p:nvPr>
        </p:nvSpPr>
        <p:spPr/>
        <p:txBody>
          <a:bodyPr/>
          <a:lstStyle/>
          <a:p>
            <a:fld id="{EBF08BA0-DD3E-4506-8E9E-0B934F8F134A}" type="slidenum">
              <a:rPr lang="pt-PT" smtClean="0"/>
              <a:t>37</a:t>
            </a:fld>
            <a:endParaRPr lang="pt-PT"/>
          </a:p>
        </p:txBody>
      </p:sp>
    </p:spTree>
    <p:extLst>
      <p:ext uri="{BB962C8B-B14F-4D97-AF65-F5344CB8AC3E}">
        <p14:creationId xmlns:p14="http://schemas.microsoft.com/office/powerpoint/2010/main" val="20348137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B9B03-78DE-2B22-9440-BE3A91BDC8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C87C3E-DA69-6FB8-9EF0-A8AAB02CB5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ED3AB5-277D-D53E-4D72-5450FB6FC8F1}"/>
              </a:ext>
            </a:extLst>
          </p:cNvPr>
          <p:cNvSpPr>
            <a:spLocks noGrp="1"/>
          </p:cNvSpPr>
          <p:nvPr>
            <p:ph type="body" idx="1"/>
          </p:nvPr>
        </p:nvSpPr>
        <p:spPr/>
        <p:txBody>
          <a:bodyPr/>
          <a:lstStyle/>
          <a:p>
            <a:pPr algn="just">
              <a:lnSpc>
                <a:spcPct val="115000"/>
              </a:lnSpc>
              <a:spcAft>
                <a:spcPts val="800"/>
              </a:spcAft>
            </a:pPr>
            <a:r>
              <a:rPr lang="pt-PT" sz="1800" kern="100" dirty="0">
                <a:effectLst/>
                <a:latin typeface="Arial" panose="020B0604020202020204" pitchFamily="34" charset="0"/>
                <a:ea typeface="Aptos" panose="020B0004020202020204" pitchFamily="34" charset="0"/>
                <a:cs typeface="Arial" panose="020B0604020202020204" pitchFamily="34" charset="0"/>
              </a:rPr>
              <a:t>Muito se tem falado de agentes IA, mas o que significa exatamente um agente?</a:t>
            </a:r>
          </a:p>
          <a:p>
            <a:pPr algn="just">
              <a:lnSpc>
                <a:spcPct val="115000"/>
              </a:lnSpc>
              <a:spcAft>
                <a:spcPts val="800"/>
              </a:spcAft>
            </a:pPr>
            <a:r>
              <a:rPr lang="pt-PT" sz="1800" kern="100" dirty="0">
                <a:effectLst/>
                <a:latin typeface="Arial" panose="020B0604020202020204" pitchFamily="34" charset="0"/>
                <a:ea typeface="Aptos" panose="020B0004020202020204" pitchFamily="34" charset="0"/>
                <a:cs typeface="Arial" panose="020B0604020202020204" pitchFamily="34" charset="0"/>
              </a:rPr>
              <a:t>O que difere de um simples programa ou </a:t>
            </a:r>
            <a:r>
              <a:rPr lang="pt-PT" sz="1800" i="1" kern="100" dirty="0" err="1">
                <a:effectLst/>
                <a:latin typeface="Arial" panose="020B0604020202020204" pitchFamily="34" charset="0"/>
                <a:ea typeface="Aptos" panose="020B0004020202020204" pitchFamily="34" charset="0"/>
                <a:cs typeface="Arial" panose="020B0604020202020204" pitchFamily="34" charset="0"/>
              </a:rPr>
              <a:t>chatbot</a:t>
            </a:r>
            <a:r>
              <a:rPr lang="pt-PT" sz="1800" kern="100" dirty="0">
                <a:effectLst/>
                <a:latin typeface="Arial" panose="020B0604020202020204" pitchFamily="34" charset="0"/>
                <a:ea typeface="Aptos" panose="020B0004020202020204" pitchFamily="34" charset="0"/>
                <a:cs typeface="Arial" panose="020B0604020202020204" pitchFamily="34" charset="0"/>
              </a:rPr>
              <a:t>? </a:t>
            </a:r>
          </a:p>
          <a:p>
            <a:pPr algn="just">
              <a:lnSpc>
                <a:spcPct val="115000"/>
              </a:lnSpc>
              <a:spcAft>
                <a:spcPts val="800"/>
              </a:spcAft>
            </a:pPr>
            <a:r>
              <a:rPr lang="pt-PT" sz="1800" kern="100" dirty="0">
                <a:effectLst/>
                <a:latin typeface="Arial" panose="020B0604020202020204" pitchFamily="34" charset="0"/>
                <a:ea typeface="Aptos" panose="020B0004020202020204" pitchFamily="34" charset="0"/>
                <a:cs typeface="Arial" panose="020B0604020202020204" pitchFamily="34" charset="0"/>
              </a:rPr>
              <a:t>Porquê a relevância?</a:t>
            </a:r>
          </a:p>
          <a:p>
            <a:pPr algn="just">
              <a:lnSpc>
                <a:spcPct val="115000"/>
              </a:lnSpc>
              <a:spcAft>
                <a:spcPts val="800"/>
              </a:spcAft>
            </a:pPr>
            <a:endParaRPr lang="pt-PT"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20F418D5-DA21-4BAE-E1A7-BC32CC869838}"/>
              </a:ext>
            </a:extLst>
          </p:cNvPr>
          <p:cNvSpPr>
            <a:spLocks noGrp="1"/>
          </p:cNvSpPr>
          <p:nvPr>
            <p:ph type="sldNum" sz="quarter" idx="5"/>
          </p:nvPr>
        </p:nvSpPr>
        <p:spPr/>
        <p:txBody>
          <a:bodyPr/>
          <a:lstStyle/>
          <a:p>
            <a:fld id="{EBF08BA0-DD3E-4506-8E9E-0B934F8F134A}" type="slidenum">
              <a:rPr lang="pt-PT" smtClean="0"/>
              <a:t>38</a:t>
            </a:fld>
            <a:endParaRPr lang="pt-PT" dirty="0"/>
          </a:p>
        </p:txBody>
      </p:sp>
    </p:spTree>
    <p:extLst>
      <p:ext uri="{BB962C8B-B14F-4D97-AF65-F5344CB8AC3E}">
        <p14:creationId xmlns:p14="http://schemas.microsoft.com/office/powerpoint/2010/main" val="27433964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err="1">
                <a:latin typeface="Arial" panose="020B0604020202020204" pitchFamily="34" charset="0"/>
                <a:cs typeface="Arial" panose="020B0604020202020204" pitchFamily="34" charset="0"/>
              </a:rPr>
              <a:t>Chatbots</a:t>
            </a:r>
            <a:r>
              <a:rPr lang="pt-PT" dirty="0">
                <a:latin typeface="Arial" panose="020B0604020202020204" pitchFamily="34" charset="0"/>
                <a:cs typeface="Arial" panose="020B0604020202020204" pitchFamily="34" charset="0"/>
              </a:rPr>
              <a:t> populares como </a:t>
            </a:r>
            <a:r>
              <a:rPr lang="pt-PT" dirty="0" err="1">
                <a:latin typeface="Arial" panose="020B0604020202020204" pitchFamily="34" charset="0"/>
                <a:cs typeface="Arial" panose="020B0604020202020204" pitchFamily="34" charset="0"/>
              </a:rPr>
              <a:t>ChatGPT</a:t>
            </a:r>
            <a:r>
              <a:rPr lang="pt-PT" dirty="0">
                <a:latin typeface="Arial" panose="020B0604020202020204" pitchFamily="34" charset="0"/>
                <a:cs typeface="Arial" panose="020B0604020202020204" pitchFamily="34" charset="0"/>
              </a:rPr>
              <a:t>, Gemini, </a:t>
            </a:r>
            <a:r>
              <a:rPr lang="pt-PT" dirty="0" err="1">
                <a:latin typeface="Arial" panose="020B0604020202020204" pitchFamily="34" charset="0"/>
                <a:cs typeface="Arial" panose="020B0604020202020204" pitchFamily="34" charset="0"/>
              </a:rPr>
              <a:t>Grok</a:t>
            </a:r>
            <a:r>
              <a:rPr lang="pt-PT" dirty="0">
                <a:latin typeface="Arial" panose="020B0604020202020204" pitchFamily="34" charset="0"/>
                <a:cs typeface="Arial" panose="020B0604020202020204" pitchFamily="34" charset="0"/>
              </a:rPr>
              <a:t> ou Claude não são </a:t>
            </a:r>
            <a:r>
              <a:rPr lang="pt-PT" dirty="0" err="1">
                <a:latin typeface="Arial" panose="020B0604020202020204" pitchFamily="34" charset="0"/>
                <a:cs typeface="Arial" panose="020B0604020202020204" pitchFamily="34" charset="0"/>
              </a:rPr>
              <a:t>LLMs</a:t>
            </a:r>
            <a:r>
              <a:rPr lang="pt-PT" dirty="0">
                <a:latin typeface="Arial" panose="020B0604020202020204" pitchFamily="34" charset="0"/>
                <a:cs typeface="Arial" panose="020B0604020202020204" pitchFamily="34" charset="0"/>
              </a:rPr>
              <a:t>, mas aplicações que funcionam como interfaces sobre um ou vários grandes modelos de linguagem (</a:t>
            </a:r>
            <a:r>
              <a:rPr lang="pt-PT" dirty="0" err="1">
                <a:latin typeface="Arial" panose="020B0604020202020204" pitchFamily="34" charset="0"/>
                <a:cs typeface="Arial" panose="020B0604020202020204" pitchFamily="34" charset="0"/>
              </a:rPr>
              <a:t>LLMs</a:t>
            </a:r>
            <a:r>
              <a:rPr lang="pt-PT" dirty="0">
                <a:latin typeface="Arial" panose="020B0604020202020204" pitchFamily="34" charset="0"/>
                <a:cs typeface="Arial" panose="020B0604020202020204" pitchFamily="34" charset="0"/>
              </a:rPr>
              <a:t>) e daí serem multimodais. Neste caso, existe uma </a:t>
            </a:r>
            <a:r>
              <a:rPr lang="pt-PT" dirty="0" err="1">
                <a:latin typeface="Arial" panose="020B0604020202020204" pitchFamily="34" charset="0"/>
                <a:cs typeface="Arial" panose="020B0604020202020204" pitchFamily="34" charset="0"/>
              </a:rPr>
              <a:t>prompt</a:t>
            </a:r>
            <a:r>
              <a:rPr lang="pt-PT" dirty="0">
                <a:latin typeface="Arial" panose="020B0604020202020204" pitchFamily="34" charset="0"/>
                <a:cs typeface="Arial" panose="020B0604020202020204" pitchFamily="34" charset="0"/>
              </a:rPr>
              <a:t> (input) à aplicação com o propósito de gerar uma inferência (output).</a:t>
            </a:r>
          </a:p>
          <a:p>
            <a:endParaRPr lang="pt-PT" dirty="0">
              <a:latin typeface="Arial" panose="020B0604020202020204" pitchFamily="34" charset="0"/>
              <a:cs typeface="Arial" panose="020B0604020202020204" pitchFamily="34" charset="0"/>
            </a:endParaRPr>
          </a:p>
          <a:p>
            <a:r>
              <a:rPr lang="pt-PT" dirty="0">
                <a:latin typeface="Arial" panose="020B0604020202020204" pitchFamily="34" charset="0"/>
                <a:cs typeface="Arial" panose="020B0604020202020204" pitchFamily="34" charset="0"/>
              </a:rPr>
              <a:t>Exemplo: Se eu pedir ao </a:t>
            </a:r>
            <a:r>
              <a:rPr lang="pt-PT" dirty="0" err="1">
                <a:latin typeface="Arial" panose="020B0604020202020204" pitchFamily="34" charset="0"/>
                <a:cs typeface="Arial" panose="020B0604020202020204" pitchFamily="34" charset="0"/>
              </a:rPr>
              <a:t>ChatGPT</a:t>
            </a:r>
            <a:r>
              <a:rPr lang="pt-PT" dirty="0">
                <a:latin typeface="Arial" panose="020B0604020202020204" pitchFamily="34" charset="0"/>
                <a:cs typeface="Arial" panose="020B0604020202020204" pitchFamily="34" charset="0"/>
              </a:rPr>
              <a:t> para escrever um email a um colega para marcar uma reunião, o meu input será a </a:t>
            </a:r>
            <a:r>
              <a:rPr lang="pt-PT" dirty="0" err="1">
                <a:latin typeface="Arial" panose="020B0604020202020204" pitchFamily="34" charset="0"/>
                <a:cs typeface="Arial" panose="020B0604020202020204" pitchFamily="34" charset="0"/>
              </a:rPr>
              <a:t>prompt</a:t>
            </a:r>
            <a:r>
              <a:rPr lang="pt-PT" dirty="0">
                <a:latin typeface="Arial" panose="020B0604020202020204" pitchFamily="34" charset="0"/>
                <a:cs typeface="Arial" panose="020B0604020202020204" pitchFamily="34" charset="0"/>
              </a:rPr>
              <a:t> e o email escrito pelo </a:t>
            </a:r>
            <a:r>
              <a:rPr lang="pt-PT" dirty="0" err="1">
                <a:latin typeface="Arial" panose="020B0604020202020204" pitchFamily="34" charset="0"/>
                <a:cs typeface="Arial" panose="020B0604020202020204" pitchFamily="34" charset="0"/>
              </a:rPr>
              <a:t>chatgpt</a:t>
            </a:r>
            <a:r>
              <a:rPr lang="pt-PT" dirty="0">
                <a:latin typeface="Arial" panose="020B0604020202020204" pitchFamily="34" charset="0"/>
                <a:cs typeface="Arial" panose="020B0604020202020204" pitchFamily="34" charset="0"/>
              </a:rPr>
              <a:t> será o output. Porém, se pedir ao </a:t>
            </a:r>
            <a:r>
              <a:rPr lang="pt-PT" dirty="0" err="1">
                <a:latin typeface="Arial" panose="020B0604020202020204" pitchFamily="34" charset="0"/>
                <a:cs typeface="Arial" panose="020B0604020202020204" pitchFamily="34" charset="0"/>
              </a:rPr>
              <a:t>ChatGPT</a:t>
            </a:r>
            <a:r>
              <a:rPr lang="pt-PT" dirty="0">
                <a:latin typeface="Arial" panose="020B0604020202020204" pitchFamily="34" charset="0"/>
                <a:cs typeface="Arial" panose="020B0604020202020204" pitchFamily="34" charset="0"/>
              </a:rPr>
              <a:t> para verificar os dias do meu calendário onde posso reunir-me, ele não terá acesso.</a:t>
            </a:r>
          </a:p>
        </p:txBody>
      </p:sp>
      <p:sp>
        <p:nvSpPr>
          <p:cNvPr id="4" name="Slide Number Placeholder 3"/>
          <p:cNvSpPr>
            <a:spLocks noGrp="1"/>
          </p:cNvSpPr>
          <p:nvPr>
            <p:ph type="sldNum" sz="quarter" idx="5"/>
          </p:nvPr>
        </p:nvSpPr>
        <p:spPr/>
        <p:txBody>
          <a:bodyPr/>
          <a:lstStyle/>
          <a:p>
            <a:fld id="{EBF08BA0-DD3E-4506-8E9E-0B934F8F134A}" type="slidenum">
              <a:rPr lang="pt-PT" smtClean="0"/>
              <a:t>39</a:t>
            </a:fld>
            <a:endParaRPr lang="pt-PT"/>
          </a:p>
        </p:txBody>
      </p:sp>
    </p:spTree>
    <p:extLst>
      <p:ext uri="{BB962C8B-B14F-4D97-AF65-F5344CB8AC3E}">
        <p14:creationId xmlns:p14="http://schemas.microsoft.com/office/powerpoint/2010/main" val="42838280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25D790-45F7-1552-0830-FA31351F43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9F2BCF-0B14-86C6-853F-B34F9A0FA9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13A5D1-F9C7-BBEB-D6F1-5691E21AB9E5}"/>
              </a:ext>
            </a:extLst>
          </p:cNvPr>
          <p:cNvSpPr>
            <a:spLocks noGrp="1"/>
          </p:cNvSpPr>
          <p:nvPr>
            <p:ph type="body" idx="1"/>
          </p:nvPr>
        </p:nvSpPr>
        <p:spPr/>
        <p:txBody>
          <a:bodyPr/>
          <a:lstStyle/>
          <a:p>
            <a:r>
              <a:rPr lang="pt-PT" dirty="0"/>
              <a:t>Se em vez do </a:t>
            </a:r>
            <a:r>
              <a:rPr lang="pt-PT" dirty="0" err="1"/>
              <a:t>ChatGPT</a:t>
            </a:r>
            <a:r>
              <a:rPr lang="pt-PT" dirty="0"/>
              <a:t>, eu tiver um LLM interligado com o meu calendário, quando acontece a minha </a:t>
            </a:r>
            <a:r>
              <a:rPr lang="pt-PT" dirty="0" err="1"/>
              <a:t>prompt</a:t>
            </a:r>
            <a:r>
              <a:rPr lang="pt-PT" dirty="0"/>
              <a:t>, ocorre uma </a:t>
            </a:r>
            <a:r>
              <a:rPr lang="pt-PT" dirty="0" err="1"/>
              <a:t>search</a:t>
            </a:r>
            <a:r>
              <a:rPr lang="pt-PT" dirty="0"/>
              <a:t> </a:t>
            </a:r>
            <a:r>
              <a:rPr lang="pt-PT" dirty="0" err="1"/>
              <a:t>query</a:t>
            </a:r>
            <a:r>
              <a:rPr lang="pt-PT" dirty="0"/>
              <a:t>* ao meu calendário, e o resultado será diferente. Neste caso, não só teria o email escrito, como a sugestão de datas com base no meu calendário. </a:t>
            </a:r>
          </a:p>
          <a:p>
            <a:endParaRPr lang="pt-PT" dirty="0"/>
          </a:p>
        </p:txBody>
      </p:sp>
      <p:sp>
        <p:nvSpPr>
          <p:cNvPr id="4" name="Slide Number Placeholder 3">
            <a:extLst>
              <a:ext uri="{FF2B5EF4-FFF2-40B4-BE49-F238E27FC236}">
                <a16:creationId xmlns:a16="http://schemas.microsoft.com/office/drawing/2014/main" id="{90884BF4-BACE-163C-6BD5-27069DEE05FB}"/>
              </a:ext>
            </a:extLst>
          </p:cNvPr>
          <p:cNvSpPr>
            <a:spLocks noGrp="1"/>
          </p:cNvSpPr>
          <p:nvPr>
            <p:ph type="sldNum" sz="quarter" idx="5"/>
          </p:nvPr>
        </p:nvSpPr>
        <p:spPr/>
        <p:txBody>
          <a:bodyPr/>
          <a:lstStyle/>
          <a:p>
            <a:fld id="{EBF08BA0-DD3E-4506-8E9E-0B934F8F134A}" type="slidenum">
              <a:rPr lang="pt-PT" smtClean="0"/>
              <a:t>40</a:t>
            </a:fld>
            <a:endParaRPr lang="pt-PT"/>
          </a:p>
        </p:txBody>
      </p:sp>
    </p:spTree>
    <p:extLst>
      <p:ext uri="{BB962C8B-B14F-4D97-AF65-F5344CB8AC3E}">
        <p14:creationId xmlns:p14="http://schemas.microsoft.com/office/powerpoint/2010/main" val="30518690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DDC7A-C61B-176B-AE21-2D769312A2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4BDF17-05C1-88BE-305B-707D74C604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1EAE78-1AA1-8946-322E-096E8DFCE59E}"/>
              </a:ext>
            </a:extLst>
          </p:cNvPr>
          <p:cNvSpPr>
            <a:spLocks noGrp="1"/>
          </p:cNvSpPr>
          <p:nvPr>
            <p:ph type="body" idx="1"/>
          </p:nvPr>
        </p:nvSpPr>
        <p:spPr/>
        <p:txBody>
          <a:bodyPr/>
          <a:lstStyle/>
          <a:p>
            <a:pPr algn="just">
              <a:lnSpc>
                <a:spcPct val="115000"/>
              </a:lnSpc>
              <a:spcAft>
                <a:spcPts val="800"/>
              </a:spcAft>
            </a:pPr>
            <a:r>
              <a:rPr lang="pt-PT" sz="1800" kern="100" dirty="0">
                <a:effectLst/>
                <a:latin typeface="Arial" panose="020B0604020202020204" pitchFamily="34" charset="0"/>
                <a:ea typeface="Aptos" panose="020B0004020202020204" pitchFamily="34" charset="0"/>
                <a:cs typeface="Arial" panose="020B0604020202020204" pitchFamily="34" charset="0"/>
              </a:rPr>
              <a:t>Este conceito vem da área de sistemas multiagentes e robótica, mas hoje aplica-se também a softwares de IA.</a:t>
            </a:r>
          </a:p>
          <a:p>
            <a:pPr algn="just">
              <a:lnSpc>
                <a:spcPct val="115000"/>
              </a:lnSpc>
              <a:spcAft>
                <a:spcPts val="800"/>
              </a:spcAft>
            </a:pPr>
            <a:endParaRPr lang="pt-PT" sz="18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800"/>
              </a:spcAft>
              <a:buClrTx/>
              <a:buSzTx/>
              <a:buFontTx/>
              <a:buNone/>
              <a:tabLst/>
              <a:defRPr/>
            </a:pPr>
            <a:r>
              <a:rPr lang="pt-PT" sz="1800" kern="100" dirty="0">
                <a:effectLst/>
                <a:ea typeface="Aptos" panose="020B0004020202020204" pitchFamily="34" charset="0"/>
              </a:rPr>
              <a:t>Um agente é um sistema capaz de </a:t>
            </a:r>
            <a:r>
              <a:rPr lang="pt-PT" sz="1800" b="1" kern="100" dirty="0">
                <a:solidFill>
                  <a:srgbClr val="E44F3D"/>
                </a:solidFill>
                <a:effectLst/>
                <a:ea typeface="Aptos" panose="020B0004020202020204" pitchFamily="34" charset="0"/>
              </a:rPr>
              <a:t>perceber</a:t>
            </a:r>
            <a:r>
              <a:rPr lang="pt-PT" sz="1800" kern="100" dirty="0">
                <a:effectLst/>
                <a:ea typeface="Aptos" panose="020B0004020202020204" pitchFamily="34" charset="0"/>
              </a:rPr>
              <a:t>, </a:t>
            </a:r>
            <a:r>
              <a:rPr lang="pt-PT" sz="1800" b="1" kern="100" dirty="0">
                <a:solidFill>
                  <a:srgbClr val="E44F3D"/>
                </a:solidFill>
                <a:effectLst/>
                <a:ea typeface="Aptos" panose="020B0004020202020204" pitchFamily="34" charset="0"/>
              </a:rPr>
              <a:t>decidir</a:t>
            </a:r>
            <a:r>
              <a:rPr lang="pt-PT" sz="1800" kern="100" dirty="0">
                <a:effectLst/>
                <a:ea typeface="Aptos" panose="020B0004020202020204" pitchFamily="34" charset="0"/>
              </a:rPr>
              <a:t> e </a:t>
            </a:r>
            <a:r>
              <a:rPr lang="pt-PT" sz="1800" b="1" kern="100" dirty="0">
                <a:solidFill>
                  <a:srgbClr val="E44F3D"/>
                </a:solidFill>
                <a:effectLst/>
                <a:ea typeface="Aptos" panose="020B0004020202020204" pitchFamily="34" charset="0"/>
              </a:rPr>
              <a:t>agir</a:t>
            </a:r>
            <a:r>
              <a:rPr lang="pt-PT" sz="1800" kern="100" dirty="0">
                <a:effectLst/>
                <a:ea typeface="Aptos" panose="020B0004020202020204" pitchFamily="34" charset="0"/>
              </a:rPr>
              <a:t> de forma </a:t>
            </a:r>
            <a:r>
              <a:rPr lang="pt-PT" sz="1800" b="1" kern="100" dirty="0">
                <a:solidFill>
                  <a:srgbClr val="E44F3D"/>
                </a:solidFill>
                <a:effectLst/>
                <a:ea typeface="Aptos" panose="020B0004020202020204" pitchFamily="34" charset="0"/>
              </a:rPr>
              <a:t>autónoma.</a:t>
            </a:r>
          </a:p>
          <a:p>
            <a:pPr marL="0" marR="0" lvl="0" indent="0" algn="just" defTabSz="914400" rtl="0" eaLnBrk="1" fontAlgn="auto" latinLnBrk="0" hangingPunct="1">
              <a:lnSpc>
                <a:spcPct val="115000"/>
              </a:lnSpc>
              <a:spcBef>
                <a:spcPts val="0"/>
              </a:spcBef>
              <a:spcAft>
                <a:spcPts val="800"/>
              </a:spcAft>
              <a:buClrTx/>
              <a:buSzTx/>
              <a:buFontTx/>
              <a:buNone/>
              <a:tabLst/>
              <a:defRPr/>
            </a:pPr>
            <a:endParaRPr lang="pt-PT" sz="1800" b="1" kern="100" dirty="0">
              <a:solidFill>
                <a:srgbClr val="E44F3D"/>
              </a:solidFill>
              <a:effectLst/>
              <a:ea typeface="Aptos" panose="020B0004020202020204" pitchFamily="34" charset="0"/>
            </a:endParaRPr>
          </a:p>
          <a:p>
            <a:pPr marL="0" marR="0" lvl="0" indent="0" algn="just" defTabSz="914400" rtl="0" eaLnBrk="1" fontAlgn="auto" latinLnBrk="0" hangingPunct="1">
              <a:lnSpc>
                <a:spcPct val="115000"/>
              </a:lnSpc>
              <a:spcBef>
                <a:spcPts val="0"/>
              </a:spcBef>
              <a:spcAft>
                <a:spcPts val="800"/>
              </a:spcAft>
              <a:buClrTx/>
              <a:buSzTx/>
              <a:buFontTx/>
              <a:buNone/>
              <a:tabLst/>
              <a:defRPr/>
            </a:pPr>
            <a:r>
              <a:rPr lang="pt-PT" sz="1800" kern="100" dirty="0">
                <a:effectLst/>
                <a:latin typeface="Arial" panose="020B0604020202020204" pitchFamily="34" charset="0"/>
                <a:ea typeface="Aptos" panose="020B0004020202020204" pitchFamily="34" charset="0"/>
                <a:cs typeface="Arial" panose="020B0604020202020204" pitchFamily="34" charset="0"/>
              </a:rPr>
              <a:t>Aqui a grande diferença entre um </a:t>
            </a:r>
            <a:r>
              <a:rPr lang="pt-PT" sz="1800" i="1" kern="100" dirty="0" err="1">
                <a:effectLst/>
                <a:latin typeface="Arial" panose="020B0604020202020204" pitchFamily="34" charset="0"/>
                <a:ea typeface="Aptos" panose="020B0004020202020204" pitchFamily="34" charset="0"/>
                <a:cs typeface="Arial" panose="020B0604020202020204" pitchFamily="34" charset="0"/>
              </a:rPr>
              <a:t>chatbot</a:t>
            </a:r>
            <a:r>
              <a:rPr lang="pt-PT" sz="1800" kern="100" dirty="0">
                <a:effectLst/>
                <a:latin typeface="Arial" panose="020B0604020202020204" pitchFamily="34" charset="0"/>
                <a:ea typeface="Aptos" panose="020B0004020202020204" pitchFamily="34" charset="0"/>
                <a:cs typeface="Arial" panose="020B0604020202020204" pitchFamily="34" charset="0"/>
              </a:rPr>
              <a:t> e um agente está na autonomia e proatividade, ou seja, um agente pode encadear múltiplos passos e agir por conta própria.</a:t>
            </a:r>
          </a:p>
          <a:p>
            <a:pPr marL="0" marR="0" lvl="0" indent="0" algn="just" defTabSz="914400" rtl="0" eaLnBrk="1" fontAlgn="auto" latinLnBrk="0" hangingPunct="1">
              <a:lnSpc>
                <a:spcPct val="115000"/>
              </a:lnSpc>
              <a:spcBef>
                <a:spcPts val="0"/>
              </a:spcBef>
              <a:spcAft>
                <a:spcPts val="800"/>
              </a:spcAft>
              <a:buClrTx/>
              <a:buSzTx/>
              <a:buFontTx/>
              <a:buNone/>
              <a:tabLst/>
              <a:defRPr/>
            </a:pPr>
            <a:endParaRPr lang="pt-PT" sz="1800" kern="100" dirty="0">
              <a:effectLst/>
              <a:latin typeface="Arial" panose="020B0604020202020204" pitchFamily="34" charset="0"/>
              <a:ea typeface="Aptos" panose="020B0004020202020204" pitchFamily="34" charset="0"/>
              <a:cs typeface="Arial" panose="020B0604020202020204" pitchFamily="34" charset="0"/>
            </a:endParaRPr>
          </a:p>
          <a:p>
            <a:r>
              <a:rPr lang="pt-PT" sz="1800" dirty="0"/>
              <a:t>Por fim vamos supor um cenário com um agente IA. O objetivo dele seria o mesmo que criar o cenário anterior, isto é, desenvolver um email para agendar uma reunião. O agente, não só escreveria o email como organizava e raciocinava sobre a minha agenda.</a:t>
            </a:r>
          </a:p>
          <a:p>
            <a:endParaRPr lang="pt-PT" sz="1800" dirty="0"/>
          </a:p>
          <a:p>
            <a:r>
              <a:rPr lang="pt-PT" sz="1800" dirty="0" err="1"/>
              <a:t>ReAct</a:t>
            </a:r>
            <a:r>
              <a:rPr lang="pt-PT" sz="1800" dirty="0"/>
              <a:t> Framework (</a:t>
            </a:r>
            <a:r>
              <a:rPr lang="pt-PT" sz="1800" dirty="0" err="1"/>
              <a:t>Wei</a:t>
            </a:r>
            <a:r>
              <a:rPr lang="pt-PT" sz="1800" dirty="0"/>
              <a:t> </a:t>
            </a:r>
            <a:r>
              <a:rPr lang="pt-PT" sz="1800" dirty="0" err="1"/>
              <a:t>et</a:t>
            </a:r>
            <a:r>
              <a:rPr lang="pt-PT" sz="1800" dirty="0"/>
              <a:t> al., 2022), uma estratégia de </a:t>
            </a:r>
            <a:r>
              <a:rPr lang="pt-PT" sz="1800" dirty="0" err="1"/>
              <a:t>prompting</a:t>
            </a:r>
            <a:r>
              <a:rPr lang="pt-PT" sz="1800" dirty="0"/>
              <a:t> que combina raciocínio («</a:t>
            </a:r>
            <a:r>
              <a:rPr lang="pt-PT" sz="1800" dirty="0" err="1"/>
              <a:t>Reasoning</a:t>
            </a:r>
            <a:r>
              <a:rPr lang="pt-PT" sz="1800" dirty="0"/>
              <a:t>») com ação («</a:t>
            </a:r>
            <a:r>
              <a:rPr lang="pt-PT" sz="1800" dirty="0" err="1"/>
              <a:t>Act</a:t>
            </a:r>
            <a:r>
              <a:rPr lang="pt-PT" sz="1800" dirty="0"/>
              <a:t>») para guiar interações e não uma arquitetura completa de agente autónomo.</a:t>
            </a:r>
          </a:p>
          <a:p>
            <a:endParaRPr lang="pt-PT" sz="1800" dirty="0"/>
          </a:p>
          <a:p>
            <a:r>
              <a:rPr lang="pt-PT" sz="1800" dirty="0"/>
              <a:t>Exemplo: O agente questionaria para si, "Será terça-feira um bom dia para agendar? Não, durante essa semana o Fábio está nas Jornadas. E o resto da semana? Vai ser complicado em termos de agenda. Vou validar na próxima semana, a próxima semana parece-me mais livre. A enviar email para agendar para a próxima semana. Vou bloquear a data e hora no calendário.“</a:t>
            </a:r>
          </a:p>
          <a:p>
            <a:endParaRPr lang="pt-PT"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pt-PT" sz="1800" dirty="0"/>
              <a:t>Para além disto, e esta parte é fascinante, um agente pode ainda pedir ajuda a outro LLM para criticar o seu trabalho ou até escrever o email por ele permitindo-lhe apenas gerir o meu calendário.</a:t>
            </a:r>
          </a:p>
          <a:p>
            <a:endParaRPr lang="pt-PT" sz="1800" dirty="0"/>
          </a:p>
          <a:p>
            <a:pPr marL="0" marR="0" lvl="0" indent="0" algn="just" defTabSz="914400" rtl="0" eaLnBrk="1" fontAlgn="auto" latinLnBrk="0" hangingPunct="1">
              <a:lnSpc>
                <a:spcPct val="115000"/>
              </a:lnSpc>
              <a:spcBef>
                <a:spcPts val="0"/>
              </a:spcBef>
              <a:spcAft>
                <a:spcPts val="800"/>
              </a:spcAft>
              <a:buClrTx/>
              <a:buSzTx/>
              <a:buFontTx/>
              <a:buNone/>
              <a:tabLst/>
              <a:defRPr/>
            </a:pPr>
            <a:endParaRPr lang="pt-PT" sz="1800" kern="100" dirty="0">
              <a:effectLst/>
              <a:latin typeface="Arial" panose="020B0604020202020204" pitchFamily="34" charset="0"/>
              <a:ea typeface="Aptos" panose="020B00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1FF7B6C-78A3-392C-6094-CBA9D3B93D1C}"/>
              </a:ext>
            </a:extLst>
          </p:cNvPr>
          <p:cNvSpPr>
            <a:spLocks noGrp="1"/>
          </p:cNvSpPr>
          <p:nvPr>
            <p:ph type="sldNum" sz="quarter" idx="5"/>
          </p:nvPr>
        </p:nvSpPr>
        <p:spPr/>
        <p:txBody>
          <a:bodyPr/>
          <a:lstStyle/>
          <a:p>
            <a:fld id="{EBF08BA0-DD3E-4506-8E9E-0B934F8F134A}" type="slidenum">
              <a:rPr lang="pt-PT" smtClean="0"/>
              <a:t>41</a:t>
            </a:fld>
            <a:endParaRPr lang="pt-PT"/>
          </a:p>
        </p:txBody>
      </p:sp>
    </p:spTree>
    <p:extLst>
      <p:ext uri="{BB962C8B-B14F-4D97-AF65-F5344CB8AC3E}">
        <p14:creationId xmlns:p14="http://schemas.microsoft.com/office/powerpoint/2010/main" val="1387917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983B9-0BAE-581E-FE43-659224F936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C082E9-923B-1E45-650C-703FD7FB84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F18AEB-7364-90E6-8D40-7E8E4C1B1F69}"/>
              </a:ext>
            </a:extLst>
          </p:cNvPr>
          <p:cNvSpPr>
            <a:spLocks noGrp="1"/>
          </p:cNvSpPr>
          <p:nvPr>
            <p:ph type="body" idx="1"/>
          </p:nvPr>
        </p:nvSpPr>
        <p:spPr/>
        <p:txBody>
          <a:bodyPr/>
          <a:lstStyle/>
          <a:p>
            <a:pPr algn="just">
              <a:lnSpc>
                <a:spcPct val="115000"/>
              </a:lnSpc>
              <a:spcAft>
                <a:spcPts val="800"/>
              </a:spcAft>
            </a:pPr>
            <a:r>
              <a:rPr lang="pt-PT" sz="1200" kern="100" dirty="0">
                <a:effectLst/>
                <a:latin typeface="Arial" panose="020B0604020202020204" pitchFamily="34" charset="0"/>
                <a:ea typeface="Aptos" panose="020B0004020202020204" pitchFamily="34" charset="0"/>
                <a:cs typeface="Arial" panose="020B0604020202020204" pitchFamily="34" charset="0"/>
              </a:rPr>
              <a:t>Os níveis de IA tornaram-se sofisticadamente complexos.</a:t>
            </a:r>
          </a:p>
          <a:p>
            <a:pPr algn="just">
              <a:lnSpc>
                <a:spcPct val="115000"/>
              </a:lnSpc>
              <a:spcAft>
                <a:spcPts val="800"/>
              </a:spcAft>
            </a:pPr>
            <a:endParaRPr lang="pt-PT" sz="1200" kern="100" dirty="0">
              <a:effectLst/>
              <a:latin typeface="Arial" panose="020B0604020202020204" pitchFamily="34" charset="0"/>
              <a:ea typeface="Aptos" panose="020B0004020202020204" pitchFamily="34" charset="0"/>
              <a:cs typeface="Arial" panose="020B0604020202020204" pitchFamily="34" charset="0"/>
            </a:endParaRPr>
          </a:p>
          <a:p>
            <a:pPr algn="just">
              <a:lnSpc>
                <a:spcPct val="115000"/>
              </a:lnSpc>
              <a:spcAft>
                <a:spcPts val="800"/>
              </a:spcAft>
            </a:pPr>
            <a:r>
              <a:rPr lang="pt-PT" sz="1200" kern="100" dirty="0">
                <a:effectLst/>
                <a:latin typeface="Arial" panose="020B0604020202020204" pitchFamily="34" charset="0"/>
                <a:ea typeface="Aptos" panose="020B0004020202020204" pitchFamily="34" charset="0"/>
                <a:cs typeface="Arial" panose="020B0604020202020204" pitchFamily="34" charset="0"/>
              </a:rPr>
              <a:t>Nas palavras de </a:t>
            </a:r>
            <a:r>
              <a:rPr lang="pt-PT" sz="1200" b="1" kern="100" dirty="0">
                <a:effectLst/>
                <a:latin typeface="Arial" panose="020B0604020202020204" pitchFamily="34" charset="0"/>
                <a:ea typeface="Aptos" panose="020B0004020202020204" pitchFamily="34" charset="0"/>
                <a:cs typeface="Arial" panose="020B0604020202020204" pitchFamily="34" charset="0"/>
              </a:rPr>
              <a:t>Mustafa </a:t>
            </a:r>
            <a:r>
              <a:rPr lang="pt-PT" sz="1200" b="1" kern="100" dirty="0" err="1">
                <a:effectLst/>
                <a:latin typeface="Arial" panose="020B0604020202020204" pitchFamily="34" charset="0"/>
                <a:ea typeface="Aptos" panose="020B0004020202020204" pitchFamily="34" charset="0"/>
                <a:cs typeface="Arial" panose="020B0604020202020204" pitchFamily="34" charset="0"/>
              </a:rPr>
              <a:t>Suleyman</a:t>
            </a:r>
            <a:r>
              <a:rPr lang="pt-PT" sz="1200" kern="100" dirty="0">
                <a:effectLst/>
                <a:latin typeface="Arial" panose="020B0604020202020204" pitchFamily="34" charset="0"/>
                <a:ea typeface="Aptos" panose="020B0004020202020204" pitchFamily="34" charset="0"/>
                <a:cs typeface="Arial" panose="020B0604020202020204" pitchFamily="34" charset="0"/>
              </a:rPr>
              <a:t>, CEO da Microsoft AI, é difícil descrever inteligência artificial simplesmente como uma ferramenta e talvez estejamos a criar uma </a:t>
            </a:r>
            <a:r>
              <a:rPr lang="pt-PT" sz="1200" b="1" kern="100" dirty="0">
                <a:effectLst/>
                <a:latin typeface="Arial" panose="020B0604020202020204" pitchFamily="34" charset="0"/>
                <a:ea typeface="Aptos" panose="020B0004020202020204" pitchFamily="34" charset="0"/>
                <a:cs typeface="Arial" panose="020B0604020202020204" pitchFamily="34" charset="0"/>
              </a:rPr>
              <a:t>espécie digital</a:t>
            </a:r>
            <a:r>
              <a:rPr lang="pt-PT" sz="1200" kern="100" dirty="0">
                <a:effectLst/>
                <a:latin typeface="Arial" panose="020B0604020202020204" pitchFamily="34" charset="0"/>
                <a:ea typeface="Aptos" panose="020B0004020202020204" pitchFamily="34" charset="0"/>
                <a:cs typeface="Arial" panose="020B0604020202020204" pitchFamily="34" charset="0"/>
              </a:rPr>
              <a:t> com o potencial para ser uma companheira e parceira nas vidas humanas.</a:t>
            </a:r>
          </a:p>
          <a:p>
            <a:pPr algn="just">
              <a:lnSpc>
                <a:spcPct val="115000"/>
              </a:lnSpc>
              <a:spcAft>
                <a:spcPts val="800"/>
              </a:spcAft>
            </a:pPr>
            <a:endParaRPr lang="pt-PT" sz="1200" kern="100" dirty="0">
              <a:effectLst/>
              <a:latin typeface="Arial" panose="020B0604020202020204" pitchFamily="34" charset="0"/>
              <a:ea typeface="Aptos" panose="020B0004020202020204" pitchFamily="34" charset="0"/>
              <a:cs typeface="Arial" panose="020B0604020202020204" pitchFamily="34" charset="0"/>
            </a:endParaRPr>
          </a:p>
          <a:p>
            <a:pPr algn="just">
              <a:lnSpc>
                <a:spcPct val="115000"/>
              </a:lnSpc>
              <a:spcAft>
                <a:spcPts val="800"/>
              </a:spcAft>
            </a:pPr>
            <a:r>
              <a:rPr lang="pt-PT" sz="1200" kern="100" dirty="0">
                <a:effectLst/>
                <a:latin typeface="Arial" panose="020B0604020202020204" pitchFamily="34" charset="0"/>
                <a:ea typeface="Aptos" panose="020B0004020202020204" pitchFamily="34" charset="0"/>
                <a:cs typeface="Arial" panose="020B0604020202020204" pitchFamily="34" charset="0"/>
              </a:rPr>
              <a:t>Dependendo daquilo que desenvolvemos, esta espécie digital poderá ter capacidades que potencializem a produtividade e investigação humana mas também terem capacidades catastróficas. É portanto, importante sublinhar que capacidades perigosas não devem ser acidentalmente integradas nos sistemas e que o desenvolvimento destas máquinas deve respeitar normas e políticas, caso contrário, estamos a desenvolver veículos de alta velocidade sem travões.</a:t>
            </a:r>
          </a:p>
        </p:txBody>
      </p:sp>
      <p:sp>
        <p:nvSpPr>
          <p:cNvPr id="4" name="Slide Number Placeholder 3">
            <a:extLst>
              <a:ext uri="{FF2B5EF4-FFF2-40B4-BE49-F238E27FC236}">
                <a16:creationId xmlns:a16="http://schemas.microsoft.com/office/drawing/2014/main" id="{A528EA3B-4621-405A-211B-36115D267D45}"/>
              </a:ext>
            </a:extLst>
          </p:cNvPr>
          <p:cNvSpPr>
            <a:spLocks noGrp="1"/>
          </p:cNvSpPr>
          <p:nvPr>
            <p:ph type="sldNum" sz="quarter" idx="5"/>
          </p:nvPr>
        </p:nvSpPr>
        <p:spPr/>
        <p:txBody>
          <a:bodyPr/>
          <a:lstStyle/>
          <a:p>
            <a:fld id="{EBF08BA0-DD3E-4506-8E9E-0B934F8F134A}" type="slidenum">
              <a:rPr lang="pt-PT" smtClean="0"/>
              <a:t>5</a:t>
            </a:fld>
            <a:endParaRPr lang="pt-PT" dirty="0"/>
          </a:p>
        </p:txBody>
      </p:sp>
    </p:spTree>
    <p:extLst>
      <p:ext uri="{BB962C8B-B14F-4D97-AF65-F5344CB8AC3E}">
        <p14:creationId xmlns:p14="http://schemas.microsoft.com/office/powerpoint/2010/main" val="5355256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5"/>
          </p:nvPr>
        </p:nvSpPr>
        <p:spPr/>
        <p:txBody>
          <a:bodyPr/>
          <a:lstStyle/>
          <a:p>
            <a:fld id="{EBF08BA0-DD3E-4506-8E9E-0B934F8F134A}" type="slidenum">
              <a:rPr lang="pt-PT" smtClean="0"/>
              <a:t>42</a:t>
            </a:fld>
            <a:endParaRPr lang="pt-PT"/>
          </a:p>
        </p:txBody>
      </p:sp>
    </p:spTree>
    <p:extLst>
      <p:ext uri="{BB962C8B-B14F-4D97-AF65-F5344CB8AC3E}">
        <p14:creationId xmlns:p14="http://schemas.microsoft.com/office/powerpoint/2010/main" val="41387580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01291-23C2-33D0-BC21-EB530C7BF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C1134A-4DFF-FE42-DDE8-9FCE7E4D4D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484DB4-DDAE-4A02-C058-EEE3DFECEB7A}"/>
              </a:ext>
            </a:extLst>
          </p:cNvPr>
          <p:cNvSpPr>
            <a:spLocks noGrp="1"/>
          </p:cNvSpPr>
          <p:nvPr>
            <p:ph type="body" idx="1"/>
          </p:nvPr>
        </p:nvSpPr>
        <p:spPr/>
        <p:txBody>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lang="pt-PT" sz="1800" kern="100" dirty="0">
                <a:effectLst/>
                <a:latin typeface="Arial" panose="020B0604020202020204" pitchFamily="34" charset="0"/>
                <a:ea typeface="Aptos" panose="020B0004020202020204" pitchFamily="34" charset="0"/>
                <a:cs typeface="Arial" panose="020B0604020202020204" pitchFamily="34" charset="0"/>
              </a:rPr>
              <a:t>À medida que a IA se integra, cada vez mais, na nossa sociedade vão surgindo novos desafios relacionados com a ética, privacidade e segurança.</a:t>
            </a:r>
          </a:p>
          <a:p>
            <a:pPr algn="just">
              <a:lnSpc>
                <a:spcPct val="115000"/>
              </a:lnSpc>
              <a:spcAft>
                <a:spcPts val="800"/>
              </a:spcAft>
            </a:pPr>
            <a:endParaRPr lang="pt-PT"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6982797-8016-6C06-5ACB-2377C132FEE7}"/>
              </a:ext>
            </a:extLst>
          </p:cNvPr>
          <p:cNvSpPr>
            <a:spLocks noGrp="1"/>
          </p:cNvSpPr>
          <p:nvPr>
            <p:ph type="sldNum" sz="quarter" idx="5"/>
          </p:nvPr>
        </p:nvSpPr>
        <p:spPr/>
        <p:txBody>
          <a:bodyPr/>
          <a:lstStyle/>
          <a:p>
            <a:fld id="{EBF08BA0-DD3E-4506-8E9E-0B934F8F134A}" type="slidenum">
              <a:rPr lang="pt-PT" smtClean="0"/>
              <a:t>43</a:t>
            </a:fld>
            <a:endParaRPr lang="pt-PT" dirty="0"/>
          </a:p>
        </p:txBody>
      </p:sp>
    </p:spTree>
    <p:extLst>
      <p:ext uri="{BB962C8B-B14F-4D97-AF65-F5344CB8AC3E}">
        <p14:creationId xmlns:p14="http://schemas.microsoft.com/office/powerpoint/2010/main" val="33031555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7D86B-F76D-688F-9548-BB6AF857C8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3E8E1B-5406-FAD4-7B3D-0BDC6C7372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DAE7AF-E1C8-A0F7-EFEC-2342FD7E3D2F}"/>
              </a:ext>
            </a:extLst>
          </p:cNvPr>
          <p:cNvSpPr>
            <a:spLocks noGrp="1"/>
          </p:cNvSpPr>
          <p:nvPr>
            <p:ph type="body" idx="1"/>
          </p:nvPr>
        </p:nvSpPr>
        <p:spPr/>
        <p:txBody>
          <a:bodyPr/>
          <a:lstStyle/>
          <a:p>
            <a:pPr algn="just">
              <a:lnSpc>
                <a:spcPct val="115000"/>
              </a:lnSpc>
              <a:spcAft>
                <a:spcPts val="800"/>
              </a:spcAft>
            </a:pPr>
            <a:r>
              <a:rPr lang="pt-PT" sz="1800" kern="100" dirty="0">
                <a:effectLst/>
                <a:latin typeface="Arial" panose="020B0604020202020204" pitchFamily="34" charset="0"/>
                <a:ea typeface="Aptos" panose="020B0004020202020204" pitchFamily="34" charset="0"/>
                <a:cs typeface="Arial" panose="020B0604020202020204" pitchFamily="34" charset="0"/>
              </a:rPr>
              <a:t>A regulamentação e proteção do uso de IA são cada vez mais essenciais para assegurar que estas tecnologias estejam a ser utilizadas de uma forma responsável e que traga benefícios para todos.</a:t>
            </a:r>
          </a:p>
          <a:p>
            <a:pPr algn="just">
              <a:lnSpc>
                <a:spcPct val="115000"/>
              </a:lnSpc>
              <a:spcAft>
                <a:spcPts val="800"/>
              </a:spcAft>
            </a:pPr>
            <a:endParaRPr lang="pt-PT" sz="1800" kern="100" dirty="0">
              <a:effectLst/>
              <a:latin typeface="Arial" panose="020B0604020202020204" pitchFamily="34" charset="0"/>
              <a:ea typeface="Aptos" panose="020B0004020202020204" pitchFamily="34" charset="0"/>
              <a:cs typeface="Arial" panose="020B0604020202020204" pitchFamily="34" charset="0"/>
            </a:endParaRPr>
          </a:p>
          <a:p>
            <a:pPr algn="just">
              <a:lnSpc>
                <a:spcPct val="115000"/>
              </a:lnSpc>
              <a:spcAft>
                <a:spcPts val="800"/>
              </a:spcAft>
            </a:pPr>
            <a:r>
              <a:rPr lang="pt-PT" sz="1800" kern="100" dirty="0">
                <a:effectLst/>
                <a:latin typeface="Arial" panose="020B0604020202020204" pitchFamily="34" charset="0"/>
                <a:ea typeface="Aptos" panose="020B0004020202020204" pitchFamily="34" charset="0"/>
                <a:cs typeface="Arial" panose="020B0604020202020204" pitchFamily="34" charset="0"/>
              </a:rPr>
              <a:t>O AI </a:t>
            </a:r>
            <a:r>
              <a:rPr lang="pt-PT" sz="1800" kern="100" dirty="0" err="1">
                <a:effectLst/>
                <a:latin typeface="Arial" panose="020B0604020202020204" pitchFamily="34" charset="0"/>
                <a:ea typeface="Aptos" panose="020B0004020202020204" pitchFamily="34" charset="0"/>
                <a:cs typeface="Arial" panose="020B0604020202020204" pitchFamily="34" charset="0"/>
              </a:rPr>
              <a:t>Act</a:t>
            </a:r>
            <a:r>
              <a:rPr lang="pt-PT" sz="1800" kern="100" dirty="0">
                <a:effectLst/>
                <a:latin typeface="Arial" panose="020B0604020202020204" pitchFamily="34" charset="0"/>
                <a:ea typeface="Aptos" panose="020B0004020202020204" pitchFamily="34" charset="0"/>
                <a:cs typeface="Arial" panose="020B0604020202020204" pitchFamily="34" charset="0"/>
              </a:rPr>
              <a:t> foi introduzido pela União Europeia em 2022, categoriza os sistemas de IA com base em perfis de risco e impõe para além de transparência, requisitos rigorosos de utilização da IA. O IA </a:t>
            </a:r>
            <a:r>
              <a:rPr lang="pt-PT" sz="1800" kern="100" dirty="0" err="1">
                <a:effectLst/>
                <a:latin typeface="Arial" panose="020B0604020202020204" pitchFamily="34" charset="0"/>
                <a:ea typeface="Aptos" panose="020B0004020202020204" pitchFamily="34" charset="0"/>
                <a:cs typeface="Arial" panose="020B0604020202020204" pitchFamily="34" charset="0"/>
              </a:rPr>
              <a:t>Act</a:t>
            </a:r>
            <a:r>
              <a:rPr lang="pt-PT" sz="1800" kern="100" dirty="0">
                <a:effectLst/>
                <a:latin typeface="Arial" panose="020B0604020202020204" pitchFamily="34" charset="0"/>
                <a:ea typeface="Aptos" panose="020B0004020202020204" pitchFamily="34" charset="0"/>
                <a:cs typeface="Arial" panose="020B0604020202020204" pitchFamily="34" charset="0"/>
              </a:rPr>
              <a:t> tem vindo a ser comparado ao papel do RGPD, porém com políticas direcionadas à IA. Isto significa que o AI </a:t>
            </a:r>
            <a:r>
              <a:rPr lang="pt-PT" sz="1800" kern="100" dirty="0" err="1">
                <a:effectLst/>
                <a:latin typeface="Arial" panose="020B0604020202020204" pitchFamily="34" charset="0"/>
                <a:ea typeface="Aptos" panose="020B0004020202020204" pitchFamily="34" charset="0"/>
                <a:cs typeface="Arial" panose="020B0604020202020204" pitchFamily="34" charset="0"/>
              </a:rPr>
              <a:t>Act</a:t>
            </a:r>
            <a:r>
              <a:rPr lang="pt-PT" sz="1800" kern="100" dirty="0">
                <a:effectLst/>
                <a:latin typeface="Arial" panose="020B0604020202020204" pitchFamily="34" charset="0"/>
                <a:ea typeface="Aptos" panose="020B0004020202020204" pitchFamily="34" charset="0"/>
                <a:cs typeface="Arial" panose="020B0604020202020204" pitchFamily="34" charset="0"/>
              </a:rPr>
              <a:t> foi desenhado para complementar - não substituir - a estrutura de proteção de dados existentes.</a:t>
            </a:r>
          </a:p>
          <a:p>
            <a:pPr algn="just">
              <a:lnSpc>
                <a:spcPct val="115000"/>
              </a:lnSpc>
              <a:spcAft>
                <a:spcPts val="800"/>
              </a:spcAft>
            </a:pPr>
            <a:endParaRPr lang="pt-PT" sz="18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endParaRPr lang="pt-PT" sz="1800" b="1" dirty="0">
              <a:solidFill>
                <a:srgbClr val="8C69F5"/>
              </a:solidFill>
              <a:effectLst/>
              <a:latin typeface="+mn-lt"/>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AECD1AB-9E12-66FE-3979-0918F29D51DE}"/>
              </a:ext>
            </a:extLst>
          </p:cNvPr>
          <p:cNvSpPr>
            <a:spLocks noGrp="1"/>
          </p:cNvSpPr>
          <p:nvPr>
            <p:ph type="sldNum" sz="quarter" idx="5"/>
          </p:nvPr>
        </p:nvSpPr>
        <p:spPr/>
        <p:txBody>
          <a:bodyPr/>
          <a:lstStyle/>
          <a:p>
            <a:fld id="{EBF08BA0-DD3E-4506-8E9E-0B934F8F134A}" type="slidenum">
              <a:rPr lang="pt-PT" smtClean="0"/>
              <a:t>44</a:t>
            </a:fld>
            <a:endParaRPr lang="pt-PT" dirty="0"/>
          </a:p>
        </p:txBody>
      </p:sp>
    </p:spTree>
    <p:extLst>
      <p:ext uri="{BB962C8B-B14F-4D97-AF65-F5344CB8AC3E}">
        <p14:creationId xmlns:p14="http://schemas.microsoft.com/office/powerpoint/2010/main" val="4693859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CA917-2B8C-D250-1B72-1B89AB3508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C20545-9C6F-64F4-2FDB-E9ABDF3004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40350F-3DC6-6704-3BB4-E1F9C899400C}"/>
              </a:ext>
            </a:extLst>
          </p:cNvPr>
          <p:cNvSpPr>
            <a:spLocks noGrp="1"/>
          </p:cNvSpPr>
          <p:nvPr>
            <p:ph type="body" idx="1"/>
          </p:nvPr>
        </p:nvSpPr>
        <p:spPr/>
        <p:txBody>
          <a:bodyPr/>
          <a:lstStyle/>
          <a:p>
            <a:pPr algn="just">
              <a:lnSpc>
                <a:spcPct val="115000"/>
              </a:lnSpc>
              <a:spcAft>
                <a:spcPts val="800"/>
              </a:spcAft>
            </a:pPr>
            <a:r>
              <a:rPr lang="pt-PT" sz="1800" kern="100" dirty="0">
                <a:effectLst/>
                <a:latin typeface="Arial" panose="020B0604020202020204" pitchFamily="34" charset="0"/>
                <a:ea typeface="Aptos" panose="020B0004020202020204" pitchFamily="34" charset="0"/>
                <a:cs typeface="Arial" panose="020B0604020202020204" pitchFamily="34" charset="0"/>
              </a:rPr>
              <a:t>Outro exemplo é o </a:t>
            </a:r>
            <a:r>
              <a:rPr lang="pt-PT" sz="1800" kern="100" dirty="0" err="1">
                <a:effectLst/>
                <a:latin typeface="Arial" panose="020B0604020202020204" pitchFamily="34" charset="0"/>
                <a:ea typeface="Aptos" panose="020B0004020202020204" pitchFamily="34" charset="0"/>
                <a:cs typeface="Arial" panose="020B0604020202020204" pitchFamily="34" charset="0"/>
              </a:rPr>
              <a:t>Blueprint</a:t>
            </a:r>
            <a:r>
              <a:rPr lang="pt-PT" sz="1800" kern="100" dirty="0">
                <a:effectLst/>
                <a:latin typeface="Arial" panose="020B0604020202020204" pitchFamily="34" charset="0"/>
                <a:ea typeface="Aptos" panose="020B0004020202020204" pitchFamily="34" charset="0"/>
                <a:cs typeface="Arial" panose="020B0604020202020204" pitchFamily="34" charset="0"/>
              </a:rPr>
              <a:t> for </a:t>
            </a:r>
            <a:r>
              <a:rPr lang="pt-PT" sz="1800" kern="100" dirty="0" err="1">
                <a:effectLst/>
                <a:latin typeface="Arial" panose="020B0604020202020204" pitchFamily="34" charset="0"/>
                <a:ea typeface="Aptos" panose="020B0004020202020204" pitchFamily="34" charset="0"/>
                <a:cs typeface="Arial" panose="020B0604020202020204" pitchFamily="34" charset="0"/>
              </a:rPr>
              <a:t>an</a:t>
            </a:r>
            <a:r>
              <a:rPr lang="pt-PT" sz="1800" kern="100" dirty="0">
                <a:effectLst/>
                <a:latin typeface="Arial" panose="020B0604020202020204" pitchFamily="34" charset="0"/>
                <a:ea typeface="Aptos" panose="020B0004020202020204" pitchFamily="34" charset="0"/>
                <a:cs typeface="Arial" panose="020B0604020202020204" pitchFamily="34" charset="0"/>
              </a:rPr>
              <a:t> AI Bill </a:t>
            </a:r>
            <a:r>
              <a:rPr lang="pt-PT" sz="1800" kern="100" dirty="0" err="1">
                <a:effectLst/>
                <a:latin typeface="Arial" panose="020B0604020202020204" pitchFamily="34" charset="0"/>
                <a:ea typeface="Aptos" panose="020B0004020202020204" pitchFamily="34" charset="0"/>
                <a:cs typeface="Arial" panose="020B0604020202020204" pitchFamily="34" charset="0"/>
              </a:rPr>
              <a:t>of</a:t>
            </a:r>
            <a:r>
              <a:rPr lang="pt-PT" sz="1800" kern="100" dirty="0">
                <a:effectLst/>
                <a:latin typeface="Arial" panose="020B0604020202020204" pitchFamily="34" charset="0"/>
                <a:ea typeface="Aptos" panose="020B0004020202020204" pitchFamily="34" charset="0"/>
                <a:cs typeface="Arial" panose="020B0604020202020204" pitchFamily="34" charset="0"/>
              </a:rPr>
              <a:t> </a:t>
            </a:r>
            <a:r>
              <a:rPr lang="pt-PT" sz="1800" kern="100" dirty="0" err="1">
                <a:effectLst/>
                <a:latin typeface="Arial" panose="020B0604020202020204" pitchFamily="34" charset="0"/>
                <a:ea typeface="Aptos" panose="020B0004020202020204" pitchFamily="34" charset="0"/>
                <a:cs typeface="Arial" panose="020B0604020202020204" pitchFamily="34" charset="0"/>
              </a:rPr>
              <a:t>Rights</a:t>
            </a:r>
            <a:r>
              <a:rPr lang="pt-PT" sz="1800" kern="100" dirty="0">
                <a:effectLst/>
                <a:latin typeface="Arial" panose="020B0604020202020204" pitchFamily="34" charset="0"/>
                <a:ea typeface="Aptos" panose="020B0004020202020204" pitchFamily="34" charset="0"/>
                <a:cs typeface="Arial" panose="020B0604020202020204" pitchFamily="34" charset="0"/>
              </a:rPr>
              <a:t>, um documento elaborado pelo governo dos EUA que propõe orientações sobre o desenvolvimento, uso e aplicação dos sistemas IA e de decisão automatizada.</a:t>
            </a:r>
          </a:p>
          <a:p>
            <a:pPr marL="0" marR="0" lvl="0" indent="0" algn="just"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endParaRPr lang="pt-PT" sz="1800" b="1" dirty="0">
              <a:solidFill>
                <a:srgbClr val="8C69F5"/>
              </a:solidFill>
              <a:effectLst/>
              <a:latin typeface="+mn-lt"/>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EA09B8C-9DD0-B309-6EEE-3DB24D05208F}"/>
              </a:ext>
            </a:extLst>
          </p:cNvPr>
          <p:cNvSpPr>
            <a:spLocks noGrp="1"/>
          </p:cNvSpPr>
          <p:nvPr>
            <p:ph type="sldNum" sz="quarter" idx="5"/>
          </p:nvPr>
        </p:nvSpPr>
        <p:spPr/>
        <p:txBody>
          <a:bodyPr/>
          <a:lstStyle/>
          <a:p>
            <a:fld id="{EBF08BA0-DD3E-4506-8E9E-0B934F8F134A}" type="slidenum">
              <a:rPr lang="pt-PT" smtClean="0"/>
              <a:t>45</a:t>
            </a:fld>
            <a:endParaRPr lang="pt-PT" dirty="0"/>
          </a:p>
        </p:txBody>
      </p:sp>
    </p:spTree>
    <p:extLst>
      <p:ext uri="{BB962C8B-B14F-4D97-AF65-F5344CB8AC3E}">
        <p14:creationId xmlns:p14="http://schemas.microsoft.com/office/powerpoint/2010/main" val="18737494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DC9D7-6E0F-E2F8-135A-9FF69CB5B4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68A240-3B27-32D4-8009-813ECE642D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1E830C-0EE7-8B1F-136D-431DB9B36DEA}"/>
              </a:ext>
            </a:extLst>
          </p:cNvPr>
          <p:cNvSpPr>
            <a:spLocks noGrp="1"/>
          </p:cNvSpPr>
          <p:nvPr>
            <p:ph type="body" idx="1"/>
          </p:nvPr>
        </p:nvSpPr>
        <p:spPr/>
        <p:txBody>
          <a:bodyPr/>
          <a:lstStyle/>
          <a:p>
            <a:pPr marL="0" marR="0" lvl="0" indent="0" algn="just"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r>
              <a:rPr lang="pt-PT" sz="1800" kern="100" dirty="0">
                <a:effectLst/>
                <a:latin typeface="Arial" panose="020B0604020202020204" pitchFamily="34" charset="0"/>
                <a:ea typeface="Aptos" panose="020B0004020202020204" pitchFamily="34" charset="0"/>
                <a:cs typeface="Arial" panose="020B0604020202020204" pitchFamily="34" charset="0"/>
              </a:rPr>
              <a:t>Para que a IA tenha um impacto positivo e seja amplamente adotada é essencial que as questões de ética e privacidade sejam tratadas como uma preocupação primária e transparente.</a:t>
            </a:r>
          </a:p>
          <a:p>
            <a:pPr marL="0" marR="0" lvl="0" indent="0" algn="just"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endParaRPr lang="pt-PT" sz="1800" kern="100" dirty="0">
              <a:effectLst/>
              <a:latin typeface="Arial" panose="020B0604020202020204" pitchFamily="34" charset="0"/>
              <a:ea typeface="Aptos" panose="020B0004020202020204" pitchFamily="34" charset="0"/>
              <a:cs typeface="Arial" panose="020B0604020202020204" pitchFamily="34" charset="0"/>
            </a:endParaRPr>
          </a:p>
          <a:p>
            <a:pPr algn="just">
              <a:lnSpc>
                <a:spcPct val="115000"/>
              </a:lnSpc>
              <a:spcAft>
                <a:spcPts val="800"/>
              </a:spcAft>
            </a:pPr>
            <a:r>
              <a:rPr lang="pt-PT" sz="1800" kern="100" dirty="0">
                <a:effectLst/>
                <a:latin typeface="Arial" panose="020B0604020202020204" pitchFamily="34" charset="0"/>
                <a:ea typeface="Aptos" panose="020B0004020202020204" pitchFamily="34" charset="0"/>
                <a:cs typeface="Arial" panose="020B0604020202020204" pitchFamily="34" charset="0"/>
              </a:rPr>
              <a:t>É importante que as organizações demonstrem que a IA está ao serviço da humanidade e não apenas dos interesses das próprias.</a:t>
            </a:r>
          </a:p>
          <a:p>
            <a:pPr algn="just">
              <a:lnSpc>
                <a:spcPct val="115000"/>
              </a:lnSpc>
              <a:spcAft>
                <a:spcPts val="800"/>
              </a:spcAft>
            </a:pPr>
            <a:endParaRPr lang="pt-PT" sz="1800" kern="100" dirty="0">
              <a:effectLst/>
              <a:latin typeface="Arial" panose="020B0604020202020204" pitchFamily="34" charset="0"/>
              <a:ea typeface="Aptos" panose="020B0004020202020204" pitchFamily="34" charset="0"/>
              <a:cs typeface="Arial" panose="020B0604020202020204" pitchFamily="34" charset="0"/>
            </a:endParaRPr>
          </a:p>
          <a:p>
            <a:r>
              <a:rPr lang="pt-PT" sz="1800" dirty="0">
                <a:latin typeface="Arial" panose="020B0604020202020204" pitchFamily="34" charset="0"/>
                <a:cs typeface="Arial" panose="020B0604020202020204" pitchFamily="34" charset="0"/>
              </a:rPr>
              <a:t>Assegurar direitos individuais para manter a confiança pública.</a:t>
            </a:r>
          </a:p>
        </p:txBody>
      </p:sp>
      <p:sp>
        <p:nvSpPr>
          <p:cNvPr id="4" name="Slide Number Placeholder 3">
            <a:extLst>
              <a:ext uri="{FF2B5EF4-FFF2-40B4-BE49-F238E27FC236}">
                <a16:creationId xmlns:a16="http://schemas.microsoft.com/office/drawing/2014/main" id="{51800560-EF22-E9A0-8671-10240043DA39}"/>
              </a:ext>
            </a:extLst>
          </p:cNvPr>
          <p:cNvSpPr>
            <a:spLocks noGrp="1"/>
          </p:cNvSpPr>
          <p:nvPr>
            <p:ph type="sldNum" sz="quarter" idx="5"/>
          </p:nvPr>
        </p:nvSpPr>
        <p:spPr/>
        <p:txBody>
          <a:bodyPr/>
          <a:lstStyle/>
          <a:p>
            <a:fld id="{EBF08BA0-DD3E-4506-8E9E-0B934F8F134A}" type="slidenum">
              <a:rPr lang="pt-PT" smtClean="0"/>
              <a:t>46</a:t>
            </a:fld>
            <a:endParaRPr lang="pt-PT" dirty="0"/>
          </a:p>
        </p:txBody>
      </p:sp>
    </p:spTree>
    <p:extLst>
      <p:ext uri="{BB962C8B-B14F-4D97-AF65-F5344CB8AC3E}">
        <p14:creationId xmlns:p14="http://schemas.microsoft.com/office/powerpoint/2010/main" val="37763794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0AC25-71C3-A9E3-344D-01E724BCD0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0857C7-E56F-6C28-90A8-764D0F8ACB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7AF949-ABC7-4757-B5D3-A7ABC26EB1A8}"/>
              </a:ext>
            </a:extLst>
          </p:cNvPr>
          <p:cNvSpPr>
            <a:spLocks noGrp="1"/>
          </p:cNvSpPr>
          <p:nvPr>
            <p:ph type="body" idx="1"/>
          </p:nvPr>
        </p:nvSpPr>
        <p:spPr/>
        <p:txBody>
          <a:bodyPr/>
          <a:lstStyle/>
          <a:p>
            <a:pPr algn="just">
              <a:lnSpc>
                <a:spcPct val="115000"/>
              </a:lnSpc>
              <a:spcAft>
                <a:spcPts val="800"/>
              </a:spcAft>
            </a:pPr>
            <a:endParaRPr lang="pt-PT"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16D4F0F7-C785-5182-9316-A8A24CD05B5D}"/>
              </a:ext>
            </a:extLst>
          </p:cNvPr>
          <p:cNvSpPr>
            <a:spLocks noGrp="1"/>
          </p:cNvSpPr>
          <p:nvPr>
            <p:ph type="sldNum" sz="quarter" idx="5"/>
          </p:nvPr>
        </p:nvSpPr>
        <p:spPr/>
        <p:txBody>
          <a:bodyPr/>
          <a:lstStyle/>
          <a:p>
            <a:fld id="{EBF08BA0-DD3E-4506-8E9E-0B934F8F134A}" type="slidenum">
              <a:rPr lang="pt-PT" smtClean="0"/>
              <a:t>47</a:t>
            </a:fld>
            <a:endParaRPr lang="pt-PT" dirty="0"/>
          </a:p>
        </p:txBody>
      </p:sp>
    </p:spTree>
    <p:extLst>
      <p:ext uri="{BB962C8B-B14F-4D97-AF65-F5344CB8AC3E}">
        <p14:creationId xmlns:p14="http://schemas.microsoft.com/office/powerpoint/2010/main" val="36878678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C76FD-3C60-CF61-53E0-2393C1EA0D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D8A2D4-C2EF-4032-B3D1-F79D8B5D0B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89DB6D-43A0-E6FF-640B-EA376B583C49}"/>
              </a:ext>
            </a:extLst>
          </p:cNvPr>
          <p:cNvSpPr>
            <a:spLocks noGrp="1"/>
          </p:cNvSpPr>
          <p:nvPr>
            <p:ph type="body" idx="1"/>
          </p:nvPr>
        </p:nvSpPr>
        <p:spPr/>
        <p:txBody>
          <a:bodyPr/>
          <a:lstStyle/>
          <a:p>
            <a:pPr algn="just">
              <a:lnSpc>
                <a:spcPct val="115000"/>
              </a:lnSpc>
              <a:spcAft>
                <a:spcPts val="800"/>
              </a:spcAft>
            </a:pPr>
            <a:endParaRPr lang="pt-PT"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6ED7F532-44C7-9610-21AF-B3E08D8DE6D7}"/>
              </a:ext>
            </a:extLst>
          </p:cNvPr>
          <p:cNvSpPr>
            <a:spLocks noGrp="1"/>
          </p:cNvSpPr>
          <p:nvPr>
            <p:ph type="sldNum" sz="quarter" idx="5"/>
          </p:nvPr>
        </p:nvSpPr>
        <p:spPr/>
        <p:txBody>
          <a:bodyPr/>
          <a:lstStyle/>
          <a:p>
            <a:fld id="{EBF08BA0-DD3E-4506-8E9E-0B934F8F134A}" type="slidenum">
              <a:rPr lang="pt-PT" smtClean="0"/>
              <a:t>49</a:t>
            </a:fld>
            <a:endParaRPr lang="pt-PT" dirty="0"/>
          </a:p>
        </p:txBody>
      </p:sp>
    </p:spTree>
    <p:extLst>
      <p:ext uri="{BB962C8B-B14F-4D97-AF65-F5344CB8AC3E}">
        <p14:creationId xmlns:p14="http://schemas.microsoft.com/office/powerpoint/2010/main" val="3929440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AAF4B-FDE9-7C62-7927-ED4CF7D16C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D657C3-0A04-9F09-2A63-1C5EB127EA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A30ADD-6DB8-C015-80BC-AF9535A9ABC4}"/>
              </a:ext>
            </a:extLst>
          </p:cNvPr>
          <p:cNvSpPr>
            <a:spLocks noGrp="1"/>
          </p:cNvSpPr>
          <p:nvPr>
            <p:ph type="body" idx="1"/>
          </p:nvPr>
        </p:nvSpPr>
        <p:spPr/>
        <p:txBody>
          <a:bodyPr/>
          <a:lstStyle/>
          <a:p>
            <a:pPr marL="0" marR="0" lvl="0" indent="0" algn="just"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endParaRPr lang="pt-PT" sz="1800" b="1" dirty="0">
              <a:solidFill>
                <a:srgbClr val="8C69F5"/>
              </a:solidFill>
              <a:effectLst/>
              <a:latin typeface="+mn-lt"/>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C207A97-2523-CE58-FEEB-DCD3DC20DD02}"/>
              </a:ext>
            </a:extLst>
          </p:cNvPr>
          <p:cNvSpPr>
            <a:spLocks noGrp="1"/>
          </p:cNvSpPr>
          <p:nvPr>
            <p:ph type="sldNum" sz="quarter" idx="5"/>
          </p:nvPr>
        </p:nvSpPr>
        <p:spPr/>
        <p:txBody>
          <a:bodyPr/>
          <a:lstStyle/>
          <a:p>
            <a:fld id="{EBF08BA0-DD3E-4506-8E9E-0B934F8F134A}" type="slidenum">
              <a:rPr lang="pt-PT" smtClean="0"/>
              <a:t>50</a:t>
            </a:fld>
            <a:endParaRPr lang="pt-PT" dirty="0"/>
          </a:p>
        </p:txBody>
      </p:sp>
    </p:spTree>
    <p:extLst>
      <p:ext uri="{BB962C8B-B14F-4D97-AF65-F5344CB8AC3E}">
        <p14:creationId xmlns:p14="http://schemas.microsoft.com/office/powerpoint/2010/main" val="24978990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69009-B61C-4325-1417-76F288C4C8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78A43A-456D-0602-DB13-417387B2B9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3A3DE7-72AB-BCD4-47CA-DF97C88E0DB0}"/>
              </a:ext>
            </a:extLst>
          </p:cNvPr>
          <p:cNvSpPr>
            <a:spLocks noGrp="1"/>
          </p:cNvSpPr>
          <p:nvPr>
            <p:ph type="body" idx="1"/>
          </p:nvPr>
        </p:nvSpPr>
        <p:spPr/>
        <p:txBody>
          <a:bodyPr/>
          <a:lstStyle/>
          <a:p>
            <a:pPr algn="just">
              <a:lnSpc>
                <a:spcPct val="115000"/>
              </a:lnSpc>
              <a:spcAft>
                <a:spcPts val="800"/>
              </a:spcAft>
            </a:pPr>
            <a:endParaRPr lang="pt-PT"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E60A099F-59F6-7E9D-C4AC-26BA10C8137A}"/>
              </a:ext>
            </a:extLst>
          </p:cNvPr>
          <p:cNvSpPr>
            <a:spLocks noGrp="1"/>
          </p:cNvSpPr>
          <p:nvPr>
            <p:ph type="sldNum" sz="quarter" idx="5"/>
          </p:nvPr>
        </p:nvSpPr>
        <p:spPr/>
        <p:txBody>
          <a:bodyPr/>
          <a:lstStyle/>
          <a:p>
            <a:fld id="{EBF08BA0-DD3E-4506-8E9E-0B934F8F134A}" type="slidenum">
              <a:rPr lang="pt-PT" smtClean="0"/>
              <a:t>51</a:t>
            </a:fld>
            <a:endParaRPr lang="pt-PT" dirty="0"/>
          </a:p>
        </p:txBody>
      </p:sp>
    </p:spTree>
    <p:extLst>
      <p:ext uri="{BB962C8B-B14F-4D97-AF65-F5344CB8AC3E}">
        <p14:creationId xmlns:p14="http://schemas.microsoft.com/office/powerpoint/2010/main" val="1433869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6604E-C6F7-676E-FF22-0AE2BF536E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77C3E7-8B66-A55D-239D-53C1825F08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048B3E-53DB-5BC4-0888-DE759A61B2D3}"/>
              </a:ext>
            </a:extLst>
          </p:cNvPr>
          <p:cNvSpPr>
            <a:spLocks noGrp="1"/>
          </p:cNvSpPr>
          <p:nvPr>
            <p:ph type="body" idx="1"/>
          </p:nvPr>
        </p:nvSpPr>
        <p:spPr/>
        <p:txBody>
          <a:bodyPr/>
          <a:lstStyle/>
          <a:p>
            <a:pPr algn="just">
              <a:lnSpc>
                <a:spcPct val="115000"/>
              </a:lnSpc>
              <a:spcAft>
                <a:spcPts val="800"/>
              </a:spcAft>
            </a:pPr>
            <a:endParaRPr lang="pt-PT"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049C99E-9B7A-471C-4F91-D3B43BE50843}"/>
              </a:ext>
            </a:extLst>
          </p:cNvPr>
          <p:cNvSpPr>
            <a:spLocks noGrp="1"/>
          </p:cNvSpPr>
          <p:nvPr>
            <p:ph type="sldNum" sz="quarter" idx="5"/>
          </p:nvPr>
        </p:nvSpPr>
        <p:spPr/>
        <p:txBody>
          <a:bodyPr/>
          <a:lstStyle/>
          <a:p>
            <a:fld id="{EBF08BA0-DD3E-4506-8E9E-0B934F8F134A}" type="slidenum">
              <a:rPr lang="pt-PT" smtClean="0"/>
              <a:t>6</a:t>
            </a:fld>
            <a:endParaRPr lang="pt-PT" dirty="0"/>
          </a:p>
        </p:txBody>
      </p:sp>
    </p:spTree>
    <p:extLst>
      <p:ext uri="{BB962C8B-B14F-4D97-AF65-F5344CB8AC3E}">
        <p14:creationId xmlns:p14="http://schemas.microsoft.com/office/powerpoint/2010/main" val="359330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6EDF5-D7FF-C89C-C530-80ECF4F55B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0C8460-5914-FA7A-F646-EE7461E4D7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EBC2BB-4F2F-58F4-2997-E43C643181AE}"/>
              </a:ext>
            </a:extLst>
          </p:cNvPr>
          <p:cNvSpPr>
            <a:spLocks noGrp="1"/>
          </p:cNvSpPr>
          <p:nvPr>
            <p:ph type="body" idx="1"/>
          </p:nvPr>
        </p:nvSpPr>
        <p:spPr/>
        <p:txBody>
          <a:bodyPr/>
          <a:lstStyle/>
          <a:p>
            <a:r>
              <a:rPr lang="pt-PT" sz="1200" dirty="0">
                <a:latin typeface="Arial" panose="020B0604020202020204" pitchFamily="34" charset="0"/>
                <a:cs typeface="Arial" panose="020B0604020202020204" pitchFamily="34" charset="0"/>
              </a:rPr>
              <a:t>Alguns exemplos de áreas de aplicação: Saúde, Transportes, Finanças e Educação.</a:t>
            </a:r>
          </a:p>
        </p:txBody>
      </p:sp>
      <p:sp>
        <p:nvSpPr>
          <p:cNvPr id="4" name="Slide Number Placeholder 3">
            <a:extLst>
              <a:ext uri="{FF2B5EF4-FFF2-40B4-BE49-F238E27FC236}">
                <a16:creationId xmlns:a16="http://schemas.microsoft.com/office/drawing/2014/main" id="{E9565B26-DEE6-A68E-A86B-ED7C222664E3}"/>
              </a:ext>
            </a:extLst>
          </p:cNvPr>
          <p:cNvSpPr>
            <a:spLocks noGrp="1"/>
          </p:cNvSpPr>
          <p:nvPr>
            <p:ph type="sldNum" sz="quarter" idx="5"/>
          </p:nvPr>
        </p:nvSpPr>
        <p:spPr/>
        <p:txBody>
          <a:bodyPr/>
          <a:lstStyle/>
          <a:p>
            <a:fld id="{EBF08BA0-DD3E-4506-8E9E-0B934F8F134A}" type="slidenum">
              <a:rPr lang="pt-PT" smtClean="0"/>
              <a:t>7</a:t>
            </a:fld>
            <a:endParaRPr lang="pt-PT" dirty="0"/>
          </a:p>
        </p:txBody>
      </p:sp>
    </p:spTree>
    <p:extLst>
      <p:ext uri="{BB962C8B-B14F-4D97-AF65-F5344CB8AC3E}">
        <p14:creationId xmlns:p14="http://schemas.microsoft.com/office/powerpoint/2010/main" val="1974745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FC73F-7478-4733-206C-0CC6D7B735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0D6E9F-71C1-FA96-91A4-D5E835AFAD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BD5674-C1AA-5639-FEA0-AC31F78AA506}"/>
              </a:ext>
            </a:extLst>
          </p:cNvPr>
          <p:cNvSpPr>
            <a:spLocks noGrp="1"/>
          </p:cNvSpPr>
          <p:nvPr>
            <p:ph type="body" idx="1"/>
          </p:nvPr>
        </p:nvSpPr>
        <p:spPr/>
        <p:txBody>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lang="pt-PT" sz="1200" b="1" dirty="0">
                <a:solidFill>
                  <a:srgbClr val="8C69F5"/>
                </a:solidFill>
                <a:latin typeface="Arial" panose="020B0604020202020204" pitchFamily="34" charset="0"/>
                <a:cs typeface="Arial" panose="020B0604020202020204" pitchFamily="34" charset="0"/>
              </a:rPr>
              <a:t>Áreas de Aplicação – Saúde</a:t>
            </a:r>
          </a:p>
          <a:p>
            <a:pPr marL="285750" marR="0" lvl="0" indent="-285750" algn="just"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lang="pt-PT" sz="1200" b="0" kern="100" dirty="0">
                <a:solidFill>
                  <a:srgbClr val="8C69F5"/>
                </a:solidFill>
                <a:effectLst/>
                <a:latin typeface="Arial" panose="020B0604020202020204" pitchFamily="34" charset="0"/>
                <a:ea typeface="Aptos" panose="020B0004020202020204" pitchFamily="34" charset="0"/>
                <a:cs typeface="Arial" panose="020B0604020202020204" pitchFamily="34" charset="0"/>
              </a:rPr>
              <a:t>D</a:t>
            </a:r>
            <a:r>
              <a:rPr lang="pt-PT" sz="1200" kern="100" dirty="0">
                <a:effectLst/>
                <a:latin typeface="Arial" panose="020B0604020202020204" pitchFamily="34" charset="0"/>
                <a:ea typeface="Aptos" panose="020B0004020202020204" pitchFamily="34" charset="0"/>
                <a:cs typeface="Arial" panose="020B0604020202020204" pitchFamily="34" charset="0"/>
              </a:rPr>
              <a:t>iagnóstico por </a:t>
            </a:r>
            <a:r>
              <a:rPr lang="pt-PT" sz="1200" b="1" kern="100" dirty="0">
                <a:effectLst/>
                <a:latin typeface="Arial" panose="020B0604020202020204" pitchFamily="34" charset="0"/>
                <a:ea typeface="Aptos" panose="020B0004020202020204" pitchFamily="34" charset="0"/>
                <a:cs typeface="Arial" panose="020B0604020202020204" pitchFamily="34" charset="0"/>
              </a:rPr>
              <a:t>imagem</a:t>
            </a:r>
            <a:r>
              <a:rPr lang="pt-PT" sz="1200" kern="100" dirty="0">
                <a:effectLst/>
                <a:latin typeface="Arial" panose="020B0604020202020204" pitchFamily="34" charset="0"/>
                <a:ea typeface="Aptos" panose="020B0004020202020204" pitchFamily="34" charset="0"/>
                <a:cs typeface="Arial" panose="020B0604020202020204" pitchFamily="34" charset="0"/>
              </a:rPr>
              <a:t>: Recentemente, em abril de 2025, a University Hospitals Cleveland Medical Center implementou o sistema de IA da Qure.ai para deteção precoce de nódulos pulmonares em radiografias torácicas, identificando potenciais casos de cancro do pulmão até três anos antes dos tradicionais métodos, melhorando o rastreio e o prognóstico dos doentes.</a:t>
            </a:r>
          </a:p>
          <a:p>
            <a:pPr marL="0" marR="0" lvl="0" indent="0" algn="just"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endParaRPr lang="pt-PT" sz="12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r>
              <a:rPr lang="pt-PT" sz="1200" b="1" kern="100" dirty="0">
                <a:effectLst/>
                <a:latin typeface="Arial" panose="020B0604020202020204" pitchFamily="34" charset="0"/>
                <a:ea typeface="Aptos" panose="020B0004020202020204" pitchFamily="34" charset="0"/>
                <a:cs typeface="Arial" panose="020B0604020202020204" pitchFamily="34" charset="0"/>
              </a:rPr>
              <a:t>Outros Exemplos:</a:t>
            </a:r>
          </a:p>
          <a:p>
            <a:pPr marL="285750" marR="0" lvl="0" indent="-285750" algn="just"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lang="pt-PT" sz="1200" kern="100" dirty="0">
                <a:effectLst/>
                <a:latin typeface="Arial" panose="020B0604020202020204" pitchFamily="34" charset="0"/>
                <a:ea typeface="Aptos" panose="020B0004020202020204" pitchFamily="34" charset="0"/>
                <a:cs typeface="Arial" panose="020B0604020202020204" pitchFamily="34" charset="0"/>
              </a:rPr>
              <a:t>Temos o exemplo da Pfizer e a Moderna que recorreram à IA durante a pandemia para desenvolver vacinas de forma mais rápida.</a:t>
            </a:r>
          </a:p>
          <a:p>
            <a:pPr marL="285750" marR="0" lvl="0" indent="-285750" algn="just"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lang="pt-PT" sz="1200" dirty="0">
                <a:latin typeface="Arial" panose="020B0604020202020204" pitchFamily="34" charset="0"/>
                <a:cs typeface="Arial" panose="020B0604020202020204" pitchFamily="34" charset="0"/>
              </a:rPr>
              <a:t>Apoio à decisão clínica e medicina </a:t>
            </a:r>
            <a:r>
              <a:rPr lang="pt-PT" sz="1200" b="1" dirty="0">
                <a:solidFill>
                  <a:srgbClr val="E44F3D"/>
                </a:solidFill>
                <a:latin typeface="Arial" panose="020B0604020202020204" pitchFamily="34" charset="0"/>
                <a:cs typeface="Arial" panose="020B0604020202020204" pitchFamily="34" charset="0"/>
              </a:rPr>
              <a:t>personalizada.</a:t>
            </a:r>
            <a:endParaRPr lang="pt-PT" sz="1200"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endParaRPr lang="pt-PT"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3725E45-B40F-F4EC-6A1C-B4D5C7CDFEAF}"/>
              </a:ext>
            </a:extLst>
          </p:cNvPr>
          <p:cNvSpPr>
            <a:spLocks noGrp="1"/>
          </p:cNvSpPr>
          <p:nvPr>
            <p:ph type="sldNum" sz="quarter" idx="5"/>
          </p:nvPr>
        </p:nvSpPr>
        <p:spPr/>
        <p:txBody>
          <a:bodyPr/>
          <a:lstStyle/>
          <a:p>
            <a:fld id="{EBF08BA0-DD3E-4506-8E9E-0B934F8F134A}" type="slidenum">
              <a:rPr lang="pt-PT" smtClean="0"/>
              <a:t>8</a:t>
            </a:fld>
            <a:endParaRPr lang="pt-PT" dirty="0"/>
          </a:p>
        </p:txBody>
      </p:sp>
    </p:spTree>
    <p:extLst>
      <p:ext uri="{BB962C8B-B14F-4D97-AF65-F5344CB8AC3E}">
        <p14:creationId xmlns:p14="http://schemas.microsoft.com/office/powerpoint/2010/main" val="1756269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C6607-AD47-B3D0-AE15-2C41333880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7401CF-BEA3-521D-F6F0-FEA9F53CF1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0B1BE0-58BF-D14B-9AD8-4F0D93ABECB6}"/>
              </a:ext>
            </a:extLst>
          </p:cNvPr>
          <p:cNvSpPr>
            <a:spLocks noGrp="1"/>
          </p:cNvSpPr>
          <p:nvPr>
            <p:ph type="body" idx="1"/>
          </p:nvPr>
        </p:nvSpPr>
        <p:spPr/>
        <p:txBody>
          <a:bodyPr/>
          <a:lstStyle/>
          <a:p>
            <a:pPr marL="0" marR="0" lvl="0" indent="0" algn="just"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r>
              <a:rPr lang="pt-PT" sz="1200" b="0" dirty="0">
                <a:solidFill>
                  <a:srgbClr val="8C69F5"/>
                </a:solidFill>
                <a:latin typeface="Arial" panose="020B0604020202020204" pitchFamily="34" charset="0"/>
                <a:cs typeface="Arial" panose="020B0604020202020204" pitchFamily="34" charset="0"/>
              </a:rPr>
              <a:t>Nos Transportes, exemplos como o </a:t>
            </a:r>
            <a:r>
              <a:rPr lang="pt-PT" sz="1200" b="0" dirty="0" err="1">
                <a:solidFill>
                  <a:srgbClr val="8C69F5"/>
                </a:solidFill>
                <a:latin typeface="Arial" panose="020B0604020202020204" pitchFamily="34" charset="0"/>
                <a:cs typeface="Arial" panose="020B0604020202020204" pitchFamily="34" charset="0"/>
              </a:rPr>
              <a:t>robotaxi</a:t>
            </a:r>
            <a:r>
              <a:rPr lang="pt-PT" sz="1200" b="0" dirty="0">
                <a:solidFill>
                  <a:srgbClr val="8C69F5"/>
                </a:solidFill>
                <a:latin typeface="Arial" panose="020B0604020202020204" pitchFamily="34" charset="0"/>
                <a:cs typeface="Arial" panose="020B0604020202020204" pitchFamily="34" charset="0"/>
              </a:rPr>
              <a:t> da </a:t>
            </a:r>
            <a:r>
              <a:rPr lang="pt-PT" sz="1200" b="0" dirty="0" err="1">
                <a:solidFill>
                  <a:srgbClr val="8C69F5"/>
                </a:solidFill>
                <a:latin typeface="Arial" panose="020B0604020202020204" pitchFamily="34" charset="0"/>
                <a:cs typeface="Arial" panose="020B0604020202020204" pitchFamily="34" charset="0"/>
              </a:rPr>
              <a:t>Waymo</a:t>
            </a:r>
            <a:r>
              <a:rPr lang="pt-PT" sz="1200" b="0" dirty="0">
                <a:solidFill>
                  <a:srgbClr val="8C69F5"/>
                </a:solidFill>
                <a:latin typeface="Arial" panose="020B0604020202020204" pitchFamily="34" charset="0"/>
                <a:cs typeface="Arial" panose="020B0604020202020204" pitchFamily="34" charset="0"/>
              </a:rPr>
              <a:t>  que é </a:t>
            </a:r>
            <a:r>
              <a:rPr lang="pt-PT" sz="1200" dirty="0">
                <a:latin typeface="Arial" panose="020B0604020202020204" pitchFamily="34" charset="0"/>
                <a:cs typeface="Arial" panose="020B0604020202020204" pitchFamily="34" charset="0"/>
              </a:rPr>
              <a:t>líder no desenvolvimento de veículos autónomos.</a:t>
            </a:r>
          </a:p>
          <a:p>
            <a:pPr marL="0" marR="0" lvl="0" indent="0" algn="just"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endParaRPr lang="pt-PT" sz="1200" b="0" dirty="0">
              <a:solidFill>
                <a:srgbClr val="8C69F5"/>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r>
              <a:rPr lang="pt-PT" sz="1200" b="0" dirty="0">
                <a:solidFill>
                  <a:srgbClr val="8C69F5"/>
                </a:solidFill>
                <a:latin typeface="Arial" panose="020B0604020202020204" pitchFamily="34" charset="0"/>
                <a:cs typeface="Arial" panose="020B0604020202020204" pitchFamily="34" charset="0"/>
              </a:rPr>
              <a:t>Estas iniciativas prometem reduzir de custos operacionais e garantir uma maior disponibilidade dos transportes.</a:t>
            </a:r>
          </a:p>
          <a:p>
            <a:pPr marL="0" marR="0" lvl="0" indent="0" algn="just"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r>
              <a:rPr lang="pt-PT" sz="1200" b="0" dirty="0">
                <a:solidFill>
                  <a:srgbClr val="8C69F5"/>
                </a:solidFill>
                <a:latin typeface="Arial" panose="020B0604020202020204" pitchFamily="34" charset="0"/>
                <a:cs typeface="Arial" panose="020B0604020202020204" pitchFamily="34" charset="0"/>
              </a:rPr>
              <a:t>No </a:t>
            </a:r>
            <a:r>
              <a:rPr lang="pt-PT" sz="1200" b="0" dirty="0" err="1">
                <a:solidFill>
                  <a:srgbClr val="8C69F5"/>
                </a:solidFill>
                <a:latin typeface="Arial" panose="020B0604020202020204" pitchFamily="34" charset="0"/>
                <a:cs typeface="Arial" panose="020B0604020202020204" pitchFamily="34" charset="0"/>
              </a:rPr>
              <a:t>Human</a:t>
            </a:r>
            <a:r>
              <a:rPr lang="pt-PT" sz="1200" b="0" dirty="0">
                <a:solidFill>
                  <a:srgbClr val="8C69F5"/>
                </a:solidFill>
                <a:latin typeface="Arial" panose="020B0604020202020204" pitchFamily="34" charset="0"/>
                <a:cs typeface="Arial" panose="020B0604020202020204" pitchFamily="34" charset="0"/>
              </a:rPr>
              <a:t> </a:t>
            </a:r>
            <a:r>
              <a:rPr lang="pt-PT" sz="1200" b="0" dirty="0" err="1">
                <a:solidFill>
                  <a:srgbClr val="8C69F5"/>
                </a:solidFill>
                <a:latin typeface="Arial" panose="020B0604020202020204" pitchFamily="34" charset="0"/>
                <a:cs typeface="Arial" panose="020B0604020202020204" pitchFamily="34" charset="0"/>
              </a:rPr>
              <a:t>Benchmark</a:t>
            </a:r>
            <a:r>
              <a:rPr lang="pt-PT" sz="1200" b="0" dirty="0">
                <a:solidFill>
                  <a:srgbClr val="8C69F5"/>
                </a:solidFill>
                <a:latin typeface="Arial" panose="020B0604020202020204" pitchFamily="34" charset="0"/>
                <a:cs typeface="Arial" panose="020B0604020202020204" pitchFamily="34" charset="0"/>
              </a:rPr>
              <a:t>, estudo realizado recentemente pela própria, os v</a:t>
            </a:r>
            <a:r>
              <a:rPr lang="pt-PT" sz="1200" dirty="0">
                <a:latin typeface="Arial" panose="020B0604020202020204" pitchFamily="34" charset="0"/>
                <a:cs typeface="Arial" panose="020B0604020202020204" pitchFamily="34" charset="0"/>
              </a:rPr>
              <a:t>eículos autónomos mostraram-se mais seguros do que condutores humanos.</a:t>
            </a:r>
            <a:endParaRPr lang="pt-PT" sz="1200" b="0" dirty="0">
              <a:solidFill>
                <a:srgbClr val="8C69F5"/>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9E6F543-58DB-ABC8-0108-C1DA56876976}"/>
              </a:ext>
            </a:extLst>
          </p:cNvPr>
          <p:cNvSpPr>
            <a:spLocks noGrp="1"/>
          </p:cNvSpPr>
          <p:nvPr>
            <p:ph type="sldNum" sz="quarter" idx="5"/>
          </p:nvPr>
        </p:nvSpPr>
        <p:spPr/>
        <p:txBody>
          <a:bodyPr/>
          <a:lstStyle/>
          <a:p>
            <a:fld id="{EBF08BA0-DD3E-4506-8E9E-0B934F8F134A}" type="slidenum">
              <a:rPr lang="pt-PT" smtClean="0"/>
              <a:t>9</a:t>
            </a:fld>
            <a:endParaRPr lang="pt-PT" dirty="0"/>
          </a:p>
        </p:txBody>
      </p:sp>
    </p:spTree>
    <p:extLst>
      <p:ext uri="{BB962C8B-B14F-4D97-AF65-F5344CB8AC3E}">
        <p14:creationId xmlns:p14="http://schemas.microsoft.com/office/powerpoint/2010/main" val="2421499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77743-8FA8-51D6-DEBD-48F64192A2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DC47DD-A6F8-C995-A9EA-56721E2347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B06823-7C08-5BF0-B7AB-C0FF3540C33F}"/>
              </a:ext>
            </a:extLst>
          </p:cNvPr>
          <p:cNvSpPr>
            <a:spLocks noGrp="1"/>
          </p:cNvSpPr>
          <p:nvPr>
            <p:ph type="body" idx="1"/>
          </p:nvPr>
        </p:nvSpPr>
        <p:spPr/>
        <p:txBody>
          <a:bodyPr/>
          <a:lstStyle/>
          <a:p>
            <a:pPr marL="0" marR="0" lvl="0" indent="0" algn="just"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r>
              <a:rPr lang="pt-PT" sz="1200" dirty="0">
                <a:effectLst/>
                <a:latin typeface="Arial" panose="020B0604020202020204" pitchFamily="34" charset="0"/>
                <a:ea typeface="Aptos" panose="020B0004020202020204" pitchFamily="34" charset="0"/>
                <a:cs typeface="Arial" panose="020B0604020202020204" pitchFamily="34" charset="0"/>
              </a:rPr>
              <a:t>Os bancos recorrem a plataformas de IA prontas a usar para potenciar receitas e reduzir perdas.</a:t>
            </a:r>
          </a:p>
          <a:p>
            <a:pPr marL="285750" marR="0" lvl="0" indent="-285750" algn="just"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lang="pt-PT" sz="1200" dirty="0">
                <a:effectLst/>
                <a:latin typeface="Arial" panose="020B0604020202020204" pitchFamily="34" charset="0"/>
                <a:ea typeface="Aptos" panose="020B0004020202020204" pitchFamily="34" charset="0"/>
                <a:cs typeface="Arial" panose="020B0604020202020204" pitchFamily="34" charset="0"/>
              </a:rPr>
              <a:t>O IBM Watson é usado por instituições como a </a:t>
            </a:r>
            <a:r>
              <a:rPr lang="pt-PT" sz="1200" dirty="0" err="1">
                <a:effectLst/>
                <a:latin typeface="Arial" panose="020B0604020202020204" pitchFamily="34" charset="0"/>
                <a:ea typeface="Aptos" panose="020B0004020202020204" pitchFamily="34" charset="0"/>
                <a:cs typeface="Arial" panose="020B0604020202020204" pitchFamily="34" charset="0"/>
              </a:rPr>
              <a:t>CaixaBank</a:t>
            </a:r>
            <a:r>
              <a:rPr lang="pt-PT" sz="1200" dirty="0">
                <a:effectLst/>
                <a:latin typeface="Arial" panose="020B0604020202020204" pitchFamily="34" charset="0"/>
                <a:ea typeface="Aptos" panose="020B0004020202020204" pitchFamily="34" charset="0"/>
                <a:cs typeface="Arial" panose="020B0604020202020204" pitchFamily="34" charset="0"/>
              </a:rPr>
              <a:t> para assistir milhões de interações de clientes por mês, acelerando a resolução de pedidos e libertando equipas para funções de maior valor.</a:t>
            </a:r>
          </a:p>
          <a:p>
            <a:pPr marL="285750" marR="0" lvl="0" indent="-285750" algn="just"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lang="pt-PT" sz="1200" dirty="0">
                <a:effectLst/>
                <a:latin typeface="Arial" panose="020B0604020202020204" pitchFamily="34" charset="0"/>
                <a:ea typeface="Aptos" panose="020B0004020202020204" pitchFamily="34" charset="0"/>
                <a:cs typeface="Arial" panose="020B0604020202020204" pitchFamily="34" charset="0"/>
              </a:rPr>
              <a:t>Recentemente, foi lançada a versão </a:t>
            </a:r>
            <a:r>
              <a:rPr lang="pt-PT" sz="1200" dirty="0" err="1">
                <a:effectLst/>
                <a:latin typeface="Arial" panose="020B0604020202020204" pitchFamily="34" charset="0"/>
                <a:ea typeface="Aptos" panose="020B0004020202020204" pitchFamily="34" charset="0"/>
                <a:cs typeface="Arial" panose="020B0604020202020204" pitchFamily="34" charset="0"/>
              </a:rPr>
              <a:t>WatsonX</a:t>
            </a:r>
            <a:r>
              <a:rPr lang="pt-PT" sz="1200" dirty="0">
                <a:effectLst/>
                <a:latin typeface="Arial" panose="020B0604020202020204" pitchFamily="34" charset="0"/>
                <a:ea typeface="Aptos" panose="020B0004020202020204" pitchFamily="34" charset="0"/>
                <a:cs typeface="Arial" panose="020B0604020202020204" pitchFamily="34" charset="0"/>
              </a:rPr>
              <a:t> com capacidades de IA generativa que permite criar e afinar modelos para as necessidades da instituição.</a:t>
            </a:r>
          </a:p>
          <a:p>
            <a:pPr marL="0" marR="0" lvl="0" indent="0" algn="just"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endParaRPr lang="pt-PT" sz="1200" dirty="0">
              <a:effectLst/>
              <a:latin typeface="Arial" panose="020B0604020202020204" pitchFamily="34" charset="0"/>
              <a:ea typeface="Aptos" panose="020B0004020202020204" pitchFamily="34"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800"/>
              </a:spcAft>
              <a:buClrTx/>
              <a:buSzTx/>
              <a:buFont typeface="Arial" panose="020B0604020202020204" pitchFamily="34" charset="0"/>
              <a:buNone/>
              <a:tabLst/>
              <a:defRPr/>
            </a:pPr>
            <a:r>
              <a:rPr lang="pt-PT" sz="1200" b="1" dirty="0">
                <a:effectLst/>
                <a:latin typeface="Arial" panose="020B0604020202020204" pitchFamily="34" charset="0"/>
                <a:ea typeface="Aptos" panose="020B0004020202020204" pitchFamily="34" charset="0"/>
                <a:cs typeface="Arial" panose="020B0604020202020204" pitchFamily="34" charset="0"/>
              </a:rPr>
              <a:t>Outros exemplos</a:t>
            </a:r>
          </a:p>
          <a:p>
            <a:pPr marL="285750" marR="0" lvl="0" indent="-285750" algn="just"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lang="pt-PT" sz="1200" dirty="0">
                <a:effectLst/>
                <a:latin typeface="Arial" panose="020B0604020202020204" pitchFamily="34" charset="0"/>
                <a:ea typeface="Aptos" panose="020B0004020202020204" pitchFamily="34" charset="0"/>
                <a:cs typeface="Arial" panose="020B0604020202020204" pitchFamily="34" charset="0"/>
              </a:rPr>
              <a:t>O Amazon </a:t>
            </a:r>
            <a:r>
              <a:rPr lang="pt-PT" sz="1200" dirty="0" err="1">
                <a:effectLst/>
                <a:latin typeface="Arial" panose="020B0604020202020204" pitchFamily="34" charset="0"/>
                <a:ea typeface="Aptos" panose="020B0004020202020204" pitchFamily="34" charset="0"/>
                <a:cs typeface="Arial" panose="020B0604020202020204" pitchFamily="34" charset="0"/>
              </a:rPr>
              <a:t>Fraud</a:t>
            </a:r>
            <a:r>
              <a:rPr lang="pt-PT" sz="1200" dirty="0">
                <a:effectLst/>
                <a:latin typeface="Arial" panose="020B0604020202020204" pitchFamily="34" charset="0"/>
                <a:ea typeface="Aptos" panose="020B0004020202020204" pitchFamily="34" charset="0"/>
                <a:cs typeface="Arial" panose="020B0604020202020204" pitchFamily="34" charset="0"/>
              </a:rPr>
              <a:t> </a:t>
            </a:r>
            <a:r>
              <a:rPr lang="pt-PT" sz="1200" dirty="0" err="1">
                <a:effectLst/>
                <a:latin typeface="Arial" panose="020B0604020202020204" pitchFamily="34" charset="0"/>
                <a:ea typeface="Aptos" panose="020B0004020202020204" pitchFamily="34" charset="0"/>
                <a:cs typeface="Arial" panose="020B0604020202020204" pitchFamily="34" charset="0"/>
              </a:rPr>
              <a:t>Detector</a:t>
            </a:r>
            <a:r>
              <a:rPr lang="pt-PT" sz="1200" dirty="0">
                <a:effectLst/>
                <a:latin typeface="Arial" panose="020B0604020202020204" pitchFamily="34" charset="0"/>
                <a:ea typeface="Aptos" panose="020B0004020202020204" pitchFamily="34" charset="0"/>
                <a:cs typeface="Arial" panose="020B0604020202020204" pitchFamily="34" charset="0"/>
              </a:rPr>
              <a:t>, serviço gerido pela AWS, permitiu à própria Amazon capturar +35 % de inscrições fraudulentas quando entrou em novos mercados, reduzindo significativamente a exposição a fraude e as rejeições indevidas.</a:t>
            </a:r>
            <a:endParaRPr lang="pt-PT" sz="1200" b="1" dirty="0">
              <a:solidFill>
                <a:srgbClr val="8C69F5"/>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B87D190-AEAC-9EBC-C9E3-C79A79BBB35D}"/>
              </a:ext>
            </a:extLst>
          </p:cNvPr>
          <p:cNvSpPr>
            <a:spLocks noGrp="1"/>
          </p:cNvSpPr>
          <p:nvPr>
            <p:ph type="sldNum" sz="quarter" idx="5"/>
          </p:nvPr>
        </p:nvSpPr>
        <p:spPr/>
        <p:txBody>
          <a:bodyPr/>
          <a:lstStyle/>
          <a:p>
            <a:fld id="{EBF08BA0-DD3E-4506-8E9E-0B934F8F134A}" type="slidenum">
              <a:rPr lang="pt-PT" smtClean="0"/>
              <a:t>10</a:t>
            </a:fld>
            <a:endParaRPr lang="pt-PT" dirty="0"/>
          </a:p>
        </p:txBody>
      </p:sp>
    </p:spTree>
    <p:extLst>
      <p:ext uri="{BB962C8B-B14F-4D97-AF65-F5344CB8AC3E}">
        <p14:creationId xmlns:p14="http://schemas.microsoft.com/office/powerpoint/2010/main" val="1667508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jp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3" Type="http://schemas.openxmlformats.org/officeDocument/2006/relationships/hyperlink" Target="https://servicos.fccn.pt/" TargetMode="External"/><Relationship Id="rId2" Type="http://schemas.openxmlformats.org/officeDocument/2006/relationships/hyperlink" Target="http://www.fccn.pt/" TargetMode="External"/><Relationship Id="rId1" Type="http://schemas.openxmlformats.org/officeDocument/2006/relationships/slideMaster" Target="../slideMasters/slideMaster7.xml"/><Relationship Id="rId4" Type="http://schemas.openxmlformats.org/officeDocument/2006/relationships/image" Target="../media/image22.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8.xml"/><Relationship Id="rId6" Type="http://schemas.openxmlformats.org/officeDocument/2006/relationships/image" Target="../media/image33.jp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 Id="rId5" Type="http://schemas.openxmlformats.org/officeDocument/2006/relationships/image" Target="../media/image12.png"/><Relationship Id="rId4" Type="http://schemas.openxmlformats.org/officeDocument/2006/relationships/image" Target="../media/image33.jpg"/></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4.svg"/><Relationship Id="rId2" Type="http://schemas.openxmlformats.org/officeDocument/2006/relationships/image" Target="../media/image20.png"/><Relationship Id="rId1" Type="http://schemas.openxmlformats.org/officeDocument/2006/relationships/slideMaster" Target="../slideMasters/slideMaster8.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3" Type="http://schemas.openxmlformats.org/officeDocument/2006/relationships/hyperlink" Target="https://servicos.fccn.pt/" TargetMode="External"/><Relationship Id="rId2" Type="http://schemas.openxmlformats.org/officeDocument/2006/relationships/hyperlink" Target="http://www.fccn.pt/" TargetMode="External"/><Relationship Id="rId1" Type="http://schemas.openxmlformats.org/officeDocument/2006/relationships/slideMaster" Target="../slideMasters/slideMaster8.xml"/><Relationship Id="rId4" Type="http://schemas.openxmlformats.org/officeDocument/2006/relationships/image" Target="../media/image22.png"/></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4.sv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s://servicos.fccn.pt/" TargetMode="External"/><Relationship Id="rId2" Type="http://schemas.openxmlformats.org/officeDocument/2006/relationships/hyperlink" Target="http://www.fccn.pt/" TargetMode="External"/><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1.jp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jpg"/><Relationship Id="rId5" Type="http://schemas.openxmlformats.org/officeDocument/2006/relationships/image" Target="../media/image10.sv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8.svg"/><Relationship Id="rId7" Type="http://schemas.openxmlformats.org/officeDocument/2006/relationships/image" Target="../media/image17.sv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9.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hyperlink" Target="https://servicos.fccn.pt/" TargetMode="External"/><Relationship Id="rId2" Type="http://schemas.openxmlformats.org/officeDocument/2006/relationships/hyperlink" Target="http://www.fccn.pt/" TargetMode="External"/><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28.jp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28.jp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4.svg"/><Relationship Id="rId2"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hyperlink" Target="https://servicos.fccn.pt/" TargetMode="External"/><Relationship Id="rId2" Type="http://schemas.openxmlformats.org/officeDocument/2006/relationships/hyperlink" Target="http://www.fccn.pt/" TargetMode="External"/><Relationship Id="rId1" Type="http://schemas.openxmlformats.org/officeDocument/2006/relationships/slideMaster" Target="../slideMasters/slideMaster3.xml"/><Relationship Id="rId4" Type="http://schemas.openxmlformats.org/officeDocument/2006/relationships/image" Target="../media/image22.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29.jpg"/><Relationship Id="rId5" Type="http://schemas.openxmlformats.org/officeDocument/2006/relationships/image" Target="../media/image10.svg"/><Relationship Id="rId4" Type="http://schemas.openxmlformats.org/officeDocument/2006/relationships/image" Target="../media/image9.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12.png"/><Relationship Id="rId4" Type="http://schemas.openxmlformats.org/officeDocument/2006/relationships/image" Target="../media/image29.jp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4.svg"/><Relationship Id="rId2" Type="http://schemas.openxmlformats.org/officeDocument/2006/relationships/image" Target="../media/image20.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hyperlink" Target="https://servicos.fccn.pt/" TargetMode="External"/><Relationship Id="rId2" Type="http://schemas.openxmlformats.org/officeDocument/2006/relationships/hyperlink" Target="http://www.fccn.pt/" TargetMode="External"/><Relationship Id="rId1" Type="http://schemas.openxmlformats.org/officeDocument/2006/relationships/slideMaster" Target="../slideMasters/slideMaster4.xml"/><Relationship Id="rId4" Type="http://schemas.openxmlformats.org/officeDocument/2006/relationships/image" Target="../media/image2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5.xml"/><Relationship Id="rId6" Type="http://schemas.openxmlformats.org/officeDocument/2006/relationships/image" Target="../media/image30.jpg"/><Relationship Id="rId5" Type="http://schemas.openxmlformats.org/officeDocument/2006/relationships/image" Target="../media/image10.svg"/><Relationship Id="rId4" Type="http://schemas.openxmlformats.org/officeDocument/2006/relationships/image" Target="../media/image9.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30.jp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4.svg"/><Relationship Id="rId2" Type="http://schemas.openxmlformats.org/officeDocument/2006/relationships/image" Target="../media/image20.png"/><Relationship Id="rId1" Type="http://schemas.openxmlformats.org/officeDocument/2006/relationships/slideMaster" Target="../slideMasters/slideMaster5.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hyperlink" Target="https://servicos.fccn.pt/" TargetMode="External"/><Relationship Id="rId2" Type="http://schemas.openxmlformats.org/officeDocument/2006/relationships/hyperlink" Target="http://www.fccn.pt/" TargetMode="External"/><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6.xml"/><Relationship Id="rId6" Type="http://schemas.openxmlformats.org/officeDocument/2006/relationships/image" Target="../media/image31.jpg"/><Relationship Id="rId5" Type="http://schemas.openxmlformats.org/officeDocument/2006/relationships/image" Target="../media/image10.svg"/><Relationship Id="rId4" Type="http://schemas.openxmlformats.org/officeDocument/2006/relationships/image" Target="../media/image9.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xml"/><Relationship Id="rId5" Type="http://schemas.openxmlformats.org/officeDocument/2006/relationships/image" Target="../media/image12.png"/><Relationship Id="rId4" Type="http://schemas.openxmlformats.org/officeDocument/2006/relationships/image" Target="../media/image31.jpg"/></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4.svg"/><Relationship Id="rId2" Type="http://schemas.openxmlformats.org/officeDocument/2006/relationships/image" Target="../media/image20.png"/><Relationship Id="rId1" Type="http://schemas.openxmlformats.org/officeDocument/2006/relationships/slideMaster" Target="../slideMasters/slideMaster6.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hyperlink" Target="https://servicos.fccn.pt/" TargetMode="External"/><Relationship Id="rId2" Type="http://schemas.openxmlformats.org/officeDocument/2006/relationships/hyperlink" Target="http://www.fccn.pt/" TargetMode="External"/><Relationship Id="rId1" Type="http://schemas.openxmlformats.org/officeDocument/2006/relationships/slideMaster" Target="../slideMasters/slideMaster6.xml"/><Relationship Id="rId4" Type="http://schemas.openxmlformats.org/officeDocument/2006/relationships/image" Target="../media/image22.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7.xml"/><Relationship Id="rId6" Type="http://schemas.openxmlformats.org/officeDocument/2006/relationships/image" Target="../media/image32.jpg"/><Relationship Id="rId5" Type="http://schemas.openxmlformats.org/officeDocument/2006/relationships/image" Target="../media/image10.svg"/><Relationship Id="rId4" Type="http://schemas.openxmlformats.org/officeDocument/2006/relationships/image" Target="../media/image9.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 Id="rId5" Type="http://schemas.openxmlformats.org/officeDocument/2006/relationships/image" Target="../media/image12.png"/><Relationship Id="rId4" Type="http://schemas.openxmlformats.org/officeDocument/2006/relationships/image" Target="../media/image32.jp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4.svg"/><Relationship Id="rId2" Type="http://schemas.openxmlformats.org/officeDocument/2006/relationships/image" Target="../media/image20.png"/><Relationship Id="rId1" Type="http://schemas.openxmlformats.org/officeDocument/2006/relationships/slideMaster" Target="../slideMasters/slideMaster7.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FCCN_Cap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8A5F0-6174-2F85-4F8B-686E21CA2369}"/>
              </a:ext>
            </a:extLst>
          </p:cNvPr>
          <p:cNvSpPr/>
          <p:nvPr/>
        </p:nvSpPr>
        <p:spPr>
          <a:xfrm>
            <a:off x="0" y="-13766"/>
            <a:ext cx="12217973" cy="687176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pic>
        <p:nvPicPr>
          <p:cNvPr id="7" name="Graphic 6">
            <a:extLst>
              <a:ext uri="{FF2B5EF4-FFF2-40B4-BE49-F238E27FC236}">
                <a16:creationId xmlns:a16="http://schemas.microsoft.com/office/drawing/2014/main" id="{8D1B2F6B-4F74-CDB7-4D34-F38F08E64D2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5003" y="520324"/>
            <a:ext cx="2539696" cy="747358"/>
          </a:xfrm>
          <a:prstGeom prst="rect">
            <a:avLst/>
          </a:prstGeom>
        </p:spPr>
      </p:pic>
      <p:pic>
        <p:nvPicPr>
          <p:cNvPr id="9" name="Graphic 8">
            <a:extLst>
              <a:ext uri="{FF2B5EF4-FFF2-40B4-BE49-F238E27FC236}">
                <a16:creationId xmlns:a16="http://schemas.microsoft.com/office/drawing/2014/main" id="{465C9F8D-2F47-E2CB-5FE0-DB72A352A8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6983" y="6450189"/>
            <a:ext cx="609522" cy="209947"/>
          </a:xfrm>
          <a:prstGeom prst="rect">
            <a:avLst/>
          </a:prstGeom>
        </p:spPr>
      </p:pic>
      <p:sp>
        <p:nvSpPr>
          <p:cNvPr id="14" name="Text Placeholder 13">
            <a:extLst>
              <a:ext uri="{FF2B5EF4-FFF2-40B4-BE49-F238E27FC236}">
                <a16:creationId xmlns:a16="http://schemas.microsoft.com/office/drawing/2014/main" id="{8CF2C009-FD91-663F-58A0-FFB73E895C93}"/>
              </a:ext>
            </a:extLst>
          </p:cNvPr>
          <p:cNvSpPr>
            <a:spLocks noGrp="1"/>
          </p:cNvSpPr>
          <p:nvPr>
            <p:ph type="body" sz="quarter" idx="11" hasCustomPrompt="1"/>
          </p:nvPr>
        </p:nvSpPr>
        <p:spPr>
          <a:xfrm>
            <a:off x="8598192" y="6375673"/>
            <a:ext cx="2536825" cy="284463"/>
          </a:xfrm>
        </p:spPr>
        <p:txBody>
          <a:bodyPr anchor="ctr"/>
          <a:lstStyle>
            <a:lvl1pPr marL="0" indent="0" algn="r">
              <a:buNone/>
              <a:defRPr sz="1400">
                <a:solidFill>
                  <a:schemeClr val="bg1"/>
                </a:solidFill>
              </a:defRPr>
            </a:lvl1pPr>
          </a:lstStyle>
          <a:p>
            <a:pPr lvl="0"/>
            <a:r>
              <a:rPr lang="en-US" dirty="0"/>
              <a:t>Data da </a:t>
            </a:r>
            <a:r>
              <a:rPr lang="en-US" dirty="0" err="1"/>
              <a:t>Apresentação</a:t>
            </a:r>
            <a:r>
              <a:rPr lang="en-US" dirty="0"/>
              <a:t> </a:t>
            </a:r>
            <a:endParaRPr lang="pt-PT" dirty="0"/>
          </a:p>
        </p:txBody>
      </p:sp>
      <p:sp>
        <p:nvSpPr>
          <p:cNvPr id="6" name="Title 1">
            <a:extLst>
              <a:ext uri="{FF2B5EF4-FFF2-40B4-BE49-F238E27FC236}">
                <a16:creationId xmlns:a16="http://schemas.microsoft.com/office/drawing/2014/main" id="{BA20F888-344C-B58E-708E-CDECF3BDB7EC}"/>
              </a:ext>
            </a:extLst>
          </p:cNvPr>
          <p:cNvSpPr>
            <a:spLocks noGrp="1"/>
          </p:cNvSpPr>
          <p:nvPr>
            <p:ph type="ctrTitle"/>
          </p:nvPr>
        </p:nvSpPr>
        <p:spPr>
          <a:xfrm>
            <a:off x="1055003" y="1800488"/>
            <a:ext cx="6946472" cy="3597862"/>
          </a:xfrm>
        </p:spPr>
        <p:txBody>
          <a:bodyPr anchor="b">
            <a:normAutofit/>
          </a:bodyPr>
          <a:lstStyle>
            <a:lvl1pPr algn="l">
              <a:defRPr sz="5400">
                <a:solidFill>
                  <a:schemeClr val="bg1"/>
                </a:solidFill>
              </a:defRPr>
            </a:lvl1pPr>
          </a:lstStyle>
          <a:p>
            <a:r>
              <a:rPr lang="en-US"/>
              <a:t>Click to edit Master title style</a:t>
            </a:r>
            <a:endParaRPr lang="pt-PT" dirty="0"/>
          </a:p>
        </p:txBody>
      </p:sp>
      <p:sp>
        <p:nvSpPr>
          <p:cNvPr id="11" name="Subtitle 2">
            <a:extLst>
              <a:ext uri="{FF2B5EF4-FFF2-40B4-BE49-F238E27FC236}">
                <a16:creationId xmlns:a16="http://schemas.microsoft.com/office/drawing/2014/main" id="{E4C008EF-D129-797C-B89A-AD3D1B90D8CD}"/>
              </a:ext>
            </a:extLst>
          </p:cNvPr>
          <p:cNvSpPr>
            <a:spLocks noGrp="1"/>
          </p:cNvSpPr>
          <p:nvPr>
            <p:ph type="subTitle" idx="1"/>
          </p:nvPr>
        </p:nvSpPr>
        <p:spPr>
          <a:xfrm>
            <a:off x="1055003" y="5507960"/>
            <a:ext cx="6946472" cy="65648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PT" dirty="0"/>
          </a:p>
        </p:txBody>
      </p:sp>
      <p:pic>
        <p:nvPicPr>
          <p:cNvPr id="12" name="Picture 11" descr="A person and person looking at a computer&#10;&#10;Description automatically generated">
            <a:extLst>
              <a:ext uri="{FF2B5EF4-FFF2-40B4-BE49-F238E27FC236}">
                <a16:creationId xmlns:a16="http://schemas.microsoft.com/office/drawing/2014/main" id="{54EACEE5-AF2D-B765-F0F8-185FF93406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94020" y="708222"/>
            <a:ext cx="4216120" cy="5270150"/>
          </a:xfrm>
          <a:prstGeom prst="rect">
            <a:avLst/>
          </a:prstGeom>
        </p:spPr>
      </p:pic>
      <p:pic>
        <p:nvPicPr>
          <p:cNvPr id="4" name="Picture 3" descr="A black and white logo&#10;&#10;Description automatically generated">
            <a:extLst>
              <a:ext uri="{FF2B5EF4-FFF2-40B4-BE49-F238E27FC236}">
                <a16:creationId xmlns:a16="http://schemas.microsoft.com/office/drawing/2014/main" id="{555EBEA9-9FD4-2766-3814-32D64B2397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9946" y="147389"/>
            <a:ext cx="3243356" cy="1491944"/>
          </a:xfrm>
          <a:prstGeom prst="rect">
            <a:avLst/>
          </a:prstGeom>
        </p:spPr>
      </p:pic>
    </p:spTree>
    <p:extLst>
      <p:ext uri="{BB962C8B-B14F-4D97-AF65-F5344CB8AC3E}">
        <p14:creationId xmlns:p14="http://schemas.microsoft.com/office/powerpoint/2010/main" val="3081228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FCCN_Conteúdo_Image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19001-6BC7-C583-5B0D-0F7A03B67C94}"/>
              </a:ext>
            </a:extLst>
          </p:cNvPr>
          <p:cNvSpPr>
            <a:spLocks noGrp="1"/>
          </p:cNvSpPr>
          <p:nvPr>
            <p:ph type="title" hasCustomPrompt="1"/>
          </p:nvPr>
        </p:nvSpPr>
        <p:spPr>
          <a:xfrm>
            <a:off x="1047607" y="1590097"/>
            <a:ext cx="3932237" cy="1069975"/>
          </a:xfrm>
        </p:spPr>
        <p:txBody>
          <a:bodyPr anchor="b">
            <a:normAutofit/>
          </a:bodyPr>
          <a:lstStyle>
            <a:lvl1pPr>
              <a:defRPr sz="2400"/>
            </a:lvl1pPr>
          </a:lstStyle>
          <a:p>
            <a:r>
              <a:rPr lang="en-US" dirty="0"/>
              <a:t>CLICK TO EDIT MASTER TITLE STYLE</a:t>
            </a:r>
            <a:endParaRPr lang="pt-PT" dirty="0"/>
          </a:p>
        </p:txBody>
      </p:sp>
      <p:sp>
        <p:nvSpPr>
          <p:cNvPr id="3" name="Picture Placeholder 2">
            <a:extLst>
              <a:ext uri="{FF2B5EF4-FFF2-40B4-BE49-F238E27FC236}">
                <a16:creationId xmlns:a16="http://schemas.microsoft.com/office/drawing/2014/main" id="{E4F7D98A-B1B5-DDE5-536B-187C021AFF88}"/>
              </a:ext>
            </a:extLst>
          </p:cNvPr>
          <p:cNvSpPr>
            <a:spLocks noGrp="1"/>
          </p:cNvSpPr>
          <p:nvPr>
            <p:ph type="pic" idx="1"/>
          </p:nvPr>
        </p:nvSpPr>
        <p:spPr>
          <a:xfrm>
            <a:off x="5183187" y="512422"/>
            <a:ext cx="6506585" cy="558704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pt-PT" dirty="0"/>
          </a:p>
        </p:txBody>
      </p:sp>
      <p:sp>
        <p:nvSpPr>
          <p:cNvPr id="4" name="Text Placeholder 3">
            <a:extLst>
              <a:ext uri="{FF2B5EF4-FFF2-40B4-BE49-F238E27FC236}">
                <a16:creationId xmlns:a16="http://schemas.microsoft.com/office/drawing/2014/main" id="{D2691416-1A5D-F3AE-83F5-9EA19EE1CA8E}"/>
              </a:ext>
            </a:extLst>
          </p:cNvPr>
          <p:cNvSpPr>
            <a:spLocks noGrp="1"/>
          </p:cNvSpPr>
          <p:nvPr>
            <p:ph type="body" sz="half" idx="2"/>
          </p:nvPr>
        </p:nvSpPr>
        <p:spPr>
          <a:xfrm>
            <a:off x="1055003" y="2753591"/>
            <a:ext cx="3932237" cy="33458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Graphic 7">
            <a:extLst>
              <a:ext uri="{FF2B5EF4-FFF2-40B4-BE49-F238E27FC236}">
                <a16:creationId xmlns:a16="http://schemas.microsoft.com/office/drawing/2014/main" id="{5C6D1A82-E91C-DFDA-331C-798755EBCBB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5003" y="512422"/>
            <a:ext cx="749981" cy="749981"/>
          </a:xfrm>
          <a:prstGeom prst="rect">
            <a:avLst/>
          </a:prstGeom>
        </p:spPr>
      </p:pic>
      <p:sp>
        <p:nvSpPr>
          <p:cNvPr id="9" name="Rectangle 8">
            <a:extLst>
              <a:ext uri="{FF2B5EF4-FFF2-40B4-BE49-F238E27FC236}">
                <a16:creationId xmlns:a16="http://schemas.microsoft.com/office/drawing/2014/main" id="{5CA7C1DD-610A-A056-1FEA-9AC05315266C}"/>
              </a:ext>
            </a:extLst>
          </p:cNvPr>
          <p:cNvSpPr/>
          <p:nvPr/>
        </p:nvSpPr>
        <p:spPr>
          <a:xfrm>
            <a:off x="0" y="-13766"/>
            <a:ext cx="520324" cy="687176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Tree>
    <p:extLst>
      <p:ext uri="{BB962C8B-B14F-4D97-AF65-F5344CB8AC3E}">
        <p14:creationId xmlns:p14="http://schemas.microsoft.com/office/powerpoint/2010/main" val="7447385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Segurança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035301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egurança_Agradecimento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C13501-8F0E-502F-B32A-E9A71A554395}"/>
              </a:ext>
            </a:extLst>
          </p:cNvPr>
          <p:cNvSpPr txBox="1"/>
          <p:nvPr userDrawn="1"/>
        </p:nvSpPr>
        <p:spPr>
          <a:xfrm>
            <a:off x="962108" y="4951034"/>
            <a:ext cx="7644652" cy="707886"/>
          </a:xfrm>
          <a:prstGeom prst="rect">
            <a:avLst/>
          </a:prstGeom>
          <a:noFill/>
        </p:spPr>
        <p:txBody>
          <a:bodyPr wrap="square" lIns="91440" tIns="45720" rIns="91440" bIns="45720" anchor="t">
            <a:spAutoFit/>
          </a:bodyPr>
          <a:lstStyle/>
          <a:p>
            <a:r>
              <a:rPr lang="pt-PT" sz="2000" dirty="0">
                <a:solidFill>
                  <a:schemeClr val="tx1"/>
                </a:solidFill>
                <a:latin typeface="Arial"/>
                <a:cs typeface="Arial"/>
              </a:rPr>
              <a:t>Para informação completa sobre todos os serviços, consultar </a:t>
            </a:r>
            <a:r>
              <a:rPr lang="pt-PT" sz="2000" b="1" dirty="0">
                <a:solidFill>
                  <a:schemeClr val="tx1"/>
                </a:solidFill>
                <a:latin typeface="Arial"/>
                <a:cs typeface="Arial"/>
                <a:hlinkClick r:id="rId2">
                  <a:extLst>
                    <a:ext uri="{A12FA001-AC4F-418D-AE19-62706E023703}">
                      <ahyp:hlinkClr xmlns:ahyp="http://schemas.microsoft.com/office/drawing/2018/hyperlinkcolor" val="tx"/>
                    </a:ext>
                  </a:extLst>
                </a:hlinkClick>
              </a:rPr>
              <a:t>fccn.pt</a:t>
            </a:r>
            <a:r>
              <a:rPr lang="pt-PT" sz="2000" b="1" dirty="0">
                <a:solidFill>
                  <a:schemeClr val="tx1"/>
                </a:solidFill>
                <a:latin typeface="Arial"/>
                <a:cs typeface="Arial"/>
              </a:rPr>
              <a:t> </a:t>
            </a:r>
            <a:r>
              <a:rPr lang="pt-PT" sz="2000" dirty="0">
                <a:solidFill>
                  <a:schemeClr val="tx1"/>
                </a:solidFill>
                <a:latin typeface="Arial"/>
                <a:cs typeface="Arial"/>
              </a:rPr>
              <a:t>e </a:t>
            </a:r>
            <a:r>
              <a:rPr lang="pt-PT" sz="2000" b="1" dirty="0">
                <a:solidFill>
                  <a:schemeClr val="tx1"/>
                </a:solidFill>
                <a:latin typeface="Arial"/>
                <a:cs typeface="Arial"/>
                <a:hlinkClick r:id="rId3">
                  <a:extLst>
                    <a:ext uri="{A12FA001-AC4F-418D-AE19-62706E023703}">
                      <ahyp:hlinkClr xmlns:ahyp="http://schemas.microsoft.com/office/drawing/2018/hyperlinkcolor" val="tx"/>
                    </a:ext>
                  </a:extLst>
                </a:hlinkClick>
              </a:rPr>
              <a:t>catálogo serviços</a:t>
            </a:r>
            <a:endParaRPr lang="en-US" sz="2000" b="1" dirty="0">
              <a:solidFill>
                <a:schemeClr val="tx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F2593AA-0CD1-8427-6D1F-081A5292EFC0}"/>
              </a:ext>
            </a:extLst>
          </p:cNvPr>
          <p:cNvSpPr txBox="1"/>
          <p:nvPr userDrawn="1"/>
        </p:nvSpPr>
        <p:spPr>
          <a:xfrm>
            <a:off x="962106" y="3331984"/>
            <a:ext cx="5133893" cy="1200329"/>
          </a:xfrm>
          <a:prstGeom prst="rect">
            <a:avLst/>
          </a:prstGeom>
          <a:noFill/>
        </p:spPr>
        <p:txBody>
          <a:bodyPr wrap="square" rtlCol="0">
            <a:spAutoFit/>
          </a:bodyPr>
          <a:lstStyle/>
          <a:p>
            <a:r>
              <a:rPr lang="pt-PT" sz="7200" b="1" dirty="0">
                <a:latin typeface="Arial" panose="020B0604020202020204" pitchFamily="34" charset="0"/>
                <a:cs typeface="Arial" panose="020B0604020202020204" pitchFamily="34" charset="0"/>
              </a:rPr>
              <a:t>Obrigado.</a:t>
            </a: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DBDC8EE4-DBD4-E71B-87B4-D2B1D3BE0EA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6369" y="404807"/>
            <a:ext cx="4356694" cy="2004080"/>
          </a:xfrm>
          <a:prstGeom prst="rect">
            <a:avLst/>
          </a:prstGeom>
        </p:spPr>
      </p:pic>
    </p:spTree>
    <p:extLst>
      <p:ext uri="{BB962C8B-B14F-4D97-AF65-F5344CB8AC3E}">
        <p14:creationId xmlns:p14="http://schemas.microsoft.com/office/powerpoint/2010/main" val="210197134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Inovação_Capa_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8A5F0-6174-2F85-4F8B-686E21CA2369}"/>
              </a:ext>
            </a:extLst>
          </p:cNvPr>
          <p:cNvSpPr/>
          <p:nvPr userDrawn="1"/>
        </p:nvSpPr>
        <p:spPr>
          <a:xfrm>
            <a:off x="0" y="-13766"/>
            <a:ext cx="12217973" cy="687176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pic>
        <p:nvPicPr>
          <p:cNvPr id="7" name="Graphic 6">
            <a:extLst>
              <a:ext uri="{FF2B5EF4-FFF2-40B4-BE49-F238E27FC236}">
                <a16:creationId xmlns:a16="http://schemas.microsoft.com/office/drawing/2014/main" id="{8D1B2F6B-4F74-CDB7-4D34-F38F08E64D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5003" y="520324"/>
            <a:ext cx="2539696" cy="747358"/>
          </a:xfrm>
          <a:prstGeom prst="rect">
            <a:avLst/>
          </a:prstGeom>
        </p:spPr>
      </p:pic>
      <p:pic>
        <p:nvPicPr>
          <p:cNvPr id="9" name="Graphic 8">
            <a:extLst>
              <a:ext uri="{FF2B5EF4-FFF2-40B4-BE49-F238E27FC236}">
                <a16:creationId xmlns:a16="http://schemas.microsoft.com/office/drawing/2014/main" id="{465C9F8D-2F47-E2CB-5FE0-DB72A352A80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6983" y="6450189"/>
            <a:ext cx="609522" cy="209947"/>
          </a:xfrm>
          <a:prstGeom prst="rect">
            <a:avLst/>
          </a:prstGeom>
        </p:spPr>
      </p:pic>
      <p:sp>
        <p:nvSpPr>
          <p:cNvPr id="3" name="Date Placeholder 3">
            <a:extLst>
              <a:ext uri="{FF2B5EF4-FFF2-40B4-BE49-F238E27FC236}">
                <a16:creationId xmlns:a16="http://schemas.microsoft.com/office/drawing/2014/main" id="{8AFAB2EF-012F-E5FB-34F5-34973BE2FE7C}"/>
              </a:ext>
            </a:extLst>
          </p:cNvPr>
          <p:cNvSpPr>
            <a:spLocks noGrp="1"/>
          </p:cNvSpPr>
          <p:nvPr>
            <p:ph type="dt" sz="half" idx="2"/>
          </p:nvPr>
        </p:nvSpPr>
        <p:spPr>
          <a:xfrm>
            <a:off x="8738124" y="6356350"/>
            <a:ext cx="2743200" cy="365125"/>
          </a:xfrm>
          <a:prstGeom prst="rect">
            <a:avLst/>
          </a:prstGeom>
        </p:spPr>
        <p:txBody>
          <a:bodyPr vert="horz" lIns="91440" tIns="45720" rIns="91440" bIns="45720" rtlCol="0" anchor="ctr"/>
          <a:lstStyle>
            <a:lvl1pPr algn="r">
              <a:defRPr sz="1400">
                <a:solidFill>
                  <a:schemeClr val="bg1"/>
                </a:solidFill>
                <a:latin typeface="Arial" panose="020B0604020202020204" pitchFamily="34" charset="0"/>
                <a:cs typeface="Arial" panose="020B0604020202020204" pitchFamily="34" charset="0"/>
              </a:defRPr>
            </a:lvl1pPr>
          </a:lstStyle>
          <a:p>
            <a:fld id="{CE27B4F4-5B7C-473E-9F52-5B2C819ED284}" type="datetimeFigureOut">
              <a:rPr lang="pt-PT" smtClean="0"/>
              <a:pPr/>
              <a:t>06/05/2025</a:t>
            </a:fld>
            <a:endParaRPr lang="pt-PT" dirty="0"/>
          </a:p>
        </p:txBody>
      </p:sp>
      <p:pic>
        <p:nvPicPr>
          <p:cNvPr id="4" name="Picture 3" descr="A group of people looking at a tablet&#10;&#10;Description automatically generated">
            <a:extLst>
              <a:ext uri="{FF2B5EF4-FFF2-40B4-BE49-F238E27FC236}">
                <a16:creationId xmlns:a16="http://schemas.microsoft.com/office/drawing/2014/main" id="{037DA9B4-6C29-AC1F-5526-194494ACBA9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003024" y="708222"/>
            <a:ext cx="4214949" cy="5268687"/>
          </a:xfrm>
          <a:prstGeom prst="rect">
            <a:avLst/>
          </a:prstGeom>
        </p:spPr>
      </p:pic>
      <p:pic>
        <p:nvPicPr>
          <p:cNvPr id="2" name="Picture 1" descr="A black and white logo&#10;&#10;Description automatically generated">
            <a:extLst>
              <a:ext uri="{FF2B5EF4-FFF2-40B4-BE49-F238E27FC236}">
                <a16:creationId xmlns:a16="http://schemas.microsoft.com/office/drawing/2014/main" id="{3E1AFAF0-1B08-AE00-1EAB-8E6E9895091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99946" y="147389"/>
            <a:ext cx="3243356" cy="1491944"/>
          </a:xfrm>
          <a:prstGeom prst="rect">
            <a:avLst/>
          </a:prstGeom>
        </p:spPr>
      </p:pic>
    </p:spTree>
    <p:extLst>
      <p:ext uri="{BB962C8B-B14F-4D97-AF65-F5344CB8AC3E}">
        <p14:creationId xmlns:p14="http://schemas.microsoft.com/office/powerpoint/2010/main" val="137238127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Inovação_Capa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E3249A-B4B4-5A45-5536-BA3588256DCC}"/>
              </a:ext>
            </a:extLst>
          </p:cNvPr>
          <p:cNvSpPr/>
          <p:nvPr userDrawn="1"/>
        </p:nvSpPr>
        <p:spPr>
          <a:xfrm>
            <a:off x="520324" y="2971949"/>
            <a:ext cx="11697649" cy="388605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8" name="Rectangle 7">
            <a:extLst>
              <a:ext uri="{FF2B5EF4-FFF2-40B4-BE49-F238E27FC236}">
                <a16:creationId xmlns:a16="http://schemas.microsoft.com/office/drawing/2014/main" id="{63F8A5F0-6174-2F85-4F8B-686E21CA2369}"/>
              </a:ext>
            </a:extLst>
          </p:cNvPr>
          <p:cNvSpPr/>
          <p:nvPr userDrawn="1"/>
        </p:nvSpPr>
        <p:spPr>
          <a:xfrm>
            <a:off x="520324" y="-13767"/>
            <a:ext cx="11697649" cy="388605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pic>
        <p:nvPicPr>
          <p:cNvPr id="7" name="Graphic 6">
            <a:extLst>
              <a:ext uri="{FF2B5EF4-FFF2-40B4-BE49-F238E27FC236}">
                <a16:creationId xmlns:a16="http://schemas.microsoft.com/office/drawing/2014/main" id="{8D1B2F6B-4F74-CDB7-4D34-F38F08E64D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5003" y="520324"/>
            <a:ext cx="2539696" cy="747358"/>
          </a:xfrm>
          <a:prstGeom prst="rect">
            <a:avLst/>
          </a:prstGeom>
        </p:spPr>
      </p:pic>
      <p:sp>
        <p:nvSpPr>
          <p:cNvPr id="2" name="Title 1">
            <a:extLst>
              <a:ext uri="{FF2B5EF4-FFF2-40B4-BE49-F238E27FC236}">
                <a16:creationId xmlns:a16="http://schemas.microsoft.com/office/drawing/2014/main" id="{8E46D978-59B2-DB26-D711-5C7BA1EFF46B}"/>
              </a:ext>
            </a:extLst>
          </p:cNvPr>
          <p:cNvSpPr>
            <a:spLocks noGrp="1"/>
          </p:cNvSpPr>
          <p:nvPr>
            <p:ph type="title"/>
          </p:nvPr>
        </p:nvSpPr>
        <p:spPr>
          <a:xfrm>
            <a:off x="1055006" y="4023360"/>
            <a:ext cx="6742794" cy="1953549"/>
          </a:xfrm>
        </p:spPr>
        <p:txBody>
          <a:bodyPr anchor="t">
            <a:normAutofit/>
          </a:bodyPr>
          <a:lstStyle>
            <a:lvl1pPr>
              <a:defRPr sz="5400"/>
            </a:lvl1pPr>
          </a:lstStyle>
          <a:p>
            <a:r>
              <a:rPr lang="en-US"/>
              <a:t>Click to edit Master title style</a:t>
            </a:r>
            <a:endParaRPr lang="pt-PT" dirty="0"/>
          </a:p>
        </p:txBody>
      </p:sp>
      <p:pic>
        <p:nvPicPr>
          <p:cNvPr id="12" name="Picture 11" descr="A group of people looking at a tablet&#10;&#10;Description automatically generated">
            <a:extLst>
              <a:ext uri="{FF2B5EF4-FFF2-40B4-BE49-F238E27FC236}">
                <a16:creationId xmlns:a16="http://schemas.microsoft.com/office/drawing/2014/main" id="{826F97FA-4064-3AED-50DD-FB2D6E6257E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003024" y="708222"/>
            <a:ext cx="4214949" cy="5268687"/>
          </a:xfrm>
          <a:prstGeom prst="rect">
            <a:avLst/>
          </a:prstGeom>
        </p:spPr>
      </p:pic>
      <p:pic>
        <p:nvPicPr>
          <p:cNvPr id="4" name="Picture 3" descr="A black and white logo&#10;&#10;Description automatically generated">
            <a:extLst>
              <a:ext uri="{FF2B5EF4-FFF2-40B4-BE49-F238E27FC236}">
                <a16:creationId xmlns:a16="http://schemas.microsoft.com/office/drawing/2014/main" id="{98C9185D-FC3B-EF11-82DE-B50EE8FE79A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99946" y="147389"/>
            <a:ext cx="3243356" cy="1491944"/>
          </a:xfrm>
          <a:prstGeom prst="rect">
            <a:avLst/>
          </a:prstGeom>
        </p:spPr>
      </p:pic>
    </p:spTree>
    <p:extLst>
      <p:ext uri="{BB962C8B-B14F-4D97-AF65-F5344CB8AC3E}">
        <p14:creationId xmlns:p14="http://schemas.microsoft.com/office/powerpoint/2010/main" val="198438053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Inovação_Separador_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FFEE78-1CAF-A782-F0FB-D994A1ABCCA6}"/>
              </a:ext>
            </a:extLst>
          </p:cNvPr>
          <p:cNvSpPr/>
          <p:nvPr userDrawn="1"/>
        </p:nvSpPr>
        <p:spPr>
          <a:xfrm flipV="1">
            <a:off x="0" y="0"/>
            <a:ext cx="12192000" cy="361784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ln>
                <a:noFill/>
              </a:ln>
            </a:endParaRPr>
          </a:p>
        </p:txBody>
      </p:sp>
      <p:sp>
        <p:nvSpPr>
          <p:cNvPr id="2" name="Title 1">
            <a:extLst>
              <a:ext uri="{FF2B5EF4-FFF2-40B4-BE49-F238E27FC236}">
                <a16:creationId xmlns:a16="http://schemas.microsoft.com/office/drawing/2014/main" id="{63964867-95C8-AB79-12F1-0B9738AB9D6C}"/>
              </a:ext>
            </a:extLst>
          </p:cNvPr>
          <p:cNvSpPr>
            <a:spLocks noGrp="1"/>
          </p:cNvSpPr>
          <p:nvPr>
            <p:ph type="ctrTitle"/>
          </p:nvPr>
        </p:nvSpPr>
        <p:spPr>
          <a:xfrm>
            <a:off x="1055003" y="3784822"/>
            <a:ext cx="10458486" cy="1095250"/>
          </a:xfrm>
        </p:spPr>
        <p:txBody>
          <a:bodyPr anchor="b">
            <a:normAutofit/>
          </a:bodyPr>
          <a:lstStyle>
            <a:lvl1pPr algn="l">
              <a:defRPr sz="5400"/>
            </a:lvl1pPr>
          </a:lstStyle>
          <a:p>
            <a:r>
              <a:rPr lang="en-US"/>
              <a:t>Click to edit Master title style</a:t>
            </a:r>
            <a:endParaRPr lang="pt-PT"/>
          </a:p>
        </p:txBody>
      </p:sp>
      <p:sp>
        <p:nvSpPr>
          <p:cNvPr id="3" name="Subtitle 2">
            <a:extLst>
              <a:ext uri="{FF2B5EF4-FFF2-40B4-BE49-F238E27FC236}">
                <a16:creationId xmlns:a16="http://schemas.microsoft.com/office/drawing/2014/main" id="{9DCE75A0-4902-AF90-D5C5-8B9A439FB2F6}"/>
              </a:ext>
            </a:extLst>
          </p:cNvPr>
          <p:cNvSpPr>
            <a:spLocks noGrp="1"/>
          </p:cNvSpPr>
          <p:nvPr>
            <p:ph type="subTitle" idx="1"/>
          </p:nvPr>
        </p:nvSpPr>
        <p:spPr>
          <a:xfrm>
            <a:off x="1055003" y="4969566"/>
            <a:ext cx="9144000" cy="65648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PT"/>
          </a:p>
        </p:txBody>
      </p:sp>
      <p:pic>
        <p:nvPicPr>
          <p:cNvPr id="4" name="Picture 3" descr="A black background with a black square&#10;&#10;Description automatically generated with medium confidence">
            <a:extLst>
              <a:ext uri="{FF2B5EF4-FFF2-40B4-BE49-F238E27FC236}">
                <a16:creationId xmlns:a16="http://schemas.microsoft.com/office/drawing/2014/main" id="{F6C6F815-1F54-47A1-0D91-534FBC7D2D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5920" y="1928609"/>
            <a:ext cx="3261718" cy="1500391"/>
          </a:xfrm>
          <a:prstGeom prst="rect">
            <a:avLst/>
          </a:prstGeom>
        </p:spPr>
      </p:pic>
    </p:spTree>
    <p:extLst>
      <p:ext uri="{BB962C8B-B14F-4D97-AF65-F5344CB8AC3E}">
        <p14:creationId xmlns:p14="http://schemas.microsoft.com/office/powerpoint/2010/main" val="282887536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Inovação_Separador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64867-95C8-AB79-12F1-0B9738AB9D6C}"/>
              </a:ext>
            </a:extLst>
          </p:cNvPr>
          <p:cNvSpPr>
            <a:spLocks noGrp="1"/>
          </p:cNvSpPr>
          <p:nvPr>
            <p:ph type="ctrTitle" hasCustomPrompt="1"/>
          </p:nvPr>
        </p:nvSpPr>
        <p:spPr>
          <a:xfrm>
            <a:off x="1055003" y="2131265"/>
            <a:ext cx="9144000" cy="2096799"/>
          </a:xfrm>
        </p:spPr>
        <p:txBody>
          <a:bodyPr anchor="b">
            <a:normAutofit/>
          </a:bodyPr>
          <a:lstStyle>
            <a:lvl1pPr algn="l">
              <a:defRPr sz="5400"/>
            </a:lvl1pPr>
          </a:lstStyle>
          <a:p>
            <a:r>
              <a:rPr lang="en-US"/>
              <a:t>Click to edit </a:t>
            </a:r>
            <a:br>
              <a:rPr lang="en-US"/>
            </a:br>
            <a:r>
              <a:rPr lang="en-US"/>
              <a:t>Master title style</a:t>
            </a:r>
            <a:endParaRPr lang="pt-PT"/>
          </a:p>
        </p:txBody>
      </p:sp>
      <p:sp>
        <p:nvSpPr>
          <p:cNvPr id="3" name="Subtitle 2">
            <a:extLst>
              <a:ext uri="{FF2B5EF4-FFF2-40B4-BE49-F238E27FC236}">
                <a16:creationId xmlns:a16="http://schemas.microsoft.com/office/drawing/2014/main" id="{9DCE75A0-4902-AF90-D5C5-8B9A439FB2F6}"/>
              </a:ext>
            </a:extLst>
          </p:cNvPr>
          <p:cNvSpPr>
            <a:spLocks noGrp="1"/>
          </p:cNvSpPr>
          <p:nvPr>
            <p:ph type="subTitle" idx="1"/>
          </p:nvPr>
        </p:nvSpPr>
        <p:spPr>
          <a:xfrm>
            <a:off x="1055003" y="4320140"/>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PT"/>
          </a:p>
        </p:txBody>
      </p:sp>
      <p:pic>
        <p:nvPicPr>
          <p:cNvPr id="4" name="Picture 3" descr="A black background with a black square&#10;&#10;Description automatically generated with medium confidence">
            <a:extLst>
              <a:ext uri="{FF2B5EF4-FFF2-40B4-BE49-F238E27FC236}">
                <a16:creationId xmlns:a16="http://schemas.microsoft.com/office/drawing/2014/main" id="{9843EB5B-3C9F-E0E9-F22E-39DD13D6D9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5920" y="143807"/>
            <a:ext cx="3261718" cy="1500391"/>
          </a:xfrm>
          <a:prstGeom prst="rect">
            <a:avLst/>
          </a:prstGeom>
        </p:spPr>
      </p:pic>
    </p:spTree>
    <p:extLst>
      <p:ext uri="{BB962C8B-B14F-4D97-AF65-F5344CB8AC3E}">
        <p14:creationId xmlns:p14="http://schemas.microsoft.com/office/powerpoint/2010/main" val="119699557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Inovação_Separador_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2694A-6308-8DA8-200F-C2139BF34854}"/>
              </a:ext>
            </a:extLst>
          </p:cNvPr>
          <p:cNvSpPr>
            <a:spLocks noGrp="1"/>
          </p:cNvSpPr>
          <p:nvPr>
            <p:ph type="title"/>
          </p:nvPr>
        </p:nvSpPr>
        <p:spPr>
          <a:xfrm>
            <a:off x="1076036" y="1709738"/>
            <a:ext cx="10515600" cy="2852737"/>
          </a:xfrm>
        </p:spPr>
        <p:txBody>
          <a:bodyPr anchor="b"/>
          <a:lstStyle>
            <a:lvl1pPr>
              <a:defRPr sz="6000"/>
            </a:lvl1pPr>
          </a:lstStyle>
          <a:p>
            <a:r>
              <a:rPr lang="en-US"/>
              <a:t>Click to edit Master title style</a:t>
            </a:r>
            <a:endParaRPr lang="pt-PT"/>
          </a:p>
        </p:txBody>
      </p:sp>
      <p:sp>
        <p:nvSpPr>
          <p:cNvPr id="3" name="Text Placeholder 2">
            <a:extLst>
              <a:ext uri="{FF2B5EF4-FFF2-40B4-BE49-F238E27FC236}">
                <a16:creationId xmlns:a16="http://schemas.microsoft.com/office/drawing/2014/main" id="{98FC51BA-7674-BA76-52AD-37B4FDEF1C09}"/>
              </a:ext>
            </a:extLst>
          </p:cNvPr>
          <p:cNvSpPr>
            <a:spLocks noGrp="1"/>
          </p:cNvSpPr>
          <p:nvPr>
            <p:ph type="body" idx="1"/>
          </p:nvPr>
        </p:nvSpPr>
        <p:spPr>
          <a:xfrm>
            <a:off x="1076036"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914051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Inovação_Conteúdo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8FF24-E258-E835-A980-F7D1B047F94B}"/>
              </a:ext>
            </a:extLst>
          </p:cNvPr>
          <p:cNvSpPr>
            <a:spLocks noGrp="1"/>
          </p:cNvSpPr>
          <p:nvPr>
            <p:ph type="title"/>
          </p:nvPr>
        </p:nvSpPr>
        <p:spPr/>
        <p:txBody>
          <a:bodyPr/>
          <a:lstStyle/>
          <a:p>
            <a:r>
              <a:rPr lang="en-US"/>
              <a:t>Click to edit Master title style</a:t>
            </a:r>
            <a:endParaRPr lang="pt-PT"/>
          </a:p>
        </p:txBody>
      </p:sp>
      <p:sp>
        <p:nvSpPr>
          <p:cNvPr id="3" name="Content Placeholder 2">
            <a:extLst>
              <a:ext uri="{FF2B5EF4-FFF2-40B4-BE49-F238E27FC236}">
                <a16:creationId xmlns:a16="http://schemas.microsoft.com/office/drawing/2014/main" id="{47FC1017-AEFC-F107-2665-9AAA960587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Tree>
    <p:extLst>
      <p:ext uri="{BB962C8B-B14F-4D97-AF65-F5344CB8AC3E}">
        <p14:creationId xmlns:p14="http://schemas.microsoft.com/office/powerpoint/2010/main" val="271694789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Inovação_Conteúdo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7F85B-632D-E952-2298-C0422EAECB25}"/>
              </a:ext>
            </a:extLst>
          </p:cNvPr>
          <p:cNvSpPr>
            <a:spLocks noGrp="1"/>
          </p:cNvSpPr>
          <p:nvPr>
            <p:ph type="title"/>
          </p:nvPr>
        </p:nvSpPr>
        <p:spPr/>
        <p:txBody>
          <a:bodyPr/>
          <a:lstStyle/>
          <a:p>
            <a:r>
              <a:rPr lang="en-US"/>
              <a:t>Click to edit Master title style</a:t>
            </a:r>
            <a:endParaRPr lang="pt-PT"/>
          </a:p>
        </p:txBody>
      </p:sp>
      <p:sp>
        <p:nvSpPr>
          <p:cNvPr id="3" name="Content Placeholder 2">
            <a:extLst>
              <a:ext uri="{FF2B5EF4-FFF2-40B4-BE49-F238E27FC236}">
                <a16:creationId xmlns:a16="http://schemas.microsoft.com/office/drawing/2014/main" id="{F2335133-66E9-AB4B-2EFB-6532F3379126}"/>
              </a:ext>
            </a:extLst>
          </p:cNvPr>
          <p:cNvSpPr>
            <a:spLocks noGrp="1"/>
          </p:cNvSpPr>
          <p:nvPr>
            <p:ph sz="half" idx="1"/>
          </p:nvPr>
        </p:nvSpPr>
        <p:spPr>
          <a:xfrm>
            <a:off x="1055006" y="1825625"/>
            <a:ext cx="496479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Content Placeholder 3">
            <a:extLst>
              <a:ext uri="{FF2B5EF4-FFF2-40B4-BE49-F238E27FC236}">
                <a16:creationId xmlns:a16="http://schemas.microsoft.com/office/drawing/2014/main" id="{66EC7F34-6EFF-5987-5735-2005D92390D1}"/>
              </a:ext>
            </a:extLst>
          </p:cNvPr>
          <p:cNvSpPr>
            <a:spLocks noGrp="1"/>
          </p:cNvSpPr>
          <p:nvPr>
            <p:ph sz="half" idx="2"/>
          </p:nvPr>
        </p:nvSpPr>
        <p:spPr>
          <a:xfrm>
            <a:off x="6172199" y="1825625"/>
            <a:ext cx="538249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Tree>
    <p:extLst>
      <p:ext uri="{BB962C8B-B14F-4D97-AF65-F5344CB8AC3E}">
        <p14:creationId xmlns:p14="http://schemas.microsoft.com/office/powerpoint/2010/main" val="4897535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Inovação_Conteúdo_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05290-3CBA-F955-1AA7-0F45F126C0D5}"/>
              </a:ext>
            </a:extLst>
          </p:cNvPr>
          <p:cNvSpPr>
            <a:spLocks noGrp="1"/>
          </p:cNvSpPr>
          <p:nvPr>
            <p:ph type="title"/>
          </p:nvPr>
        </p:nvSpPr>
        <p:spPr>
          <a:xfrm>
            <a:off x="1057997" y="365125"/>
            <a:ext cx="10515600" cy="1325563"/>
          </a:xfrm>
        </p:spPr>
        <p:txBody>
          <a:bodyPr/>
          <a:lstStyle/>
          <a:p>
            <a:r>
              <a:rPr lang="en-US"/>
              <a:t>Click to edit Master title style</a:t>
            </a:r>
            <a:endParaRPr lang="pt-PT"/>
          </a:p>
        </p:txBody>
      </p:sp>
      <p:sp>
        <p:nvSpPr>
          <p:cNvPr id="3" name="Text Placeholder 2">
            <a:extLst>
              <a:ext uri="{FF2B5EF4-FFF2-40B4-BE49-F238E27FC236}">
                <a16:creationId xmlns:a16="http://schemas.microsoft.com/office/drawing/2014/main" id="{BBD61995-AB25-6B4A-298D-46BA9ABA4963}"/>
              </a:ext>
            </a:extLst>
          </p:cNvPr>
          <p:cNvSpPr>
            <a:spLocks noGrp="1"/>
          </p:cNvSpPr>
          <p:nvPr>
            <p:ph type="body" idx="1"/>
          </p:nvPr>
        </p:nvSpPr>
        <p:spPr>
          <a:xfrm>
            <a:off x="1057997"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14CDCE-066C-C4BD-EE35-7CF53AB00D8A}"/>
              </a:ext>
            </a:extLst>
          </p:cNvPr>
          <p:cNvSpPr>
            <a:spLocks noGrp="1"/>
          </p:cNvSpPr>
          <p:nvPr>
            <p:ph sz="half" idx="2"/>
          </p:nvPr>
        </p:nvSpPr>
        <p:spPr>
          <a:xfrm>
            <a:off x="1057997"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5" name="Text Placeholder 4">
            <a:extLst>
              <a:ext uri="{FF2B5EF4-FFF2-40B4-BE49-F238E27FC236}">
                <a16:creationId xmlns:a16="http://schemas.microsoft.com/office/drawing/2014/main" id="{A17615AA-1734-8D87-5D62-9D0D4D4DD187}"/>
              </a:ext>
            </a:extLst>
          </p:cNvPr>
          <p:cNvSpPr>
            <a:spLocks noGrp="1"/>
          </p:cNvSpPr>
          <p:nvPr>
            <p:ph type="body" sz="quarter" idx="3"/>
          </p:nvPr>
        </p:nvSpPr>
        <p:spPr>
          <a:xfrm>
            <a:off x="6390409"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CAB3D7-94C7-1DFA-BC9A-479942648856}"/>
              </a:ext>
            </a:extLst>
          </p:cNvPr>
          <p:cNvSpPr>
            <a:spLocks noGrp="1"/>
          </p:cNvSpPr>
          <p:nvPr>
            <p:ph sz="quarter" idx="4"/>
          </p:nvPr>
        </p:nvSpPr>
        <p:spPr>
          <a:xfrm>
            <a:off x="6390409"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Tree>
    <p:extLst>
      <p:ext uri="{BB962C8B-B14F-4D97-AF65-F5344CB8AC3E}">
        <p14:creationId xmlns:p14="http://schemas.microsoft.com/office/powerpoint/2010/main" val="1889990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FCCN_Conteúdo_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19001-6BC7-C583-5B0D-0F7A03B67C94}"/>
              </a:ext>
            </a:extLst>
          </p:cNvPr>
          <p:cNvSpPr>
            <a:spLocks noGrp="1"/>
          </p:cNvSpPr>
          <p:nvPr>
            <p:ph type="title" hasCustomPrompt="1"/>
          </p:nvPr>
        </p:nvSpPr>
        <p:spPr>
          <a:xfrm>
            <a:off x="1047607" y="373558"/>
            <a:ext cx="9154484" cy="1069975"/>
          </a:xfrm>
        </p:spPr>
        <p:txBody>
          <a:bodyPr anchor="b">
            <a:noAutofit/>
          </a:bodyPr>
          <a:lstStyle>
            <a:lvl1pPr>
              <a:defRPr sz="4400"/>
            </a:lvl1pPr>
          </a:lstStyle>
          <a:p>
            <a:r>
              <a:rPr lang="en-US"/>
              <a:t>Click to edit master title style</a:t>
            </a:r>
            <a:endParaRPr lang="pt-PT"/>
          </a:p>
        </p:txBody>
      </p:sp>
      <p:sp>
        <p:nvSpPr>
          <p:cNvPr id="11" name="Subtitle 2">
            <a:extLst>
              <a:ext uri="{FF2B5EF4-FFF2-40B4-BE49-F238E27FC236}">
                <a16:creationId xmlns:a16="http://schemas.microsoft.com/office/drawing/2014/main" id="{E82715CE-42A6-0322-7218-19F80C7519CE}"/>
              </a:ext>
            </a:extLst>
          </p:cNvPr>
          <p:cNvSpPr>
            <a:spLocks noGrp="1"/>
          </p:cNvSpPr>
          <p:nvPr>
            <p:ph type="subTitle" idx="1"/>
          </p:nvPr>
        </p:nvSpPr>
        <p:spPr>
          <a:xfrm>
            <a:off x="1058091" y="1541153"/>
            <a:ext cx="9144000" cy="42619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PT"/>
          </a:p>
        </p:txBody>
      </p:sp>
    </p:spTree>
    <p:extLst>
      <p:ext uri="{BB962C8B-B14F-4D97-AF65-F5344CB8AC3E}">
        <p14:creationId xmlns:p14="http://schemas.microsoft.com/office/powerpoint/2010/main" val="187327710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Inovação_Conteúdo_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B3E73-DB66-10A0-FEF7-169528E836B9}"/>
              </a:ext>
            </a:extLst>
          </p:cNvPr>
          <p:cNvSpPr>
            <a:spLocks noGrp="1"/>
          </p:cNvSpPr>
          <p:nvPr>
            <p:ph type="title"/>
          </p:nvPr>
        </p:nvSpPr>
        <p:spPr>
          <a:xfrm>
            <a:off x="1055003" y="810491"/>
            <a:ext cx="3932237" cy="1600200"/>
          </a:xfrm>
        </p:spPr>
        <p:txBody>
          <a:bodyPr anchor="b"/>
          <a:lstStyle>
            <a:lvl1pPr>
              <a:defRPr sz="3200"/>
            </a:lvl1pPr>
          </a:lstStyle>
          <a:p>
            <a:r>
              <a:rPr lang="en-US"/>
              <a:t>Click to edit Master title style</a:t>
            </a:r>
            <a:endParaRPr lang="pt-PT"/>
          </a:p>
        </p:txBody>
      </p:sp>
      <p:sp>
        <p:nvSpPr>
          <p:cNvPr id="3" name="Content Placeholder 2">
            <a:extLst>
              <a:ext uri="{FF2B5EF4-FFF2-40B4-BE49-F238E27FC236}">
                <a16:creationId xmlns:a16="http://schemas.microsoft.com/office/drawing/2014/main" id="{51424A19-C470-96C3-737D-8A1A3B712B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Text Placeholder 3">
            <a:extLst>
              <a:ext uri="{FF2B5EF4-FFF2-40B4-BE49-F238E27FC236}">
                <a16:creationId xmlns:a16="http://schemas.microsoft.com/office/drawing/2014/main" id="{9073C662-691A-B1C8-1B27-869F7C08A634}"/>
              </a:ext>
            </a:extLst>
          </p:cNvPr>
          <p:cNvSpPr>
            <a:spLocks noGrp="1"/>
          </p:cNvSpPr>
          <p:nvPr>
            <p:ph type="body" sz="half" idx="2"/>
          </p:nvPr>
        </p:nvSpPr>
        <p:spPr>
          <a:xfrm>
            <a:off x="1055003" y="241069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Graphic 7">
            <a:extLst>
              <a:ext uri="{FF2B5EF4-FFF2-40B4-BE49-F238E27FC236}">
                <a16:creationId xmlns:a16="http://schemas.microsoft.com/office/drawing/2014/main" id="{7C834B01-147B-9BBD-FA31-7C09A2B6516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5003" y="512422"/>
            <a:ext cx="749981" cy="749981"/>
          </a:xfrm>
          <a:prstGeom prst="rect">
            <a:avLst/>
          </a:prstGeom>
        </p:spPr>
      </p:pic>
    </p:spTree>
    <p:extLst>
      <p:ext uri="{BB962C8B-B14F-4D97-AF65-F5344CB8AC3E}">
        <p14:creationId xmlns:p14="http://schemas.microsoft.com/office/powerpoint/2010/main" val="174322727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Inovação_Conteúdo_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19001-6BC7-C583-5B0D-0F7A03B67C94}"/>
              </a:ext>
            </a:extLst>
          </p:cNvPr>
          <p:cNvSpPr>
            <a:spLocks noGrp="1"/>
          </p:cNvSpPr>
          <p:nvPr>
            <p:ph type="title" hasCustomPrompt="1"/>
          </p:nvPr>
        </p:nvSpPr>
        <p:spPr>
          <a:xfrm>
            <a:off x="1047607" y="373558"/>
            <a:ext cx="9154484" cy="1069975"/>
          </a:xfrm>
        </p:spPr>
        <p:txBody>
          <a:bodyPr anchor="b">
            <a:noAutofit/>
          </a:bodyPr>
          <a:lstStyle>
            <a:lvl1pPr>
              <a:defRPr sz="4800"/>
            </a:lvl1pPr>
          </a:lstStyle>
          <a:p>
            <a:r>
              <a:rPr lang="en-US"/>
              <a:t>Click to edit master title style</a:t>
            </a:r>
            <a:endParaRPr lang="pt-PT"/>
          </a:p>
        </p:txBody>
      </p:sp>
      <p:sp>
        <p:nvSpPr>
          <p:cNvPr id="4" name="Text Placeholder 3">
            <a:extLst>
              <a:ext uri="{FF2B5EF4-FFF2-40B4-BE49-F238E27FC236}">
                <a16:creationId xmlns:a16="http://schemas.microsoft.com/office/drawing/2014/main" id="{D2691416-1A5D-F3AE-83F5-9EA19EE1CA8E}"/>
              </a:ext>
            </a:extLst>
          </p:cNvPr>
          <p:cNvSpPr>
            <a:spLocks noGrp="1"/>
          </p:cNvSpPr>
          <p:nvPr>
            <p:ph type="body" sz="half" idx="2"/>
          </p:nvPr>
        </p:nvSpPr>
        <p:spPr>
          <a:xfrm>
            <a:off x="1047607" y="1748971"/>
            <a:ext cx="7065492" cy="4101111"/>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9607447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Inovação_Conteúdo_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D52D437-01D5-1BC7-89E1-47BCD4C1AD4C}"/>
              </a:ext>
            </a:extLst>
          </p:cNvPr>
          <p:cNvSpPr/>
          <p:nvPr userDrawn="1"/>
        </p:nvSpPr>
        <p:spPr>
          <a:xfrm flipV="1">
            <a:off x="0" y="-1"/>
            <a:ext cx="12192000" cy="685799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ln>
                <a:noFill/>
              </a:ln>
            </a:endParaRPr>
          </a:p>
        </p:txBody>
      </p:sp>
      <p:sp>
        <p:nvSpPr>
          <p:cNvPr id="2" name="Title 1">
            <a:extLst>
              <a:ext uri="{FF2B5EF4-FFF2-40B4-BE49-F238E27FC236}">
                <a16:creationId xmlns:a16="http://schemas.microsoft.com/office/drawing/2014/main" id="{BC919001-6BC7-C583-5B0D-0F7A03B67C94}"/>
              </a:ext>
            </a:extLst>
          </p:cNvPr>
          <p:cNvSpPr>
            <a:spLocks noGrp="1"/>
          </p:cNvSpPr>
          <p:nvPr>
            <p:ph type="title" hasCustomPrompt="1"/>
          </p:nvPr>
        </p:nvSpPr>
        <p:spPr>
          <a:xfrm>
            <a:off x="1047607" y="373558"/>
            <a:ext cx="9154484" cy="1069975"/>
          </a:xfrm>
        </p:spPr>
        <p:txBody>
          <a:bodyPr anchor="b">
            <a:noAutofit/>
          </a:bodyPr>
          <a:lstStyle>
            <a:lvl1pPr>
              <a:defRPr sz="4800"/>
            </a:lvl1pPr>
          </a:lstStyle>
          <a:p>
            <a:r>
              <a:rPr lang="en-US"/>
              <a:t>Click to edit master title style</a:t>
            </a:r>
            <a:endParaRPr lang="pt-PT"/>
          </a:p>
        </p:txBody>
      </p:sp>
      <p:sp>
        <p:nvSpPr>
          <p:cNvPr id="4" name="Text Placeholder 3">
            <a:extLst>
              <a:ext uri="{FF2B5EF4-FFF2-40B4-BE49-F238E27FC236}">
                <a16:creationId xmlns:a16="http://schemas.microsoft.com/office/drawing/2014/main" id="{D2691416-1A5D-F3AE-83F5-9EA19EE1CA8E}"/>
              </a:ext>
            </a:extLst>
          </p:cNvPr>
          <p:cNvSpPr>
            <a:spLocks noGrp="1"/>
          </p:cNvSpPr>
          <p:nvPr>
            <p:ph type="body" sz="half" idx="2"/>
          </p:nvPr>
        </p:nvSpPr>
        <p:spPr>
          <a:xfrm>
            <a:off x="1047607" y="1748971"/>
            <a:ext cx="7065492" cy="4101111"/>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6" name="Graphic 5">
            <a:extLst>
              <a:ext uri="{FF2B5EF4-FFF2-40B4-BE49-F238E27FC236}">
                <a16:creationId xmlns:a16="http://schemas.microsoft.com/office/drawing/2014/main" id="{09ACB4D4-472F-446E-0B74-70C152DC6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97683" y="6281002"/>
            <a:ext cx="2373993" cy="488893"/>
          </a:xfrm>
          <a:prstGeom prst="rect">
            <a:avLst/>
          </a:prstGeom>
        </p:spPr>
      </p:pic>
      <p:pic>
        <p:nvPicPr>
          <p:cNvPr id="7" name="Graphic 6">
            <a:extLst>
              <a:ext uri="{FF2B5EF4-FFF2-40B4-BE49-F238E27FC236}">
                <a16:creationId xmlns:a16="http://schemas.microsoft.com/office/drawing/2014/main" id="{7EB69C29-55A2-EEEE-4A50-2E3101D2550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6339841"/>
            <a:ext cx="520324" cy="520324"/>
          </a:xfrm>
          <a:prstGeom prst="rect">
            <a:avLst/>
          </a:prstGeom>
        </p:spPr>
      </p:pic>
      <p:pic>
        <p:nvPicPr>
          <p:cNvPr id="9" name="Graphic 8">
            <a:extLst>
              <a:ext uri="{FF2B5EF4-FFF2-40B4-BE49-F238E27FC236}">
                <a16:creationId xmlns:a16="http://schemas.microsoft.com/office/drawing/2014/main" id="{C6A0D14C-4B7D-8F8C-CDC8-4704CE30FB4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206987" y="265651"/>
            <a:ext cx="1490662" cy="75286"/>
          </a:xfrm>
          <a:prstGeom prst="rect">
            <a:avLst/>
          </a:prstGeom>
        </p:spPr>
      </p:pic>
      <p:sp>
        <p:nvSpPr>
          <p:cNvPr id="11" name="Rectangle 10">
            <a:extLst>
              <a:ext uri="{FF2B5EF4-FFF2-40B4-BE49-F238E27FC236}">
                <a16:creationId xmlns:a16="http://schemas.microsoft.com/office/drawing/2014/main" id="{A6D8B307-2FBA-9528-5360-8960F54C1CF3}"/>
              </a:ext>
            </a:extLst>
          </p:cNvPr>
          <p:cNvSpPr/>
          <p:nvPr userDrawn="1"/>
        </p:nvSpPr>
        <p:spPr>
          <a:xfrm>
            <a:off x="0" y="-13766"/>
            <a:ext cx="520324" cy="633767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12" name="TextBox 11">
            <a:extLst>
              <a:ext uri="{FF2B5EF4-FFF2-40B4-BE49-F238E27FC236}">
                <a16:creationId xmlns:a16="http://schemas.microsoft.com/office/drawing/2014/main" id="{0D52B0EB-B0E9-6F47-D88B-F509CE2CFC72}"/>
              </a:ext>
            </a:extLst>
          </p:cNvPr>
          <p:cNvSpPr txBox="1"/>
          <p:nvPr userDrawn="1"/>
        </p:nvSpPr>
        <p:spPr>
          <a:xfrm rot="16200000">
            <a:off x="-773508" y="1128894"/>
            <a:ext cx="2067339" cy="307777"/>
          </a:xfrm>
          <a:prstGeom prst="rect">
            <a:avLst/>
          </a:prstGeom>
          <a:noFill/>
        </p:spPr>
        <p:txBody>
          <a:bodyPr wrap="square" rtlCol="0">
            <a:spAutoFit/>
          </a:bodyPr>
          <a:lstStyle/>
          <a:p>
            <a:pPr algn="r"/>
            <a:r>
              <a:rPr lang="pt-PT" sz="1400" b="1" dirty="0">
                <a:latin typeface="Arial" panose="020B0604020202020204" pitchFamily="34" charset="0"/>
                <a:cs typeface="Arial" panose="020B0604020202020204" pitchFamily="34" charset="0"/>
              </a:rPr>
              <a:t>Inovação</a:t>
            </a:r>
          </a:p>
        </p:txBody>
      </p:sp>
    </p:spTree>
    <p:extLst>
      <p:ext uri="{BB962C8B-B14F-4D97-AF65-F5344CB8AC3E}">
        <p14:creationId xmlns:p14="http://schemas.microsoft.com/office/powerpoint/2010/main" val="199889626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Inovação_Título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DE302-47C7-E6CC-1167-93D669C6334B}"/>
              </a:ext>
            </a:extLst>
          </p:cNvPr>
          <p:cNvSpPr>
            <a:spLocks noGrp="1"/>
          </p:cNvSpPr>
          <p:nvPr>
            <p:ph type="title"/>
          </p:nvPr>
        </p:nvSpPr>
        <p:spPr/>
        <p:txBody>
          <a:bodyPr/>
          <a:lstStyle/>
          <a:p>
            <a:r>
              <a:rPr lang="en-US"/>
              <a:t>Click to edit Master title style</a:t>
            </a:r>
            <a:endParaRPr lang="pt-PT"/>
          </a:p>
        </p:txBody>
      </p:sp>
    </p:spTree>
    <p:extLst>
      <p:ext uri="{BB962C8B-B14F-4D97-AF65-F5344CB8AC3E}">
        <p14:creationId xmlns:p14="http://schemas.microsoft.com/office/powerpoint/2010/main" val="252487894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Inovação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48535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Inovação_Agradecimento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163961-6B41-E7AA-EBA5-C782D039117D}"/>
              </a:ext>
            </a:extLst>
          </p:cNvPr>
          <p:cNvSpPr txBox="1"/>
          <p:nvPr userDrawn="1"/>
        </p:nvSpPr>
        <p:spPr>
          <a:xfrm>
            <a:off x="962108" y="4951034"/>
            <a:ext cx="7644652" cy="707886"/>
          </a:xfrm>
          <a:prstGeom prst="rect">
            <a:avLst/>
          </a:prstGeom>
          <a:noFill/>
        </p:spPr>
        <p:txBody>
          <a:bodyPr wrap="square" lIns="91440" tIns="45720" rIns="91440" bIns="45720" anchor="t">
            <a:spAutoFit/>
          </a:bodyPr>
          <a:lstStyle/>
          <a:p>
            <a:r>
              <a:rPr lang="pt-PT" sz="2000" dirty="0">
                <a:solidFill>
                  <a:schemeClr val="tx1"/>
                </a:solidFill>
                <a:latin typeface="Arial"/>
                <a:cs typeface="Arial"/>
              </a:rPr>
              <a:t>Para informação completa sobre todos os serviços, consultar </a:t>
            </a:r>
            <a:r>
              <a:rPr lang="pt-PT" sz="2000" b="1" dirty="0">
                <a:solidFill>
                  <a:schemeClr val="tx1"/>
                </a:solidFill>
                <a:latin typeface="Arial"/>
                <a:cs typeface="Arial"/>
                <a:hlinkClick r:id="rId2">
                  <a:extLst>
                    <a:ext uri="{A12FA001-AC4F-418D-AE19-62706E023703}">
                      <ahyp:hlinkClr xmlns:ahyp="http://schemas.microsoft.com/office/drawing/2018/hyperlinkcolor" val="tx"/>
                    </a:ext>
                  </a:extLst>
                </a:hlinkClick>
              </a:rPr>
              <a:t>fccn.pt</a:t>
            </a:r>
            <a:r>
              <a:rPr lang="pt-PT" sz="2000" b="1" dirty="0">
                <a:solidFill>
                  <a:schemeClr val="tx1"/>
                </a:solidFill>
                <a:latin typeface="Arial"/>
                <a:cs typeface="Arial"/>
              </a:rPr>
              <a:t> </a:t>
            </a:r>
            <a:r>
              <a:rPr lang="pt-PT" sz="2000" dirty="0">
                <a:solidFill>
                  <a:schemeClr val="tx1"/>
                </a:solidFill>
                <a:latin typeface="Arial"/>
                <a:cs typeface="Arial"/>
              </a:rPr>
              <a:t>e </a:t>
            </a:r>
            <a:r>
              <a:rPr lang="pt-PT" sz="2000" b="1" dirty="0">
                <a:solidFill>
                  <a:schemeClr val="tx1"/>
                </a:solidFill>
                <a:latin typeface="Arial"/>
                <a:cs typeface="Arial"/>
                <a:hlinkClick r:id="rId3">
                  <a:extLst>
                    <a:ext uri="{A12FA001-AC4F-418D-AE19-62706E023703}">
                      <ahyp:hlinkClr xmlns:ahyp="http://schemas.microsoft.com/office/drawing/2018/hyperlinkcolor" val="tx"/>
                    </a:ext>
                  </a:extLst>
                </a:hlinkClick>
              </a:rPr>
              <a:t>catálogo serviços</a:t>
            </a:r>
            <a:endParaRPr lang="en-US" sz="2000" b="1" dirty="0">
              <a:solidFill>
                <a:schemeClr val="tx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42129F7-B685-0F05-4B38-9DCBB268B314}"/>
              </a:ext>
            </a:extLst>
          </p:cNvPr>
          <p:cNvSpPr txBox="1"/>
          <p:nvPr userDrawn="1"/>
        </p:nvSpPr>
        <p:spPr>
          <a:xfrm>
            <a:off x="962106" y="3331984"/>
            <a:ext cx="5133893" cy="1200329"/>
          </a:xfrm>
          <a:prstGeom prst="rect">
            <a:avLst/>
          </a:prstGeom>
          <a:noFill/>
        </p:spPr>
        <p:txBody>
          <a:bodyPr wrap="square" rtlCol="0">
            <a:spAutoFit/>
          </a:bodyPr>
          <a:lstStyle/>
          <a:p>
            <a:r>
              <a:rPr lang="pt-PT" sz="7200" b="1" dirty="0">
                <a:latin typeface="Arial" panose="020B0604020202020204" pitchFamily="34" charset="0"/>
                <a:cs typeface="Arial" panose="020B0604020202020204" pitchFamily="34" charset="0"/>
              </a:rPr>
              <a:t>Obrigado.</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E4CBDE0B-937E-E157-2F1B-94DA23F158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6369" y="404807"/>
            <a:ext cx="4356694" cy="2004080"/>
          </a:xfrm>
          <a:prstGeom prst="rect">
            <a:avLst/>
          </a:prstGeom>
        </p:spPr>
      </p:pic>
    </p:spTree>
    <p:extLst>
      <p:ext uri="{BB962C8B-B14F-4D97-AF65-F5344CB8AC3E}">
        <p14:creationId xmlns:p14="http://schemas.microsoft.com/office/powerpoint/2010/main" val="30670323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9EC23-14B2-2F0B-33BC-5E2FA9FE8F2F}"/>
              </a:ext>
            </a:extLst>
          </p:cNvPr>
          <p:cNvSpPr>
            <a:spLocks noGrp="1"/>
          </p:cNvSpPr>
          <p:nvPr>
            <p:ph type="ctrTitle"/>
          </p:nvPr>
        </p:nvSpPr>
        <p:spPr>
          <a:xfrm>
            <a:off x="968828" y="1834288"/>
            <a:ext cx="5823858" cy="2387600"/>
          </a:xfrm>
        </p:spPr>
        <p:txBody>
          <a:bodyPr anchor="b"/>
          <a:lstStyle>
            <a:lvl1pPr algn="l">
              <a:defRPr sz="6000"/>
            </a:lvl1pPr>
          </a:lstStyle>
          <a:p>
            <a:r>
              <a:rPr lang="en-US"/>
              <a:t>Click to edit Master title style</a:t>
            </a:r>
            <a:endParaRPr lang="pt-PT"/>
          </a:p>
        </p:txBody>
      </p:sp>
      <p:sp>
        <p:nvSpPr>
          <p:cNvPr id="3" name="Subtitle 2">
            <a:extLst>
              <a:ext uri="{FF2B5EF4-FFF2-40B4-BE49-F238E27FC236}">
                <a16:creationId xmlns:a16="http://schemas.microsoft.com/office/drawing/2014/main" id="{5C08AAEE-C8CF-29A8-AD21-48B4313AEBDC}"/>
              </a:ext>
            </a:extLst>
          </p:cNvPr>
          <p:cNvSpPr>
            <a:spLocks noGrp="1"/>
          </p:cNvSpPr>
          <p:nvPr>
            <p:ph type="subTitle" idx="1"/>
          </p:nvPr>
        </p:nvSpPr>
        <p:spPr>
          <a:xfrm>
            <a:off x="968828" y="4313963"/>
            <a:ext cx="5823858" cy="1015683"/>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PT"/>
          </a:p>
        </p:txBody>
      </p:sp>
    </p:spTree>
    <p:extLst>
      <p:ext uri="{BB962C8B-B14F-4D97-AF65-F5344CB8AC3E}">
        <p14:creationId xmlns:p14="http://schemas.microsoft.com/office/powerpoint/2010/main" val="411609961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9EC23-14B2-2F0B-33BC-5E2FA9FE8F2F}"/>
              </a:ext>
            </a:extLst>
          </p:cNvPr>
          <p:cNvSpPr>
            <a:spLocks noGrp="1"/>
          </p:cNvSpPr>
          <p:nvPr>
            <p:ph type="ctrTitle"/>
          </p:nvPr>
        </p:nvSpPr>
        <p:spPr>
          <a:xfrm>
            <a:off x="968828" y="1834288"/>
            <a:ext cx="8149046" cy="2387600"/>
          </a:xfrm>
        </p:spPr>
        <p:txBody>
          <a:bodyPr anchor="b"/>
          <a:lstStyle>
            <a:lvl1pPr algn="l">
              <a:defRPr sz="6000"/>
            </a:lvl1pPr>
          </a:lstStyle>
          <a:p>
            <a:r>
              <a:rPr lang="en-US"/>
              <a:t>Click to edit Master title style</a:t>
            </a:r>
            <a:endParaRPr lang="pt-PT"/>
          </a:p>
        </p:txBody>
      </p:sp>
      <p:sp>
        <p:nvSpPr>
          <p:cNvPr id="3" name="Subtitle 2">
            <a:extLst>
              <a:ext uri="{FF2B5EF4-FFF2-40B4-BE49-F238E27FC236}">
                <a16:creationId xmlns:a16="http://schemas.microsoft.com/office/drawing/2014/main" id="{5C08AAEE-C8CF-29A8-AD21-48B4313AEBDC}"/>
              </a:ext>
            </a:extLst>
          </p:cNvPr>
          <p:cNvSpPr>
            <a:spLocks noGrp="1"/>
          </p:cNvSpPr>
          <p:nvPr>
            <p:ph type="subTitle" idx="1"/>
          </p:nvPr>
        </p:nvSpPr>
        <p:spPr>
          <a:xfrm>
            <a:off x="968828" y="4313963"/>
            <a:ext cx="8149046" cy="1015683"/>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PT"/>
          </a:p>
        </p:txBody>
      </p:sp>
    </p:spTree>
    <p:extLst>
      <p:ext uri="{BB962C8B-B14F-4D97-AF65-F5344CB8AC3E}">
        <p14:creationId xmlns:p14="http://schemas.microsoft.com/office/powerpoint/2010/main" val="286569555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9EC23-14B2-2F0B-33BC-5E2FA9FE8F2F}"/>
              </a:ext>
            </a:extLst>
          </p:cNvPr>
          <p:cNvSpPr>
            <a:spLocks noGrp="1"/>
          </p:cNvSpPr>
          <p:nvPr>
            <p:ph type="ctrTitle"/>
          </p:nvPr>
        </p:nvSpPr>
        <p:spPr>
          <a:xfrm>
            <a:off x="968828" y="1834288"/>
            <a:ext cx="8149046" cy="2387600"/>
          </a:xfrm>
        </p:spPr>
        <p:txBody>
          <a:bodyPr anchor="b"/>
          <a:lstStyle>
            <a:lvl1pPr algn="l">
              <a:defRPr sz="6000"/>
            </a:lvl1pPr>
          </a:lstStyle>
          <a:p>
            <a:r>
              <a:rPr lang="en-US"/>
              <a:t>Click to edit Master title style</a:t>
            </a:r>
            <a:endParaRPr lang="pt-PT"/>
          </a:p>
        </p:txBody>
      </p:sp>
      <p:sp>
        <p:nvSpPr>
          <p:cNvPr id="3" name="Subtitle 2">
            <a:extLst>
              <a:ext uri="{FF2B5EF4-FFF2-40B4-BE49-F238E27FC236}">
                <a16:creationId xmlns:a16="http://schemas.microsoft.com/office/drawing/2014/main" id="{5C08AAEE-C8CF-29A8-AD21-48B4313AEBDC}"/>
              </a:ext>
            </a:extLst>
          </p:cNvPr>
          <p:cNvSpPr>
            <a:spLocks noGrp="1"/>
          </p:cNvSpPr>
          <p:nvPr>
            <p:ph type="subTitle" idx="1"/>
          </p:nvPr>
        </p:nvSpPr>
        <p:spPr>
          <a:xfrm>
            <a:off x="968828" y="4313963"/>
            <a:ext cx="8149046" cy="1015683"/>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PT"/>
          </a:p>
        </p:txBody>
      </p:sp>
    </p:spTree>
    <p:extLst>
      <p:ext uri="{BB962C8B-B14F-4D97-AF65-F5344CB8AC3E}">
        <p14:creationId xmlns:p14="http://schemas.microsoft.com/office/powerpoint/2010/main" val="8630469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725A1-EE27-7D16-8B49-096DC2707876}"/>
              </a:ext>
            </a:extLst>
          </p:cNvPr>
          <p:cNvSpPr>
            <a:spLocks noGrp="1"/>
          </p:cNvSpPr>
          <p:nvPr>
            <p:ph type="title"/>
          </p:nvPr>
        </p:nvSpPr>
        <p:spPr/>
        <p:txBody>
          <a:bodyPr/>
          <a:lstStyle/>
          <a:p>
            <a:r>
              <a:rPr lang="en-US"/>
              <a:t>Click to edit Master title style</a:t>
            </a:r>
            <a:endParaRPr lang="pt-PT"/>
          </a:p>
        </p:txBody>
      </p:sp>
      <p:sp>
        <p:nvSpPr>
          <p:cNvPr id="3" name="Content Placeholder 2">
            <a:extLst>
              <a:ext uri="{FF2B5EF4-FFF2-40B4-BE49-F238E27FC236}">
                <a16:creationId xmlns:a16="http://schemas.microsoft.com/office/drawing/2014/main" id="{B30D6BDA-7102-2753-293D-39EF24644A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a:extLst>
              <a:ext uri="{FF2B5EF4-FFF2-40B4-BE49-F238E27FC236}">
                <a16:creationId xmlns:a16="http://schemas.microsoft.com/office/drawing/2014/main" id="{3F57E76B-A805-DBFF-1ABB-134190854F06}"/>
              </a:ext>
            </a:extLst>
          </p:cNvPr>
          <p:cNvSpPr>
            <a:spLocks noGrp="1"/>
          </p:cNvSpPr>
          <p:nvPr>
            <p:ph type="dt" sz="half" idx="10"/>
          </p:nvPr>
        </p:nvSpPr>
        <p:spPr/>
        <p:txBody>
          <a:bodyPr/>
          <a:lstStyle/>
          <a:p>
            <a:fld id="{6B3B643C-602F-4070-8BF1-886AABBA0888}" type="datetimeFigureOut">
              <a:rPr lang="pt-PT" smtClean="0"/>
              <a:t>06/05/2025</a:t>
            </a:fld>
            <a:endParaRPr lang="pt-PT" dirty="0"/>
          </a:p>
        </p:txBody>
      </p:sp>
      <p:sp>
        <p:nvSpPr>
          <p:cNvPr id="5" name="Footer Placeholder 4">
            <a:extLst>
              <a:ext uri="{FF2B5EF4-FFF2-40B4-BE49-F238E27FC236}">
                <a16:creationId xmlns:a16="http://schemas.microsoft.com/office/drawing/2014/main" id="{6146FA09-759F-01FD-8776-0D532DB579A9}"/>
              </a:ext>
            </a:extLst>
          </p:cNvPr>
          <p:cNvSpPr>
            <a:spLocks noGrp="1"/>
          </p:cNvSpPr>
          <p:nvPr>
            <p:ph type="ftr" sz="quarter" idx="11"/>
          </p:nvPr>
        </p:nvSpPr>
        <p:spPr/>
        <p:txBody>
          <a:bodyPr/>
          <a:lstStyle/>
          <a:p>
            <a:endParaRPr lang="pt-PT" dirty="0"/>
          </a:p>
        </p:txBody>
      </p:sp>
      <p:sp>
        <p:nvSpPr>
          <p:cNvPr id="6" name="Slide Number Placeholder 5">
            <a:extLst>
              <a:ext uri="{FF2B5EF4-FFF2-40B4-BE49-F238E27FC236}">
                <a16:creationId xmlns:a16="http://schemas.microsoft.com/office/drawing/2014/main" id="{7AD3DC7E-6D50-88BA-FB8C-CA47954EFF27}"/>
              </a:ext>
            </a:extLst>
          </p:cNvPr>
          <p:cNvSpPr>
            <a:spLocks noGrp="1"/>
          </p:cNvSpPr>
          <p:nvPr>
            <p:ph type="sldNum" sz="quarter" idx="12"/>
          </p:nvPr>
        </p:nvSpPr>
        <p:spPr/>
        <p:txBody>
          <a:bodyPr/>
          <a:lstStyle/>
          <a:p>
            <a:fld id="{B40A08F8-F583-444E-9EF0-5B6EB0849821}" type="slidenum">
              <a:rPr lang="pt-PT" smtClean="0"/>
              <a:t>‹#›</a:t>
            </a:fld>
            <a:endParaRPr lang="pt-PT" dirty="0"/>
          </a:p>
        </p:txBody>
      </p:sp>
    </p:spTree>
    <p:extLst>
      <p:ext uri="{BB962C8B-B14F-4D97-AF65-F5344CB8AC3E}">
        <p14:creationId xmlns:p14="http://schemas.microsoft.com/office/powerpoint/2010/main" val="27028643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FCCN_Conteúdo_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19001-6BC7-C583-5B0D-0F7A03B67C94}"/>
              </a:ext>
            </a:extLst>
          </p:cNvPr>
          <p:cNvSpPr>
            <a:spLocks noGrp="1"/>
          </p:cNvSpPr>
          <p:nvPr>
            <p:ph type="title" hasCustomPrompt="1"/>
          </p:nvPr>
        </p:nvSpPr>
        <p:spPr>
          <a:xfrm>
            <a:off x="1047607" y="373558"/>
            <a:ext cx="9154484" cy="1069975"/>
          </a:xfrm>
        </p:spPr>
        <p:txBody>
          <a:bodyPr anchor="b">
            <a:noAutofit/>
          </a:bodyPr>
          <a:lstStyle>
            <a:lvl1pPr>
              <a:defRPr sz="4400"/>
            </a:lvl1pPr>
          </a:lstStyle>
          <a:p>
            <a:r>
              <a:rPr lang="en-US"/>
              <a:t>Click to edit master title style</a:t>
            </a:r>
            <a:endParaRPr lang="pt-PT"/>
          </a:p>
        </p:txBody>
      </p:sp>
      <p:sp>
        <p:nvSpPr>
          <p:cNvPr id="4" name="Text Placeholder 3">
            <a:extLst>
              <a:ext uri="{FF2B5EF4-FFF2-40B4-BE49-F238E27FC236}">
                <a16:creationId xmlns:a16="http://schemas.microsoft.com/office/drawing/2014/main" id="{D2691416-1A5D-F3AE-83F5-9EA19EE1CA8E}"/>
              </a:ext>
            </a:extLst>
          </p:cNvPr>
          <p:cNvSpPr>
            <a:spLocks noGrp="1"/>
          </p:cNvSpPr>
          <p:nvPr>
            <p:ph type="body" sz="half" idx="2"/>
          </p:nvPr>
        </p:nvSpPr>
        <p:spPr>
          <a:xfrm>
            <a:off x="1047607" y="1748971"/>
            <a:ext cx="7065492" cy="4101111"/>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8348781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A94EE-B9C7-E786-E9B8-7D901B05D7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pt-PT"/>
          </a:p>
        </p:txBody>
      </p:sp>
      <p:sp>
        <p:nvSpPr>
          <p:cNvPr id="3" name="Text Placeholder 2">
            <a:extLst>
              <a:ext uri="{FF2B5EF4-FFF2-40B4-BE49-F238E27FC236}">
                <a16:creationId xmlns:a16="http://schemas.microsoft.com/office/drawing/2014/main" id="{6F3FE7B4-0E5A-3449-C715-5845054731C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2C2F3D-9E64-0A66-6704-09B7B00070A1}"/>
              </a:ext>
            </a:extLst>
          </p:cNvPr>
          <p:cNvSpPr>
            <a:spLocks noGrp="1"/>
          </p:cNvSpPr>
          <p:nvPr>
            <p:ph type="dt" sz="half" idx="10"/>
          </p:nvPr>
        </p:nvSpPr>
        <p:spPr/>
        <p:txBody>
          <a:bodyPr/>
          <a:lstStyle/>
          <a:p>
            <a:fld id="{6B3B643C-602F-4070-8BF1-886AABBA0888}" type="datetimeFigureOut">
              <a:rPr lang="pt-PT" smtClean="0"/>
              <a:t>06/05/2025</a:t>
            </a:fld>
            <a:endParaRPr lang="pt-PT" dirty="0"/>
          </a:p>
        </p:txBody>
      </p:sp>
      <p:sp>
        <p:nvSpPr>
          <p:cNvPr id="5" name="Footer Placeholder 4">
            <a:extLst>
              <a:ext uri="{FF2B5EF4-FFF2-40B4-BE49-F238E27FC236}">
                <a16:creationId xmlns:a16="http://schemas.microsoft.com/office/drawing/2014/main" id="{CA6B5E27-7F03-3829-1205-6D165C2F463D}"/>
              </a:ext>
            </a:extLst>
          </p:cNvPr>
          <p:cNvSpPr>
            <a:spLocks noGrp="1"/>
          </p:cNvSpPr>
          <p:nvPr>
            <p:ph type="ftr" sz="quarter" idx="11"/>
          </p:nvPr>
        </p:nvSpPr>
        <p:spPr/>
        <p:txBody>
          <a:bodyPr/>
          <a:lstStyle/>
          <a:p>
            <a:endParaRPr lang="pt-PT" dirty="0"/>
          </a:p>
        </p:txBody>
      </p:sp>
      <p:sp>
        <p:nvSpPr>
          <p:cNvPr id="6" name="Slide Number Placeholder 5">
            <a:extLst>
              <a:ext uri="{FF2B5EF4-FFF2-40B4-BE49-F238E27FC236}">
                <a16:creationId xmlns:a16="http://schemas.microsoft.com/office/drawing/2014/main" id="{10B93F9D-17B9-5B7B-9663-A4536A8DCC72}"/>
              </a:ext>
            </a:extLst>
          </p:cNvPr>
          <p:cNvSpPr>
            <a:spLocks noGrp="1"/>
          </p:cNvSpPr>
          <p:nvPr>
            <p:ph type="sldNum" sz="quarter" idx="12"/>
          </p:nvPr>
        </p:nvSpPr>
        <p:spPr/>
        <p:txBody>
          <a:bodyPr/>
          <a:lstStyle/>
          <a:p>
            <a:fld id="{B40A08F8-F583-444E-9EF0-5B6EB0849821}" type="slidenum">
              <a:rPr lang="pt-PT" smtClean="0"/>
              <a:t>‹#›</a:t>
            </a:fld>
            <a:endParaRPr lang="pt-PT" dirty="0"/>
          </a:p>
        </p:txBody>
      </p:sp>
    </p:spTree>
    <p:extLst>
      <p:ext uri="{BB962C8B-B14F-4D97-AF65-F5344CB8AC3E}">
        <p14:creationId xmlns:p14="http://schemas.microsoft.com/office/powerpoint/2010/main" val="79442149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684A7-A426-B333-8E44-0C5D1BF2C4A5}"/>
              </a:ext>
            </a:extLst>
          </p:cNvPr>
          <p:cNvSpPr>
            <a:spLocks noGrp="1"/>
          </p:cNvSpPr>
          <p:nvPr>
            <p:ph type="title"/>
          </p:nvPr>
        </p:nvSpPr>
        <p:spPr/>
        <p:txBody>
          <a:bodyPr/>
          <a:lstStyle/>
          <a:p>
            <a:r>
              <a:rPr lang="en-US"/>
              <a:t>Click to edit Master title style</a:t>
            </a:r>
            <a:endParaRPr lang="pt-PT"/>
          </a:p>
        </p:txBody>
      </p:sp>
      <p:sp>
        <p:nvSpPr>
          <p:cNvPr id="3" name="Content Placeholder 2">
            <a:extLst>
              <a:ext uri="{FF2B5EF4-FFF2-40B4-BE49-F238E27FC236}">
                <a16:creationId xmlns:a16="http://schemas.microsoft.com/office/drawing/2014/main" id="{0346FF60-558F-C205-1AE9-FE21D34ED9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Content Placeholder 3">
            <a:extLst>
              <a:ext uri="{FF2B5EF4-FFF2-40B4-BE49-F238E27FC236}">
                <a16:creationId xmlns:a16="http://schemas.microsoft.com/office/drawing/2014/main" id="{B4F0549C-3E88-95CE-4AF9-2E65855602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5" name="Date Placeholder 4">
            <a:extLst>
              <a:ext uri="{FF2B5EF4-FFF2-40B4-BE49-F238E27FC236}">
                <a16:creationId xmlns:a16="http://schemas.microsoft.com/office/drawing/2014/main" id="{BBF6D5FA-D0A1-C282-01C4-5D7FF4B4AC93}"/>
              </a:ext>
            </a:extLst>
          </p:cNvPr>
          <p:cNvSpPr>
            <a:spLocks noGrp="1"/>
          </p:cNvSpPr>
          <p:nvPr>
            <p:ph type="dt" sz="half" idx="10"/>
          </p:nvPr>
        </p:nvSpPr>
        <p:spPr/>
        <p:txBody>
          <a:bodyPr/>
          <a:lstStyle/>
          <a:p>
            <a:fld id="{6B3B643C-602F-4070-8BF1-886AABBA0888}" type="datetimeFigureOut">
              <a:rPr lang="pt-PT" smtClean="0"/>
              <a:t>06/05/2025</a:t>
            </a:fld>
            <a:endParaRPr lang="pt-PT" dirty="0"/>
          </a:p>
        </p:txBody>
      </p:sp>
      <p:sp>
        <p:nvSpPr>
          <p:cNvPr id="6" name="Footer Placeholder 5">
            <a:extLst>
              <a:ext uri="{FF2B5EF4-FFF2-40B4-BE49-F238E27FC236}">
                <a16:creationId xmlns:a16="http://schemas.microsoft.com/office/drawing/2014/main" id="{2D69B5A2-0CCE-CEB1-34BF-71272CD5C61C}"/>
              </a:ext>
            </a:extLst>
          </p:cNvPr>
          <p:cNvSpPr>
            <a:spLocks noGrp="1"/>
          </p:cNvSpPr>
          <p:nvPr>
            <p:ph type="ftr" sz="quarter" idx="11"/>
          </p:nvPr>
        </p:nvSpPr>
        <p:spPr/>
        <p:txBody>
          <a:bodyPr/>
          <a:lstStyle/>
          <a:p>
            <a:endParaRPr lang="pt-PT" dirty="0"/>
          </a:p>
        </p:txBody>
      </p:sp>
      <p:sp>
        <p:nvSpPr>
          <p:cNvPr id="7" name="Slide Number Placeholder 6">
            <a:extLst>
              <a:ext uri="{FF2B5EF4-FFF2-40B4-BE49-F238E27FC236}">
                <a16:creationId xmlns:a16="http://schemas.microsoft.com/office/drawing/2014/main" id="{FDAC25AD-F8B6-49D8-EC3B-2047D01528E4}"/>
              </a:ext>
            </a:extLst>
          </p:cNvPr>
          <p:cNvSpPr>
            <a:spLocks noGrp="1"/>
          </p:cNvSpPr>
          <p:nvPr>
            <p:ph type="sldNum" sz="quarter" idx="12"/>
          </p:nvPr>
        </p:nvSpPr>
        <p:spPr/>
        <p:txBody>
          <a:bodyPr/>
          <a:lstStyle/>
          <a:p>
            <a:fld id="{B40A08F8-F583-444E-9EF0-5B6EB0849821}" type="slidenum">
              <a:rPr lang="pt-PT" smtClean="0"/>
              <a:t>‹#›</a:t>
            </a:fld>
            <a:endParaRPr lang="pt-PT" dirty="0"/>
          </a:p>
        </p:txBody>
      </p:sp>
    </p:spTree>
    <p:extLst>
      <p:ext uri="{BB962C8B-B14F-4D97-AF65-F5344CB8AC3E}">
        <p14:creationId xmlns:p14="http://schemas.microsoft.com/office/powerpoint/2010/main" val="188747674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1BA26-D8F6-8AB5-3888-77873B724034}"/>
              </a:ext>
            </a:extLst>
          </p:cNvPr>
          <p:cNvSpPr>
            <a:spLocks noGrp="1"/>
          </p:cNvSpPr>
          <p:nvPr>
            <p:ph type="title"/>
          </p:nvPr>
        </p:nvSpPr>
        <p:spPr>
          <a:xfrm>
            <a:off x="839788" y="365125"/>
            <a:ext cx="10515600" cy="1325563"/>
          </a:xfrm>
        </p:spPr>
        <p:txBody>
          <a:bodyPr/>
          <a:lstStyle/>
          <a:p>
            <a:r>
              <a:rPr lang="en-US"/>
              <a:t>Click to edit Master title style</a:t>
            </a:r>
            <a:endParaRPr lang="pt-PT"/>
          </a:p>
        </p:txBody>
      </p:sp>
      <p:sp>
        <p:nvSpPr>
          <p:cNvPr id="3" name="Text Placeholder 2">
            <a:extLst>
              <a:ext uri="{FF2B5EF4-FFF2-40B4-BE49-F238E27FC236}">
                <a16:creationId xmlns:a16="http://schemas.microsoft.com/office/drawing/2014/main" id="{6A6FEB07-45CE-BE56-20E4-423EDDDA6F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146D42-209C-B0A1-A0F0-3195657C5ED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5" name="Text Placeholder 4">
            <a:extLst>
              <a:ext uri="{FF2B5EF4-FFF2-40B4-BE49-F238E27FC236}">
                <a16:creationId xmlns:a16="http://schemas.microsoft.com/office/drawing/2014/main" id="{D656A52F-1595-8466-1E5B-CC02EB9A7F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F503E2-10F2-88BB-8707-9DCACBCE73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7" name="Date Placeholder 6">
            <a:extLst>
              <a:ext uri="{FF2B5EF4-FFF2-40B4-BE49-F238E27FC236}">
                <a16:creationId xmlns:a16="http://schemas.microsoft.com/office/drawing/2014/main" id="{516D2F6F-921F-317A-D71E-944B83C4152D}"/>
              </a:ext>
            </a:extLst>
          </p:cNvPr>
          <p:cNvSpPr>
            <a:spLocks noGrp="1"/>
          </p:cNvSpPr>
          <p:nvPr>
            <p:ph type="dt" sz="half" idx="10"/>
          </p:nvPr>
        </p:nvSpPr>
        <p:spPr/>
        <p:txBody>
          <a:bodyPr/>
          <a:lstStyle/>
          <a:p>
            <a:fld id="{6B3B643C-602F-4070-8BF1-886AABBA0888}" type="datetimeFigureOut">
              <a:rPr lang="pt-PT" smtClean="0"/>
              <a:t>06/05/2025</a:t>
            </a:fld>
            <a:endParaRPr lang="pt-PT" dirty="0"/>
          </a:p>
        </p:txBody>
      </p:sp>
      <p:sp>
        <p:nvSpPr>
          <p:cNvPr id="8" name="Footer Placeholder 7">
            <a:extLst>
              <a:ext uri="{FF2B5EF4-FFF2-40B4-BE49-F238E27FC236}">
                <a16:creationId xmlns:a16="http://schemas.microsoft.com/office/drawing/2014/main" id="{C6011475-71A1-81E3-7568-9D0D99D00DF4}"/>
              </a:ext>
            </a:extLst>
          </p:cNvPr>
          <p:cNvSpPr>
            <a:spLocks noGrp="1"/>
          </p:cNvSpPr>
          <p:nvPr>
            <p:ph type="ftr" sz="quarter" idx="11"/>
          </p:nvPr>
        </p:nvSpPr>
        <p:spPr/>
        <p:txBody>
          <a:bodyPr/>
          <a:lstStyle/>
          <a:p>
            <a:endParaRPr lang="pt-PT" dirty="0"/>
          </a:p>
        </p:txBody>
      </p:sp>
      <p:sp>
        <p:nvSpPr>
          <p:cNvPr id="9" name="Slide Number Placeholder 8">
            <a:extLst>
              <a:ext uri="{FF2B5EF4-FFF2-40B4-BE49-F238E27FC236}">
                <a16:creationId xmlns:a16="http://schemas.microsoft.com/office/drawing/2014/main" id="{C36E64C9-8154-274A-8248-4071CA6645FF}"/>
              </a:ext>
            </a:extLst>
          </p:cNvPr>
          <p:cNvSpPr>
            <a:spLocks noGrp="1"/>
          </p:cNvSpPr>
          <p:nvPr>
            <p:ph type="sldNum" sz="quarter" idx="12"/>
          </p:nvPr>
        </p:nvSpPr>
        <p:spPr/>
        <p:txBody>
          <a:bodyPr/>
          <a:lstStyle/>
          <a:p>
            <a:fld id="{B40A08F8-F583-444E-9EF0-5B6EB0849821}" type="slidenum">
              <a:rPr lang="pt-PT" smtClean="0"/>
              <a:t>‹#›</a:t>
            </a:fld>
            <a:endParaRPr lang="pt-PT" dirty="0"/>
          </a:p>
        </p:txBody>
      </p:sp>
    </p:spTree>
    <p:extLst>
      <p:ext uri="{BB962C8B-B14F-4D97-AF65-F5344CB8AC3E}">
        <p14:creationId xmlns:p14="http://schemas.microsoft.com/office/powerpoint/2010/main" val="74004846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61B95-C553-7597-056E-87E01620C62C}"/>
              </a:ext>
            </a:extLst>
          </p:cNvPr>
          <p:cNvSpPr>
            <a:spLocks noGrp="1"/>
          </p:cNvSpPr>
          <p:nvPr>
            <p:ph type="title"/>
          </p:nvPr>
        </p:nvSpPr>
        <p:spPr/>
        <p:txBody>
          <a:bodyPr/>
          <a:lstStyle/>
          <a:p>
            <a:r>
              <a:rPr lang="en-US"/>
              <a:t>Click to edit Master title style</a:t>
            </a:r>
            <a:endParaRPr lang="pt-PT"/>
          </a:p>
        </p:txBody>
      </p:sp>
      <p:sp>
        <p:nvSpPr>
          <p:cNvPr id="3" name="Date Placeholder 2">
            <a:extLst>
              <a:ext uri="{FF2B5EF4-FFF2-40B4-BE49-F238E27FC236}">
                <a16:creationId xmlns:a16="http://schemas.microsoft.com/office/drawing/2014/main" id="{2EBE3450-4A8B-4AA3-7912-D860069C7E96}"/>
              </a:ext>
            </a:extLst>
          </p:cNvPr>
          <p:cNvSpPr>
            <a:spLocks noGrp="1"/>
          </p:cNvSpPr>
          <p:nvPr>
            <p:ph type="dt" sz="half" idx="10"/>
          </p:nvPr>
        </p:nvSpPr>
        <p:spPr/>
        <p:txBody>
          <a:bodyPr/>
          <a:lstStyle/>
          <a:p>
            <a:fld id="{6B3B643C-602F-4070-8BF1-886AABBA0888}" type="datetimeFigureOut">
              <a:rPr lang="pt-PT" smtClean="0"/>
              <a:t>06/05/2025</a:t>
            </a:fld>
            <a:endParaRPr lang="pt-PT" dirty="0"/>
          </a:p>
        </p:txBody>
      </p:sp>
      <p:sp>
        <p:nvSpPr>
          <p:cNvPr id="4" name="Footer Placeholder 3">
            <a:extLst>
              <a:ext uri="{FF2B5EF4-FFF2-40B4-BE49-F238E27FC236}">
                <a16:creationId xmlns:a16="http://schemas.microsoft.com/office/drawing/2014/main" id="{00D00CDD-6017-BF20-684C-5A6F29575350}"/>
              </a:ext>
            </a:extLst>
          </p:cNvPr>
          <p:cNvSpPr>
            <a:spLocks noGrp="1"/>
          </p:cNvSpPr>
          <p:nvPr>
            <p:ph type="ftr" sz="quarter" idx="11"/>
          </p:nvPr>
        </p:nvSpPr>
        <p:spPr/>
        <p:txBody>
          <a:bodyPr/>
          <a:lstStyle/>
          <a:p>
            <a:endParaRPr lang="pt-PT" dirty="0"/>
          </a:p>
        </p:txBody>
      </p:sp>
      <p:sp>
        <p:nvSpPr>
          <p:cNvPr id="5" name="Slide Number Placeholder 4">
            <a:extLst>
              <a:ext uri="{FF2B5EF4-FFF2-40B4-BE49-F238E27FC236}">
                <a16:creationId xmlns:a16="http://schemas.microsoft.com/office/drawing/2014/main" id="{00EABCB6-FE12-A61D-3D70-34592D62458F}"/>
              </a:ext>
            </a:extLst>
          </p:cNvPr>
          <p:cNvSpPr>
            <a:spLocks noGrp="1"/>
          </p:cNvSpPr>
          <p:nvPr>
            <p:ph type="sldNum" sz="quarter" idx="12"/>
          </p:nvPr>
        </p:nvSpPr>
        <p:spPr/>
        <p:txBody>
          <a:bodyPr/>
          <a:lstStyle/>
          <a:p>
            <a:fld id="{B40A08F8-F583-444E-9EF0-5B6EB0849821}" type="slidenum">
              <a:rPr lang="pt-PT" smtClean="0"/>
              <a:t>‹#›</a:t>
            </a:fld>
            <a:endParaRPr lang="pt-PT" dirty="0"/>
          </a:p>
        </p:txBody>
      </p:sp>
    </p:spTree>
    <p:extLst>
      <p:ext uri="{BB962C8B-B14F-4D97-AF65-F5344CB8AC3E}">
        <p14:creationId xmlns:p14="http://schemas.microsoft.com/office/powerpoint/2010/main" val="369267328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644D3E-FEE0-42F3-5DC9-128EF25A8E9B}"/>
              </a:ext>
            </a:extLst>
          </p:cNvPr>
          <p:cNvSpPr>
            <a:spLocks noGrp="1"/>
          </p:cNvSpPr>
          <p:nvPr>
            <p:ph type="dt" sz="half" idx="10"/>
          </p:nvPr>
        </p:nvSpPr>
        <p:spPr/>
        <p:txBody>
          <a:bodyPr/>
          <a:lstStyle/>
          <a:p>
            <a:fld id="{6B3B643C-602F-4070-8BF1-886AABBA0888}" type="datetimeFigureOut">
              <a:rPr lang="pt-PT" smtClean="0"/>
              <a:t>06/05/2025</a:t>
            </a:fld>
            <a:endParaRPr lang="pt-PT" dirty="0"/>
          </a:p>
        </p:txBody>
      </p:sp>
      <p:sp>
        <p:nvSpPr>
          <p:cNvPr id="3" name="Footer Placeholder 2">
            <a:extLst>
              <a:ext uri="{FF2B5EF4-FFF2-40B4-BE49-F238E27FC236}">
                <a16:creationId xmlns:a16="http://schemas.microsoft.com/office/drawing/2014/main" id="{0042276D-93EC-959E-7A2B-B2F64771FF4C}"/>
              </a:ext>
            </a:extLst>
          </p:cNvPr>
          <p:cNvSpPr>
            <a:spLocks noGrp="1"/>
          </p:cNvSpPr>
          <p:nvPr>
            <p:ph type="ftr" sz="quarter" idx="11"/>
          </p:nvPr>
        </p:nvSpPr>
        <p:spPr/>
        <p:txBody>
          <a:bodyPr/>
          <a:lstStyle/>
          <a:p>
            <a:endParaRPr lang="pt-PT" dirty="0"/>
          </a:p>
        </p:txBody>
      </p:sp>
      <p:sp>
        <p:nvSpPr>
          <p:cNvPr id="4" name="Slide Number Placeholder 3">
            <a:extLst>
              <a:ext uri="{FF2B5EF4-FFF2-40B4-BE49-F238E27FC236}">
                <a16:creationId xmlns:a16="http://schemas.microsoft.com/office/drawing/2014/main" id="{5253841D-8F41-1BB5-82EF-057A601D556F}"/>
              </a:ext>
            </a:extLst>
          </p:cNvPr>
          <p:cNvSpPr>
            <a:spLocks noGrp="1"/>
          </p:cNvSpPr>
          <p:nvPr>
            <p:ph type="sldNum" sz="quarter" idx="12"/>
          </p:nvPr>
        </p:nvSpPr>
        <p:spPr/>
        <p:txBody>
          <a:bodyPr/>
          <a:lstStyle/>
          <a:p>
            <a:fld id="{B40A08F8-F583-444E-9EF0-5B6EB0849821}" type="slidenum">
              <a:rPr lang="pt-PT" smtClean="0"/>
              <a:t>‹#›</a:t>
            </a:fld>
            <a:endParaRPr lang="pt-PT" dirty="0"/>
          </a:p>
        </p:txBody>
      </p:sp>
    </p:spTree>
    <p:extLst>
      <p:ext uri="{BB962C8B-B14F-4D97-AF65-F5344CB8AC3E}">
        <p14:creationId xmlns:p14="http://schemas.microsoft.com/office/powerpoint/2010/main" val="100392319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6AD53-E932-401E-A122-3D3F4FFA8E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PT"/>
          </a:p>
        </p:txBody>
      </p:sp>
      <p:sp>
        <p:nvSpPr>
          <p:cNvPr id="3" name="Content Placeholder 2">
            <a:extLst>
              <a:ext uri="{FF2B5EF4-FFF2-40B4-BE49-F238E27FC236}">
                <a16:creationId xmlns:a16="http://schemas.microsoft.com/office/drawing/2014/main" id="{4D0380C6-D516-B37B-8AAA-E39E733F6C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Text Placeholder 3">
            <a:extLst>
              <a:ext uri="{FF2B5EF4-FFF2-40B4-BE49-F238E27FC236}">
                <a16:creationId xmlns:a16="http://schemas.microsoft.com/office/drawing/2014/main" id="{85517D14-B321-2399-5274-7A5E071C99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7A5CF1-905F-7284-6217-88064EDE64F9}"/>
              </a:ext>
            </a:extLst>
          </p:cNvPr>
          <p:cNvSpPr>
            <a:spLocks noGrp="1"/>
          </p:cNvSpPr>
          <p:nvPr>
            <p:ph type="dt" sz="half" idx="10"/>
          </p:nvPr>
        </p:nvSpPr>
        <p:spPr/>
        <p:txBody>
          <a:bodyPr/>
          <a:lstStyle/>
          <a:p>
            <a:fld id="{6B3B643C-602F-4070-8BF1-886AABBA0888}" type="datetimeFigureOut">
              <a:rPr lang="pt-PT" smtClean="0"/>
              <a:t>06/05/2025</a:t>
            </a:fld>
            <a:endParaRPr lang="pt-PT" dirty="0"/>
          </a:p>
        </p:txBody>
      </p:sp>
      <p:sp>
        <p:nvSpPr>
          <p:cNvPr id="6" name="Footer Placeholder 5">
            <a:extLst>
              <a:ext uri="{FF2B5EF4-FFF2-40B4-BE49-F238E27FC236}">
                <a16:creationId xmlns:a16="http://schemas.microsoft.com/office/drawing/2014/main" id="{CED5CB5D-E4F7-49E0-C509-680AF8E67E4D}"/>
              </a:ext>
            </a:extLst>
          </p:cNvPr>
          <p:cNvSpPr>
            <a:spLocks noGrp="1"/>
          </p:cNvSpPr>
          <p:nvPr>
            <p:ph type="ftr" sz="quarter" idx="11"/>
          </p:nvPr>
        </p:nvSpPr>
        <p:spPr/>
        <p:txBody>
          <a:bodyPr/>
          <a:lstStyle/>
          <a:p>
            <a:endParaRPr lang="pt-PT" dirty="0"/>
          </a:p>
        </p:txBody>
      </p:sp>
      <p:sp>
        <p:nvSpPr>
          <p:cNvPr id="7" name="Slide Number Placeholder 6">
            <a:extLst>
              <a:ext uri="{FF2B5EF4-FFF2-40B4-BE49-F238E27FC236}">
                <a16:creationId xmlns:a16="http://schemas.microsoft.com/office/drawing/2014/main" id="{F827EFA7-0A6D-DEEB-3893-0312292D911C}"/>
              </a:ext>
            </a:extLst>
          </p:cNvPr>
          <p:cNvSpPr>
            <a:spLocks noGrp="1"/>
          </p:cNvSpPr>
          <p:nvPr>
            <p:ph type="sldNum" sz="quarter" idx="12"/>
          </p:nvPr>
        </p:nvSpPr>
        <p:spPr/>
        <p:txBody>
          <a:bodyPr/>
          <a:lstStyle/>
          <a:p>
            <a:fld id="{B40A08F8-F583-444E-9EF0-5B6EB0849821}" type="slidenum">
              <a:rPr lang="pt-PT" smtClean="0"/>
              <a:t>‹#›</a:t>
            </a:fld>
            <a:endParaRPr lang="pt-PT" dirty="0"/>
          </a:p>
        </p:txBody>
      </p:sp>
    </p:spTree>
    <p:extLst>
      <p:ext uri="{BB962C8B-B14F-4D97-AF65-F5344CB8AC3E}">
        <p14:creationId xmlns:p14="http://schemas.microsoft.com/office/powerpoint/2010/main" val="189733544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E7A29-9EEA-1316-5D53-55A3A212E1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PT"/>
          </a:p>
        </p:txBody>
      </p:sp>
      <p:sp>
        <p:nvSpPr>
          <p:cNvPr id="3" name="Picture Placeholder 2">
            <a:extLst>
              <a:ext uri="{FF2B5EF4-FFF2-40B4-BE49-F238E27FC236}">
                <a16:creationId xmlns:a16="http://schemas.microsoft.com/office/drawing/2014/main" id="{B13395AA-77B7-D7F7-2B74-9F701AD3C3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pt-PT" dirty="0"/>
          </a:p>
        </p:txBody>
      </p:sp>
      <p:sp>
        <p:nvSpPr>
          <p:cNvPr id="4" name="Text Placeholder 3">
            <a:extLst>
              <a:ext uri="{FF2B5EF4-FFF2-40B4-BE49-F238E27FC236}">
                <a16:creationId xmlns:a16="http://schemas.microsoft.com/office/drawing/2014/main" id="{135214D1-9416-4017-08B0-9FEBBFBBD6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E0D7F-8FAD-8EA8-9DCD-070CCB02C584}"/>
              </a:ext>
            </a:extLst>
          </p:cNvPr>
          <p:cNvSpPr>
            <a:spLocks noGrp="1"/>
          </p:cNvSpPr>
          <p:nvPr>
            <p:ph type="dt" sz="half" idx="10"/>
          </p:nvPr>
        </p:nvSpPr>
        <p:spPr/>
        <p:txBody>
          <a:bodyPr/>
          <a:lstStyle/>
          <a:p>
            <a:fld id="{6B3B643C-602F-4070-8BF1-886AABBA0888}" type="datetimeFigureOut">
              <a:rPr lang="pt-PT" smtClean="0"/>
              <a:t>06/05/2025</a:t>
            </a:fld>
            <a:endParaRPr lang="pt-PT" dirty="0"/>
          </a:p>
        </p:txBody>
      </p:sp>
      <p:sp>
        <p:nvSpPr>
          <p:cNvPr id="6" name="Footer Placeholder 5">
            <a:extLst>
              <a:ext uri="{FF2B5EF4-FFF2-40B4-BE49-F238E27FC236}">
                <a16:creationId xmlns:a16="http://schemas.microsoft.com/office/drawing/2014/main" id="{136AD46C-8F31-019D-D20D-CE9F37219E41}"/>
              </a:ext>
            </a:extLst>
          </p:cNvPr>
          <p:cNvSpPr>
            <a:spLocks noGrp="1"/>
          </p:cNvSpPr>
          <p:nvPr>
            <p:ph type="ftr" sz="quarter" idx="11"/>
          </p:nvPr>
        </p:nvSpPr>
        <p:spPr/>
        <p:txBody>
          <a:bodyPr/>
          <a:lstStyle/>
          <a:p>
            <a:endParaRPr lang="pt-PT" dirty="0"/>
          </a:p>
        </p:txBody>
      </p:sp>
      <p:sp>
        <p:nvSpPr>
          <p:cNvPr id="7" name="Slide Number Placeholder 6">
            <a:extLst>
              <a:ext uri="{FF2B5EF4-FFF2-40B4-BE49-F238E27FC236}">
                <a16:creationId xmlns:a16="http://schemas.microsoft.com/office/drawing/2014/main" id="{826F0E82-C626-E7E8-142F-68F6F3771295}"/>
              </a:ext>
            </a:extLst>
          </p:cNvPr>
          <p:cNvSpPr>
            <a:spLocks noGrp="1"/>
          </p:cNvSpPr>
          <p:nvPr>
            <p:ph type="sldNum" sz="quarter" idx="12"/>
          </p:nvPr>
        </p:nvSpPr>
        <p:spPr/>
        <p:txBody>
          <a:bodyPr/>
          <a:lstStyle/>
          <a:p>
            <a:fld id="{B40A08F8-F583-444E-9EF0-5B6EB0849821}" type="slidenum">
              <a:rPr lang="pt-PT" smtClean="0"/>
              <a:t>‹#›</a:t>
            </a:fld>
            <a:endParaRPr lang="pt-PT" dirty="0"/>
          </a:p>
        </p:txBody>
      </p:sp>
    </p:spTree>
    <p:extLst>
      <p:ext uri="{BB962C8B-B14F-4D97-AF65-F5344CB8AC3E}">
        <p14:creationId xmlns:p14="http://schemas.microsoft.com/office/powerpoint/2010/main" val="18879179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Fech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2BD97F5-11E5-F533-F40F-613BED1DC53F}"/>
              </a:ext>
            </a:extLst>
          </p:cNvPr>
          <p:cNvSpPr txBox="1">
            <a:spLocks/>
          </p:cNvSpPr>
          <p:nvPr/>
        </p:nvSpPr>
        <p:spPr>
          <a:xfrm>
            <a:off x="968828" y="2324100"/>
            <a:ext cx="8149046" cy="180613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kern="1200">
                <a:solidFill>
                  <a:schemeClr val="tx1"/>
                </a:solidFill>
                <a:latin typeface="Arial" panose="020B0604020202020204" pitchFamily="34" charset="0"/>
                <a:ea typeface="+mj-ea"/>
                <a:cs typeface="Arial" panose="020B0604020202020204" pitchFamily="34" charset="0"/>
              </a:defRPr>
            </a:lvl1pPr>
          </a:lstStyle>
          <a:p>
            <a:r>
              <a:rPr lang="en-US" sz="7200" dirty="0" err="1"/>
              <a:t>Obrigado</a:t>
            </a:r>
            <a:r>
              <a:rPr lang="en-US" sz="7200" dirty="0"/>
              <a:t>!</a:t>
            </a:r>
            <a:endParaRPr lang="pt-PT" sz="7200" dirty="0"/>
          </a:p>
        </p:txBody>
      </p:sp>
      <p:sp>
        <p:nvSpPr>
          <p:cNvPr id="5" name="Subtitle 2">
            <a:extLst>
              <a:ext uri="{FF2B5EF4-FFF2-40B4-BE49-F238E27FC236}">
                <a16:creationId xmlns:a16="http://schemas.microsoft.com/office/drawing/2014/main" id="{A11C2D8A-2A22-09A3-7465-FFC90DEFCDEF}"/>
              </a:ext>
            </a:extLst>
          </p:cNvPr>
          <p:cNvSpPr txBox="1">
            <a:spLocks/>
          </p:cNvSpPr>
          <p:nvPr/>
        </p:nvSpPr>
        <p:spPr>
          <a:xfrm>
            <a:off x="3815843" y="4603011"/>
            <a:ext cx="1976609" cy="417328"/>
          </a:xfrm>
          <a:prstGeom prst="rect">
            <a:avLst/>
          </a:prstGeom>
        </p:spPr>
        <p:txBody>
          <a:bodyPr vert="horz" lIns="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PT"/>
              <a:t>fccn.pt</a:t>
            </a:r>
          </a:p>
        </p:txBody>
      </p:sp>
      <p:cxnSp>
        <p:nvCxnSpPr>
          <p:cNvPr id="6" name="Straight Connector 5">
            <a:extLst>
              <a:ext uri="{FF2B5EF4-FFF2-40B4-BE49-F238E27FC236}">
                <a16:creationId xmlns:a16="http://schemas.microsoft.com/office/drawing/2014/main" id="{A8F68DBD-350F-E02C-0286-94187BCAC75B}"/>
              </a:ext>
            </a:extLst>
          </p:cNvPr>
          <p:cNvCxnSpPr>
            <a:cxnSpLocks/>
          </p:cNvCxnSpPr>
          <p:nvPr/>
        </p:nvCxnSpPr>
        <p:spPr>
          <a:xfrm>
            <a:off x="3492795" y="4533900"/>
            <a:ext cx="0" cy="4953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 name="Subtitle 2">
            <a:extLst>
              <a:ext uri="{FF2B5EF4-FFF2-40B4-BE49-F238E27FC236}">
                <a16:creationId xmlns:a16="http://schemas.microsoft.com/office/drawing/2014/main" id="{9035A2E1-87B3-C3AB-3BD9-6CB89E437846}"/>
              </a:ext>
            </a:extLst>
          </p:cNvPr>
          <p:cNvSpPr txBox="1">
            <a:spLocks/>
          </p:cNvSpPr>
          <p:nvPr/>
        </p:nvSpPr>
        <p:spPr>
          <a:xfrm>
            <a:off x="1157960" y="4603011"/>
            <a:ext cx="2157363" cy="417328"/>
          </a:xfrm>
          <a:prstGeom prst="rect">
            <a:avLst/>
          </a:prstGeom>
        </p:spPr>
        <p:txBody>
          <a:bodyPr vert="horz" lIns="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PT"/>
              <a:t>jornadas.fccn.pt</a:t>
            </a:r>
          </a:p>
        </p:txBody>
      </p:sp>
    </p:spTree>
    <p:extLst>
      <p:ext uri="{BB962C8B-B14F-4D97-AF65-F5344CB8AC3E}">
        <p14:creationId xmlns:p14="http://schemas.microsoft.com/office/powerpoint/2010/main" val="98083200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Divider Zapping FCC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9EC23-14B2-2F0B-33BC-5E2FA9FE8F2F}"/>
              </a:ext>
            </a:extLst>
          </p:cNvPr>
          <p:cNvSpPr>
            <a:spLocks noGrp="1"/>
          </p:cNvSpPr>
          <p:nvPr>
            <p:ph type="ctrTitle"/>
          </p:nvPr>
        </p:nvSpPr>
        <p:spPr>
          <a:xfrm>
            <a:off x="5603966" y="1619794"/>
            <a:ext cx="5963194" cy="1371600"/>
          </a:xfrm>
        </p:spPr>
        <p:txBody>
          <a:bodyPr anchor="b">
            <a:noAutofit/>
          </a:bodyPr>
          <a:lstStyle>
            <a:lvl1pPr algn="l">
              <a:defRPr sz="4400"/>
            </a:lvl1pPr>
          </a:lstStyle>
          <a:p>
            <a:r>
              <a:rPr lang="en-US"/>
              <a:t>Click to edit Master title style</a:t>
            </a:r>
            <a:endParaRPr lang="pt-PT"/>
          </a:p>
        </p:txBody>
      </p:sp>
      <p:sp>
        <p:nvSpPr>
          <p:cNvPr id="3" name="Subtitle 2">
            <a:extLst>
              <a:ext uri="{FF2B5EF4-FFF2-40B4-BE49-F238E27FC236}">
                <a16:creationId xmlns:a16="http://schemas.microsoft.com/office/drawing/2014/main" id="{5C08AAEE-C8CF-29A8-AD21-48B4313AEBDC}"/>
              </a:ext>
            </a:extLst>
          </p:cNvPr>
          <p:cNvSpPr>
            <a:spLocks noGrp="1"/>
          </p:cNvSpPr>
          <p:nvPr>
            <p:ph type="subTitle" idx="1"/>
          </p:nvPr>
        </p:nvSpPr>
        <p:spPr>
          <a:xfrm>
            <a:off x="5603966" y="3089367"/>
            <a:ext cx="5963194" cy="2050868"/>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PT"/>
          </a:p>
        </p:txBody>
      </p:sp>
      <p:sp>
        <p:nvSpPr>
          <p:cNvPr id="5" name="Picture Placeholder 4">
            <a:extLst>
              <a:ext uri="{FF2B5EF4-FFF2-40B4-BE49-F238E27FC236}">
                <a16:creationId xmlns:a16="http://schemas.microsoft.com/office/drawing/2014/main" id="{E2691F23-C6D0-5A2E-5E65-59C0011F2E01}"/>
              </a:ext>
            </a:extLst>
          </p:cNvPr>
          <p:cNvSpPr>
            <a:spLocks noGrp="1"/>
          </p:cNvSpPr>
          <p:nvPr>
            <p:ph type="pic" sz="quarter" idx="10"/>
          </p:nvPr>
        </p:nvSpPr>
        <p:spPr>
          <a:xfrm>
            <a:off x="614363" y="1077913"/>
            <a:ext cx="4551362" cy="4552950"/>
          </a:xfrm>
        </p:spPr>
        <p:txBody>
          <a:bodyPr/>
          <a:lstStyle/>
          <a:p>
            <a:r>
              <a:rPr lang="en-US"/>
              <a:t>Click icon to add picture</a:t>
            </a:r>
            <a:endParaRPr lang="pt-PT"/>
          </a:p>
        </p:txBody>
      </p:sp>
    </p:spTree>
    <p:extLst>
      <p:ext uri="{BB962C8B-B14F-4D97-AF65-F5344CB8AC3E}">
        <p14:creationId xmlns:p14="http://schemas.microsoft.com/office/powerpoint/2010/main" val="1445868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FCCN_Conteúdo_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9DD62E1-D83E-A928-8703-4D8F6FED89E2}"/>
              </a:ext>
            </a:extLst>
          </p:cNvPr>
          <p:cNvSpPr/>
          <p:nvPr/>
        </p:nvSpPr>
        <p:spPr>
          <a:xfrm flipV="1">
            <a:off x="494351" y="-13195"/>
            <a:ext cx="11697649" cy="693297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ln>
                <a:noFill/>
              </a:ln>
            </a:endParaRPr>
          </a:p>
        </p:txBody>
      </p:sp>
      <p:sp>
        <p:nvSpPr>
          <p:cNvPr id="2" name="Title 1">
            <a:extLst>
              <a:ext uri="{FF2B5EF4-FFF2-40B4-BE49-F238E27FC236}">
                <a16:creationId xmlns:a16="http://schemas.microsoft.com/office/drawing/2014/main" id="{BC919001-6BC7-C583-5B0D-0F7A03B67C94}"/>
              </a:ext>
            </a:extLst>
          </p:cNvPr>
          <p:cNvSpPr>
            <a:spLocks noGrp="1"/>
          </p:cNvSpPr>
          <p:nvPr>
            <p:ph type="title" hasCustomPrompt="1"/>
          </p:nvPr>
        </p:nvSpPr>
        <p:spPr>
          <a:xfrm>
            <a:off x="1047607" y="373558"/>
            <a:ext cx="9154484" cy="1069975"/>
          </a:xfrm>
        </p:spPr>
        <p:txBody>
          <a:bodyPr anchor="b">
            <a:noAutofit/>
          </a:bodyPr>
          <a:lstStyle>
            <a:lvl1pPr>
              <a:defRPr sz="4400"/>
            </a:lvl1pPr>
          </a:lstStyle>
          <a:p>
            <a:r>
              <a:rPr lang="en-US"/>
              <a:t>Click to edit master title style</a:t>
            </a:r>
            <a:endParaRPr lang="pt-PT"/>
          </a:p>
        </p:txBody>
      </p:sp>
      <p:sp>
        <p:nvSpPr>
          <p:cNvPr id="4" name="Text Placeholder 3">
            <a:extLst>
              <a:ext uri="{FF2B5EF4-FFF2-40B4-BE49-F238E27FC236}">
                <a16:creationId xmlns:a16="http://schemas.microsoft.com/office/drawing/2014/main" id="{D2691416-1A5D-F3AE-83F5-9EA19EE1CA8E}"/>
              </a:ext>
            </a:extLst>
          </p:cNvPr>
          <p:cNvSpPr>
            <a:spLocks noGrp="1"/>
          </p:cNvSpPr>
          <p:nvPr>
            <p:ph type="body" sz="half" idx="2"/>
          </p:nvPr>
        </p:nvSpPr>
        <p:spPr>
          <a:xfrm>
            <a:off x="1047607" y="1748971"/>
            <a:ext cx="7065492" cy="4101111"/>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6" name="Graphic 5">
            <a:extLst>
              <a:ext uri="{FF2B5EF4-FFF2-40B4-BE49-F238E27FC236}">
                <a16:creationId xmlns:a16="http://schemas.microsoft.com/office/drawing/2014/main" id="{D1675A23-D2B5-EC40-6A94-2FA7BF6BE7F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97683" y="6281002"/>
            <a:ext cx="2373993" cy="488893"/>
          </a:xfrm>
          <a:prstGeom prst="rect">
            <a:avLst/>
          </a:prstGeom>
        </p:spPr>
      </p:pic>
      <p:pic>
        <p:nvPicPr>
          <p:cNvPr id="7" name="Graphic 6">
            <a:extLst>
              <a:ext uri="{FF2B5EF4-FFF2-40B4-BE49-F238E27FC236}">
                <a16:creationId xmlns:a16="http://schemas.microsoft.com/office/drawing/2014/main" id="{B95DBE03-AD3D-7343-5113-559C43010A3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6339841"/>
            <a:ext cx="520324" cy="520324"/>
          </a:xfrm>
          <a:prstGeom prst="rect">
            <a:avLst/>
          </a:prstGeom>
        </p:spPr>
      </p:pic>
      <p:pic>
        <p:nvPicPr>
          <p:cNvPr id="9" name="Graphic 8">
            <a:extLst>
              <a:ext uri="{FF2B5EF4-FFF2-40B4-BE49-F238E27FC236}">
                <a16:creationId xmlns:a16="http://schemas.microsoft.com/office/drawing/2014/main" id="{F0215DA1-2AAD-0CFA-85B2-E175B7D9689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06987" y="265651"/>
            <a:ext cx="1490662" cy="75286"/>
          </a:xfrm>
          <a:prstGeom prst="rect">
            <a:avLst/>
          </a:prstGeom>
        </p:spPr>
      </p:pic>
      <p:sp>
        <p:nvSpPr>
          <p:cNvPr id="8" name="Rectangle 7">
            <a:extLst>
              <a:ext uri="{FF2B5EF4-FFF2-40B4-BE49-F238E27FC236}">
                <a16:creationId xmlns:a16="http://schemas.microsoft.com/office/drawing/2014/main" id="{7BCAA545-F05C-14B2-0A46-D5E96D99C6C7}"/>
              </a:ext>
            </a:extLst>
          </p:cNvPr>
          <p:cNvSpPr/>
          <p:nvPr/>
        </p:nvSpPr>
        <p:spPr>
          <a:xfrm>
            <a:off x="0" y="-19856"/>
            <a:ext cx="520324" cy="633767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Tree>
    <p:extLst>
      <p:ext uri="{BB962C8B-B14F-4D97-AF65-F5344CB8AC3E}">
        <p14:creationId xmlns:p14="http://schemas.microsoft.com/office/powerpoint/2010/main" val="28934317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FCCN_Título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DE302-47C7-E6CC-1167-93D669C6334B}"/>
              </a:ext>
            </a:extLst>
          </p:cNvPr>
          <p:cNvSpPr>
            <a:spLocks noGrp="1"/>
          </p:cNvSpPr>
          <p:nvPr>
            <p:ph type="title"/>
          </p:nvPr>
        </p:nvSpPr>
        <p:spPr/>
        <p:txBody>
          <a:bodyPr/>
          <a:lstStyle/>
          <a:p>
            <a:r>
              <a:rPr lang="en-US"/>
              <a:t>Click to edit Master title style</a:t>
            </a:r>
            <a:endParaRPr lang="pt-PT"/>
          </a:p>
        </p:txBody>
      </p:sp>
    </p:spTree>
    <p:extLst>
      <p:ext uri="{BB962C8B-B14F-4D97-AF65-F5344CB8AC3E}">
        <p14:creationId xmlns:p14="http://schemas.microsoft.com/office/powerpoint/2010/main" val="34877852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FCCN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9500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FCCN_Agradecimento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E9DCAE-E689-C8AE-57B1-F24352DE9768}"/>
              </a:ext>
            </a:extLst>
          </p:cNvPr>
          <p:cNvSpPr txBox="1"/>
          <p:nvPr/>
        </p:nvSpPr>
        <p:spPr>
          <a:xfrm>
            <a:off x="962108" y="4951034"/>
            <a:ext cx="7644652" cy="707886"/>
          </a:xfrm>
          <a:prstGeom prst="rect">
            <a:avLst/>
          </a:prstGeom>
          <a:noFill/>
        </p:spPr>
        <p:txBody>
          <a:bodyPr wrap="square" lIns="91440" tIns="45720" rIns="91440" bIns="45720" anchor="t">
            <a:spAutoFit/>
          </a:bodyPr>
          <a:lstStyle/>
          <a:p>
            <a:r>
              <a:rPr lang="pt-PT" sz="2000" dirty="0">
                <a:latin typeface="Arial"/>
                <a:cs typeface="Arial"/>
              </a:rPr>
              <a:t>Para informação completa sobre todos os serviços, consultar </a:t>
            </a:r>
            <a:r>
              <a:rPr lang="pt-PT" sz="2000" b="1" dirty="0">
                <a:latin typeface="Arial"/>
                <a:cs typeface="Arial"/>
                <a:hlinkClick r:id="rId2">
                  <a:extLst>
                    <a:ext uri="{A12FA001-AC4F-418D-AE19-62706E023703}">
                      <ahyp:hlinkClr xmlns:ahyp="http://schemas.microsoft.com/office/drawing/2018/hyperlinkcolor" val="tx"/>
                    </a:ext>
                  </a:extLst>
                </a:hlinkClick>
              </a:rPr>
              <a:t>fccn.pt</a:t>
            </a:r>
            <a:r>
              <a:rPr lang="pt-PT" sz="2000" b="1" dirty="0">
                <a:latin typeface="Arial"/>
                <a:cs typeface="Arial"/>
              </a:rPr>
              <a:t> </a:t>
            </a:r>
            <a:r>
              <a:rPr lang="pt-PT" sz="2000" dirty="0">
                <a:latin typeface="Arial"/>
                <a:cs typeface="Arial"/>
              </a:rPr>
              <a:t>e </a:t>
            </a:r>
            <a:r>
              <a:rPr lang="pt-PT" sz="2000" b="1" dirty="0">
                <a:latin typeface="Arial"/>
                <a:cs typeface="Arial"/>
                <a:hlinkClick r:id="rId3"/>
              </a:rPr>
              <a:t>catálogo serviços</a:t>
            </a:r>
            <a:endParaRPr lang="en-US" sz="20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F64E8EF-B11F-1EFB-C9B9-E79BB465C20F}"/>
              </a:ext>
            </a:extLst>
          </p:cNvPr>
          <p:cNvSpPr txBox="1"/>
          <p:nvPr/>
        </p:nvSpPr>
        <p:spPr>
          <a:xfrm>
            <a:off x="962106" y="3331984"/>
            <a:ext cx="5133893" cy="1200329"/>
          </a:xfrm>
          <a:prstGeom prst="rect">
            <a:avLst/>
          </a:prstGeom>
          <a:noFill/>
        </p:spPr>
        <p:txBody>
          <a:bodyPr wrap="square" rtlCol="0">
            <a:spAutoFit/>
          </a:bodyPr>
          <a:lstStyle/>
          <a:p>
            <a:r>
              <a:rPr lang="pt-PT" sz="7200" b="1" dirty="0">
                <a:latin typeface="Arial" panose="020B0604020202020204" pitchFamily="34" charset="0"/>
                <a:cs typeface="Arial" panose="020B0604020202020204" pitchFamily="34" charset="0"/>
              </a:rPr>
              <a:t>Obrigado.</a:t>
            </a: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2785F088-D0A1-4CD4-03A8-1FFA29319A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369" y="404807"/>
            <a:ext cx="4356694" cy="2004080"/>
          </a:xfrm>
          <a:prstGeom prst="rect">
            <a:avLst/>
          </a:prstGeom>
        </p:spPr>
      </p:pic>
    </p:spTree>
    <p:extLst>
      <p:ext uri="{BB962C8B-B14F-4D97-AF65-F5344CB8AC3E}">
        <p14:creationId xmlns:p14="http://schemas.microsoft.com/office/powerpoint/2010/main" val="5213127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CCN_Capa_Dar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8A5F0-6174-2F85-4F8B-686E21CA2369}"/>
              </a:ext>
            </a:extLst>
          </p:cNvPr>
          <p:cNvSpPr/>
          <p:nvPr userDrawn="1"/>
        </p:nvSpPr>
        <p:spPr>
          <a:xfrm>
            <a:off x="0" y="-13766"/>
            <a:ext cx="12217973" cy="687176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pic>
        <p:nvPicPr>
          <p:cNvPr id="7" name="Graphic 6">
            <a:extLst>
              <a:ext uri="{FF2B5EF4-FFF2-40B4-BE49-F238E27FC236}">
                <a16:creationId xmlns:a16="http://schemas.microsoft.com/office/drawing/2014/main" id="{8D1B2F6B-4F74-CDB7-4D34-F38F08E64D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5003" y="520324"/>
            <a:ext cx="2539696" cy="747358"/>
          </a:xfrm>
          <a:prstGeom prst="rect">
            <a:avLst/>
          </a:prstGeom>
        </p:spPr>
      </p:pic>
      <p:pic>
        <p:nvPicPr>
          <p:cNvPr id="9" name="Graphic 8">
            <a:extLst>
              <a:ext uri="{FF2B5EF4-FFF2-40B4-BE49-F238E27FC236}">
                <a16:creationId xmlns:a16="http://schemas.microsoft.com/office/drawing/2014/main" id="{465C9F8D-2F47-E2CB-5FE0-DB72A352A80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6983" y="6450189"/>
            <a:ext cx="609522" cy="209947"/>
          </a:xfrm>
          <a:prstGeom prst="rect">
            <a:avLst/>
          </a:prstGeom>
        </p:spPr>
      </p:pic>
      <p:sp>
        <p:nvSpPr>
          <p:cNvPr id="14" name="Text Placeholder 13">
            <a:extLst>
              <a:ext uri="{FF2B5EF4-FFF2-40B4-BE49-F238E27FC236}">
                <a16:creationId xmlns:a16="http://schemas.microsoft.com/office/drawing/2014/main" id="{8CF2C009-FD91-663F-58A0-FFB73E895C93}"/>
              </a:ext>
            </a:extLst>
          </p:cNvPr>
          <p:cNvSpPr>
            <a:spLocks noGrp="1"/>
          </p:cNvSpPr>
          <p:nvPr>
            <p:ph type="body" sz="quarter" idx="11" hasCustomPrompt="1"/>
          </p:nvPr>
        </p:nvSpPr>
        <p:spPr>
          <a:xfrm>
            <a:off x="8598192" y="6375673"/>
            <a:ext cx="2536825" cy="284463"/>
          </a:xfrm>
        </p:spPr>
        <p:txBody>
          <a:bodyPr anchor="ctr"/>
          <a:lstStyle>
            <a:lvl1pPr marL="0" indent="0" algn="r">
              <a:buNone/>
              <a:defRPr sz="1400">
                <a:solidFill>
                  <a:schemeClr val="bg1"/>
                </a:solidFill>
              </a:defRPr>
            </a:lvl1pPr>
          </a:lstStyle>
          <a:p>
            <a:pPr lvl="0"/>
            <a:r>
              <a:rPr lang="en-US" dirty="0"/>
              <a:t>Data da </a:t>
            </a:r>
            <a:r>
              <a:rPr lang="en-US" dirty="0" err="1"/>
              <a:t>Apresentação</a:t>
            </a:r>
            <a:r>
              <a:rPr lang="en-US" dirty="0"/>
              <a:t> </a:t>
            </a:r>
            <a:endParaRPr lang="pt-PT" dirty="0"/>
          </a:p>
        </p:txBody>
      </p:sp>
      <p:sp>
        <p:nvSpPr>
          <p:cNvPr id="6" name="Title 1">
            <a:extLst>
              <a:ext uri="{FF2B5EF4-FFF2-40B4-BE49-F238E27FC236}">
                <a16:creationId xmlns:a16="http://schemas.microsoft.com/office/drawing/2014/main" id="{BA20F888-344C-B58E-708E-CDECF3BDB7EC}"/>
              </a:ext>
            </a:extLst>
          </p:cNvPr>
          <p:cNvSpPr>
            <a:spLocks noGrp="1"/>
          </p:cNvSpPr>
          <p:nvPr>
            <p:ph type="ctrTitle"/>
          </p:nvPr>
        </p:nvSpPr>
        <p:spPr>
          <a:xfrm>
            <a:off x="1055003" y="1800488"/>
            <a:ext cx="6946472" cy="3597862"/>
          </a:xfrm>
        </p:spPr>
        <p:txBody>
          <a:bodyPr anchor="b">
            <a:normAutofit/>
          </a:bodyPr>
          <a:lstStyle>
            <a:lvl1pPr algn="l">
              <a:defRPr sz="5400">
                <a:solidFill>
                  <a:schemeClr val="bg1"/>
                </a:solidFill>
              </a:defRPr>
            </a:lvl1pPr>
          </a:lstStyle>
          <a:p>
            <a:r>
              <a:rPr lang="en-US"/>
              <a:t>Click to edit Master title style</a:t>
            </a:r>
            <a:endParaRPr lang="pt-PT" dirty="0"/>
          </a:p>
        </p:txBody>
      </p:sp>
      <p:sp>
        <p:nvSpPr>
          <p:cNvPr id="11" name="Subtitle 2">
            <a:extLst>
              <a:ext uri="{FF2B5EF4-FFF2-40B4-BE49-F238E27FC236}">
                <a16:creationId xmlns:a16="http://schemas.microsoft.com/office/drawing/2014/main" id="{E4C008EF-D129-797C-B89A-AD3D1B90D8CD}"/>
              </a:ext>
            </a:extLst>
          </p:cNvPr>
          <p:cNvSpPr>
            <a:spLocks noGrp="1"/>
          </p:cNvSpPr>
          <p:nvPr>
            <p:ph type="subTitle" idx="1"/>
          </p:nvPr>
        </p:nvSpPr>
        <p:spPr>
          <a:xfrm>
            <a:off x="1055003" y="5507960"/>
            <a:ext cx="6946472" cy="65648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PT" dirty="0"/>
          </a:p>
        </p:txBody>
      </p:sp>
      <p:pic>
        <p:nvPicPr>
          <p:cNvPr id="12" name="Picture 11" descr="A person and person looking at a computer&#10;&#10;Description automatically generated">
            <a:extLst>
              <a:ext uri="{FF2B5EF4-FFF2-40B4-BE49-F238E27FC236}">
                <a16:creationId xmlns:a16="http://schemas.microsoft.com/office/drawing/2014/main" id="{53522167-CB8F-6B1D-FC9A-FE1D8734C86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994020" y="708222"/>
            <a:ext cx="4216120" cy="5270150"/>
          </a:xfrm>
          <a:prstGeom prst="rect">
            <a:avLst/>
          </a:prstGeom>
        </p:spPr>
      </p:pic>
      <p:pic>
        <p:nvPicPr>
          <p:cNvPr id="2" name="Picture 1" descr="A black and white logo&#10;&#10;Description automatically generated">
            <a:extLst>
              <a:ext uri="{FF2B5EF4-FFF2-40B4-BE49-F238E27FC236}">
                <a16:creationId xmlns:a16="http://schemas.microsoft.com/office/drawing/2014/main" id="{3CE46E23-E3D6-FAE6-0F37-FCE3DB0CC4A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99946" y="147389"/>
            <a:ext cx="3243356" cy="1491944"/>
          </a:xfrm>
          <a:prstGeom prst="rect">
            <a:avLst/>
          </a:prstGeom>
        </p:spPr>
      </p:pic>
    </p:spTree>
    <p:extLst>
      <p:ext uri="{BB962C8B-B14F-4D97-AF65-F5344CB8AC3E}">
        <p14:creationId xmlns:p14="http://schemas.microsoft.com/office/powerpoint/2010/main" val="2340670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FCCN_Separador_1_Dar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FFEE78-1CAF-A782-F0FB-D994A1ABCCA6}"/>
              </a:ext>
            </a:extLst>
          </p:cNvPr>
          <p:cNvSpPr/>
          <p:nvPr userDrawn="1"/>
        </p:nvSpPr>
        <p:spPr>
          <a:xfrm flipV="1">
            <a:off x="773084" y="-3"/>
            <a:ext cx="11418916" cy="362435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ln>
                <a:noFill/>
              </a:ln>
            </a:endParaRPr>
          </a:p>
        </p:txBody>
      </p:sp>
      <p:sp>
        <p:nvSpPr>
          <p:cNvPr id="2" name="Title 1">
            <a:extLst>
              <a:ext uri="{FF2B5EF4-FFF2-40B4-BE49-F238E27FC236}">
                <a16:creationId xmlns:a16="http://schemas.microsoft.com/office/drawing/2014/main" id="{63964867-95C8-AB79-12F1-0B9738AB9D6C}"/>
              </a:ext>
            </a:extLst>
          </p:cNvPr>
          <p:cNvSpPr>
            <a:spLocks noGrp="1"/>
          </p:cNvSpPr>
          <p:nvPr>
            <p:ph type="ctrTitle"/>
          </p:nvPr>
        </p:nvSpPr>
        <p:spPr>
          <a:xfrm>
            <a:off x="1055003" y="3710668"/>
            <a:ext cx="6858713" cy="1611224"/>
          </a:xfrm>
        </p:spPr>
        <p:txBody>
          <a:bodyPr anchor="b">
            <a:normAutofit/>
          </a:bodyPr>
          <a:lstStyle>
            <a:lvl1pPr algn="l">
              <a:defRPr sz="5400"/>
            </a:lvl1pPr>
          </a:lstStyle>
          <a:p>
            <a:r>
              <a:rPr lang="en-US"/>
              <a:t>Click to edit Master title style</a:t>
            </a:r>
            <a:endParaRPr lang="pt-PT" dirty="0"/>
          </a:p>
        </p:txBody>
      </p:sp>
      <p:sp>
        <p:nvSpPr>
          <p:cNvPr id="3" name="Subtitle 2">
            <a:extLst>
              <a:ext uri="{FF2B5EF4-FFF2-40B4-BE49-F238E27FC236}">
                <a16:creationId xmlns:a16="http://schemas.microsoft.com/office/drawing/2014/main" id="{9DCE75A0-4902-AF90-D5C5-8B9A439FB2F6}"/>
              </a:ext>
            </a:extLst>
          </p:cNvPr>
          <p:cNvSpPr>
            <a:spLocks noGrp="1"/>
          </p:cNvSpPr>
          <p:nvPr>
            <p:ph type="subTitle" idx="1"/>
          </p:nvPr>
        </p:nvSpPr>
        <p:spPr>
          <a:xfrm>
            <a:off x="1055003" y="5321892"/>
            <a:ext cx="6858713" cy="65648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PT"/>
          </a:p>
        </p:txBody>
      </p:sp>
      <p:pic>
        <p:nvPicPr>
          <p:cNvPr id="9" name="Picture 8" descr="A group of people looking at a computer&#10;&#10;Description automatically generated">
            <a:extLst>
              <a:ext uri="{FF2B5EF4-FFF2-40B4-BE49-F238E27FC236}">
                <a16:creationId xmlns:a16="http://schemas.microsoft.com/office/drawing/2014/main" id="{BB910247-1DB5-B897-90EB-5606F1FE68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92506" y="708221"/>
            <a:ext cx="4216120" cy="5270151"/>
          </a:xfrm>
          <a:prstGeom prst="rect">
            <a:avLst/>
          </a:prstGeom>
        </p:spPr>
      </p:pic>
      <p:pic>
        <p:nvPicPr>
          <p:cNvPr id="4" name="Picture 3" descr="A black and white logo&#10;&#10;Description automatically generated">
            <a:extLst>
              <a:ext uri="{FF2B5EF4-FFF2-40B4-BE49-F238E27FC236}">
                <a16:creationId xmlns:a16="http://schemas.microsoft.com/office/drawing/2014/main" id="{F0B9B295-4CD7-FF4B-7D54-D37B590877A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9946" y="1937056"/>
            <a:ext cx="3243356" cy="1491944"/>
          </a:xfrm>
          <a:prstGeom prst="rect">
            <a:avLst/>
          </a:prstGeom>
        </p:spPr>
      </p:pic>
    </p:spTree>
    <p:extLst>
      <p:ext uri="{BB962C8B-B14F-4D97-AF65-F5344CB8AC3E}">
        <p14:creationId xmlns:p14="http://schemas.microsoft.com/office/powerpoint/2010/main" val="1168968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FCCN_Separador_2_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64867-95C8-AB79-12F1-0B9738AB9D6C}"/>
              </a:ext>
            </a:extLst>
          </p:cNvPr>
          <p:cNvSpPr>
            <a:spLocks noGrp="1"/>
          </p:cNvSpPr>
          <p:nvPr>
            <p:ph type="ctrTitle" hasCustomPrompt="1"/>
          </p:nvPr>
        </p:nvSpPr>
        <p:spPr>
          <a:xfrm>
            <a:off x="1055003" y="2131265"/>
            <a:ext cx="9144000" cy="2096799"/>
          </a:xfrm>
        </p:spPr>
        <p:txBody>
          <a:bodyPr anchor="b">
            <a:normAutofit/>
          </a:bodyPr>
          <a:lstStyle>
            <a:lvl1pPr algn="l">
              <a:defRPr sz="5400">
                <a:solidFill>
                  <a:schemeClr val="bg1"/>
                </a:solidFill>
              </a:defRPr>
            </a:lvl1pPr>
          </a:lstStyle>
          <a:p>
            <a:r>
              <a:rPr lang="en-US"/>
              <a:t>Click to edit </a:t>
            </a:r>
            <a:br>
              <a:rPr lang="en-US"/>
            </a:br>
            <a:r>
              <a:rPr lang="en-US"/>
              <a:t>Master title style</a:t>
            </a:r>
            <a:endParaRPr lang="pt-PT"/>
          </a:p>
        </p:txBody>
      </p:sp>
      <p:sp>
        <p:nvSpPr>
          <p:cNvPr id="3" name="Subtitle 2">
            <a:extLst>
              <a:ext uri="{FF2B5EF4-FFF2-40B4-BE49-F238E27FC236}">
                <a16:creationId xmlns:a16="http://schemas.microsoft.com/office/drawing/2014/main" id="{9DCE75A0-4902-AF90-D5C5-8B9A439FB2F6}"/>
              </a:ext>
            </a:extLst>
          </p:cNvPr>
          <p:cNvSpPr>
            <a:spLocks noGrp="1"/>
          </p:cNvSpPr>
          <p:nvPr>
            <p:ph type="subTitle" idx="1"/>
          </p:nvPr>
        </p:nvSpPr>
        <p:spPr>
          <a:xfrm>
            <a:off x="1055003" y="4320140"/>
            <a:ext cx="9144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PT"/>
          </a:p>
        </p:txBody>
      </p:sp>
      <p:pic>
        <p:nvPicPr>
          <p:cNvPr id="7" name="Graphic 6">
            <a:extLst>
              <a:ext uri="{FF2B5EF4-FFF2-40B4-BE49-F238E27FC236}">
                <a16:creationId xmlns:a16="http://schemas.microsoft.com/office/drawing/2014/main" id="{8D1B2F6B-4F74-CDB7-4D34-F38F08E64D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5003" y="520324"/>
            <a:ext cx="2539696" cy="747358"/>
          </a:xfrm>
          <a:prstGeom prst="rect">
            <a:avLst/>
          </a:prstGeom>
        </p:spPr>
      </p:pic>
    </p:spTree>
    <p:extLst>
      <p:ext uri="{BB962C8B-B14F-4D97-AF65-F5344CB8AC3E}">
        <p14:creationId xmlns:p14="http://schemas.microsoft.com/office/powerpoint/2010/main" val="295537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FCCN_Capa_Título_Pequen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8A5F0-6174-2F85-4F8B-686E21CA2369}"/>
              </a:ext>
            </a:extLst>
          </p:cNvPr>
          <p:cNvSpPr/>
          <p:nvPr/>
        </p:nvSpPr>
        <p:spPr>
          <a:xfrm>
            <a:off x="0" y="-13766"/>
            <a:ext cx="12217973" cy="687176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pic>
        <p:nvPicPr>
          <p:cNvPr id="7" name="Graphic 6">
            <a:extLst>
              <a:ext uri="{FF2B5EF4-FFF2-40B4-BE49-F238E27FC236}">
                <a16:creationId xmlns:a16="http://schemas.microsoft.com/office/drawing/2014/main" id="{8D1B2F6B-4F74-CDB7-4D34-F38F08E64D2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5003" y="520324"/>
            <a:ext cx="2539696" cy="747358"/>
          </a:xfrm>
          <a:prstGeom prst="rect">
            <a:avLst/>
          </a:prstGeom>
        </p:spPr>
      </p:pic>
      <p:pic>
        <p:nvPicPr>
          <p:cNvPr id="9" name="Graphic 8">
            <a:extLst>
              <a:ext uri="{FF2B5EF4-FFF2-40B4-BE49-F238E27FC236}">
                <a16:creationId xmlns:a16="http://schemas.microsoft.com/office/drawing/2014/main" id="{465C9F8D-2F47-E2CB-5FE0-DB72A352A8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6983" y="6450189"/>
            <a:ext cx="609522" cy="209947"/>
          </a:xfrm>
          <a:prstGeom prst="rect">
            <a:avLst/>
          </a:prstGeom>
        </p:spPr>
      </p:pic>
      <p:sp>
        <p:nvSpPr>
          <p:cNvPr id="14" name="Text Placeholder 13">
            <a:extLst>
              <a:ext uri="{FF2B5EF4-FFF2-40B4-BE49-F238E27FC236}">
                <a16:creationId xmlns:a16="http://schemas.microsoft.com/office/drawing/2014/main" id="{8CF2C009-FD91-663F-58A0-FFB73E895C93}"/>
              </a:ext>
            </a:extLst>
          </p:cNvPr>
          <p:cNvSpPr>
            <a:spLocks noGrp="1"/>
          </p:cNvSpPr>
          <p:nvPr>
            <p:ph type="body" sz="quarter" idx="11" hasCustomPrompt="1"/>
          </p:nvPr>
        </p:nvSpPr>
        <p:spPr>
          <a:xfrm>
            <a:off x="8598192" y="6375673"/>
            <a:ext cx="2536825" cy="284463"/>
          </a:xfrm>
        </p:spPr>
        <p:txBody>
          <a:bodyPr anchor="ctr"/>
          <a:lstStyle>
            <a:lvl1pPr marL="0" indent="0" algn="r">
              <a:buNone/>
              <a:defRPr sz="1400">
                <a:solidFill>
                  <a:schemeClr val="bg1"/>
                </a:solidFill>
              </a:defRPr>
            </a:lvl1pPr>
          </a:lstStyle>
          <a:p>
            <a:pPr lvl="0"/>
            <a:r>
              <a:rPr lang="en-US" dirty="0"/>
              <a:t>Data da </a:t>
            </a:r>
            <a:r>
              <a:rPr lang="en-US" dirty="0" err="1"/>
              <a:t>Apresentação</a:t>
            </a:r>
            <a:r>
              <a:rPr lang="en-US" dirty="0"/>
              <a:t> </a:t>
            </a:r>
            <a:endParaRPr lang="pt-PT" dirty="0"/>
          </a:p>
        </p:txBody>
      </p:sp>
      <p:sp>
        <p:nvSpPr>
          <p:cNvPr id="6" name="Title 1">
            <a:extLst>
              <a:ext uri="{FF2B5EF4-FFF2-40B4-BE49-F238E27FC236}">
                <a16:creationId xmlns:a16="http://schemas.microsoft.com/office/drawing/2014/main" id="{BA20F888-344C-B58E-708E-CDECF3BDB7EC}"/>
              </a:ext>
            </a:extLst>
          </p:cNvPr>
          <p:cNvSpPr>
            <a:spLocks noGrp="1"/>
          </p:cNvSpPr>
          <p:nvPr>
            <p:ph type="ctrTitle"/>
          </p:nvPr>
        </p:nvSpPr>
        <p:spPr>
          <a:xfrm>
            <a:off x="1055003" y="1800488"/>
            <a:ext cx="6946472" cy="3597862"/>
          </a:xfrm>
        </p:spPr>
        <p:txBody>
          <a:bodyPr anchor="b">
            <a:normAutofit/>
          </a:bodyPr>
          <a:lstStyle>
            <a:lvl1pPr algn="l">
              <a:defRPr sz="4400">
                <a:solidFill>
                  <a:schemeClr val="bg1"/>
                </a:solidFill>
              </a:defRPr>
            </a:lvl1pPr>
          </a:lstStyle>
          <a:p>
            <a:r>
              <a:rPr lang="en-US"/>
              <a:t>Click to edit Master title style</a:t>
            </a:r>
            <a:endParaRPr lang="pt-PT" dirty="0"/>
          </a:p>
        </p:txBody>
      </p:sp>
      <p:sp>
        <p:nvSpPr>
          <p:cNvPr id="11" name="Subtitle 2">
            <a:extLst>
              <a:ext uri="{FF2B5EF4-FFF2-40B4-BE49-F238E27FC236}">
                <a16:creationId xmlns:a16="http://schemas.microsoft.com/office/drawing/2014/main" id="{E4C008EF-D129-797C-B89A-AD3D1B90D8CD}"/>
              </a:ext>
            </a:extLst>
          </p:cNvPr>
          <p:cNvSpPr>
            <a:spLocks noGrp="1"/>
          </p:cNvSpPr>
          <p:nvPr>
            <p:ph type="subTitle" idx="1"/>
          </p:nvPr>
        </p:nvSpPr>
        <p:spPr>
          <a:xfrm>
            <a:off x="1055003" y="5507960"/>
            <a:ext cx="6946472" cy="65648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PT" dirty="0"/>
          </a:p>
        </p:txBody>
      </p:sp>
      <p:pic>
        <p:nvPicPr>
          <p:cNvPr id="12" name="Picture 11" descr="A person and person looking at a computer&#10;&#10;Description automatically generated">
            <a:extLst>
              <a:ext uri="{FF2B5EF4-FFF2-40B4-BE49-F238E27FC236}">
                <a16:creationId xmlns:a16="http://schemas.microsoft.com/office/drawing/2014/main" id="{54EACEE5-AF2D-B765-F0F8-185FF93406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94020" y="708222"/>
            <a:ext cx="4216120" cy="5270150"/>
          </a:xfrm>
          <a:prstGeom prst="rect">
            <a:avLst/>
          </a:prstGeom>
        </p:spPr>
      </p:pic>
      <p:pic>
        <p:nvPicPr>
          <p:cNvPr id="2" name="Picture 1" descr="A black and white logo&#10;&#10;Description automatically generated">
            <a:extLst>
              <a:ext uri="{FF2B5EF4-FFF2-40B4-BE49-F238E27FC236}">
                <a16:creationId xmlns:a16="http://schemas.microsoft.com/office/drawing/2014/main" id="{2F8A3B16-0E92-68EA-92A2-8491450A6F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9946" y="147389"/>
            <a:ext cx="3243356" cy="1491944"/>
          </a:xfrm>
          <a:prstGeom prst="rect">
            <a:avLst/>
          </a:prstGeom>
        </p:spPr>
      </p:pic>
    </p:spTree>
    <p:extLst>
      <p:ext uri="{BB962C8B-B14F-4D97-AF65-F5344CB8AC3E}">
        <p14:creationId xmlns:p14="http://schemas.microsoft.com/office/powerpoint/2010/main" val="34474712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CCN_Separador_Add_Image_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64867-95C8-AB79-12F1-0B9738AB9D6C}"/>
              </a:ext>
            </a:extLst>
          </p:cNvPr>
          <p:cNvSpPr>
            <a:spLocks noGrp="1"/>
          </p:cNvSpPr>
          <p:nvPr>
            <p:ph type="ctrTitle" hasCustomPrompt="1"/>
          </p:nvPr>
        </p:nvSpPr>
        <p:spPr>
          <a:xfrm>
            <a:off x="1055003" y="1813213"/>
            <a:ext cx="9144000" cy="2096799"/>
          </a:xfrm>
        </p:spPr>
        <p:txBody>
          <a:bodyPr anchor="b">
            <a:normAutofit/>
          </a:bodyPr>
          <a:lstStyle>
            <a:lvl1pPr algn="l">
              <a:defRPr sz="5400">
                <a:solidFill>
                  <a:schemeClr val="bg1"/>
                </a:solidFill>
              </a:defRPr>
            </a:lvl1pPr>
          </a:lstStyle>
          <a:p>
            <a:r>
              <a:rPr lang="en-US"/>
              <a:t>Click to edit </a:t>
            </a:r>
            <a:br>
              <a:rPr lang="en-US"/>
            </a:br>
            <a:r>
              <a:rPr lang="en-US"/>
              <a:t>Master title style</a:t>
            </a:r>
            <a:endParaRPr lang="pt-PT"/>
          </a:p>
        </p:txBody>
      </p:sp>
      <p:sp>
        <p:nvSpPr>
          <p:cNvPr id="3" name="Subtitle 2">
            <a:extLst>
              <a:ext uri="{FF2B5EF4-FFF2-40B4-BE49-F238E27FC236}">
                <a16:creationId xmlns:a16="http://schemas.microsoft.com/office/drawing/2014/main" id="{9DCE75A0-4902-AF90-D5C5-8B9A439FB2F6}"/>
              </a:ext>
            </a:extLst>
          </p:cNvPr>
          <p:cNvSpPr>
            <a:spLocks noGrp="1"/>
          </p:cNvSpPr>
          <p:nvPr>
            <p:ph type="subTitle" idx="1"/>
          </p:nvPr>
        </p:nvSpPr>
        <p:spPr>
          <a:xfrm>
            <a:off x="1055003" y="4002088"/>
            <a:ext cx="9144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PT"/>
          </a:p>
        </p:txBody>
      </p:sp>
      <p:pic>
        <p:nvPicPr>
          <p:cNvPr id="7" name="Graphic 6">
            <a:extLst>
              <a:ext uri="{FF2B5EF4-FFF2-40B4-BE49-F238E27FC236}">
                <a16:creationId xmlns:a16="http://schemas.microsoft.com/office/drawing/2014/main" id="{8D1B2F6B-4F74-CDB7-4D34-F38F08E64D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5003" y="520324"/>
            <a:ext cx="2539696" cy="747358"/>
          </a:xfrm>
          <a:prstGeom prst="rect">
            <a:avLst/>
          </a:prstGeom>
        </p:spPr>
      </p:pic>
      <p:pic>
        <p:nvPicPr>
          <p:cNvPr id="5" name="Graphic 4">
            <a:extLst>
              <a:ext uri="{FF2B5EF4-FFF2-40B4-BE49-F238E27FC236}">
                <a16:creationId xmlns:a16="http://schemas.microsoft.com/office/drawing/2014/main" id="{1CEA102E-0579-6107-87FF-DF28DABD559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934451" y="4943437"/>
            <a:ext cx="1866827" cy="930312"/>
          </a:xfrm>
          <a:prstGeom prst="rect">
            <a:avLst/>
          </a:prstGeom>
        </p:spPr>
      </p:pic>
      <p:pic>
        <p:nvPicPr>
          <p:cNvPr id="6" name="Graphic 5">
            <a:extLst>
              <a:ext uri="{FF2B5EF4-FFF2-40B4-BE49-F238E27FC236}">
                <a16:creationId xmlns:a16="http://schemas.microsoft.com/office/drawing/2014/main" id="{B1613A6D-3941-5569-CADA-C068934AC36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10325173" y="2663787"/>
            <a:ext cx="1866827" cy="930312"/>
          </a:xfrm>
          <a:prstGeom prst="rect">
            <a:avLst/>
          </a:prstGeom>
        </p:spPr>
      </p:pic>
      <p:pic>
        <p:nvPicPr>
          <p:cNvPr id="9" name="Graphic 8">
            <a:extLst>
              <a:ext uri="{FF2B5EF4-FFF2-40B4-BE49-F238E27FC236}">
                <a16:creationId xmlns:a16="http://schemas.microsoft.com/office/drawing/2014/main" id="{73EADD1C-D94D-F059-BDF4-1408BF6F764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094060" y="0"/>
            <a:ext cx="2787926" cy="1860624"/>
          </a:xfrm>
          <a:prstGeom prst="rect">
            <a:avLst/>
          </a:prstGeom>
        </p:spPr>
      </p:pic>
      <p:pic>
        <p:nvPicPr>
          <p:cNvPr id="10" name="Graphic 9">
            <a:extLst>
              <a:ext uri="{FF2B5EF4-FFF2-40B4-BE49-F238E27FC236}">
                <a16:creationId xmlns:a16="http://schemas.microsoft.com/office/drawing/2014/main" id="{84F82EC5-D552-54E0-ABBD-A32E35F7ACA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950200" y="5873749"/>
            <a:ext cx="984251" cy="984251"/>
          </a:xfrm>
          <a:prstGeom prst="rect">
            <a:avLst/>
          </a:prstGeom>
        </p:spPr>
      </p:pic>
      <p:sp>
        <p:nvSpPr>
          <p:cNvPr id="14" name="Picture Placeholder 13">
            <a:extLst>
              <a:ext uri="{FF2B5EF4-FFF2-40B4-BE49-F238E27FC236}">
                <a16:creationId xmlns:a16="http://schemas.microsoft.com/office/drawing/2014/main" id="{3B0D98B6-F7A4-A00F-B069-82F5FE30AB23}"/>
              </a:ext>
            </a:extLst>
          </p:cNvPr>
          <p:cNvSpPr>
            <a:spLocks noGrp="1"/>
          </p:cNvSpPr>
          <p:nvPr>
            <p:ph type="pic" sz="quarter" idx="11"/>
          </p:nvPr>
        </p:nvSpPr>
        <p:spPr>
          <a:xfrm>
            <a:off x="7950200" y="925513"/>
            <a:ext cx="4241800" cy="4948237"/>
          </a:xfrm>
        </p:spPr>
        <p:txBody>
          <a:bodyPr/>
          <a:lstStyle>
            <a:lvl1pPr>
              <a:defRPr>
                <a:solidFill>
                  <a:schemeClr val="bg1"/>
                </a:solidFill>
              </a:defRPr>
            </a:lvl1pPr>
          </a:lstStyle>
          <a:p>
            <a:r>
              <a:rPr lang="en-US" dirty="0"/>
              <a:t>Click icon to add picture</a:t>
            </a:r>
            <a:endParaRPr lang="pt-PT" dirty="0"/>
          </a:p>
        </p:txBody>
      </p:sp>
    </p:spTree>
    <p:extLst>
      <p:ext uri="{BB962C8B-B14F-4D97-AF65-F5344CB8AC3E}">
        <p14:creationId xmlns:p14="http://schemas.microsoft.com/office/powerpoint/2010/main" val="8435369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FCCN_Conteúdo_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8FF24-E258-E835-A980-F7D1B047F94B}"/>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pt-PT"/>
          </a:p>
        </p:txBody>
      </p:sp>
      <p:sp>
        <p:nvSpPr>
          <p:cNvPr id="3" name="Content Placeholder 2">
            <a:extLst>
              <a:ext uri="{FF2B5EF4-FFF2-40B4-BE49-F238E27FC236}">
                <a16:creationId xmlns:a16="http://schemas.microsoft.com/office/drawing/2014/main" id="{47FC1017-AEFC-F107-2665-9AAA960587CD}"/>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Tree>
    <p:extLst>
      <p:ext uri="{BB962C8B-B14F-4D97-AF65-F5344CB8AC3E}">
        <p14:creationId xmlns:p14="http://schemas.microsoft.com/office/powerpoint/2010/main" val="33353485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FCCN_Conteúdo_2_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7F85B-632D-E952-2298-C0422EAECB25}"/>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pt-PT"/>
          </a:p>
        </p:txBody>
      </p:sp>
      <p:sp>
        <p:nvSpPr>
          <p:cNvPr id="3" name="Content Placeholder 2">
            <a:extLst>
              <a:ext uri="{FF2B5EF4-FFF2-40B4-BE49-F238E27FC236}">
                <a16:creationId xmlns:a16="http://schemas.microsoft.com/office/drawing/2014/main" id="{F2335133-66E9-AB4B-2EFB-6532F3379126}"/>
              </a:ext>
            </a:extLst>
          </p:cNvPr>
          <p:cNvSpPr>
            <a:spLocks noGrp="1"/>
          </p:cNvSpPr>
          <p:nvPr>
            <p:ph sz="half" idx="1"/>
          </p:nvPr>
        </p:nvSpPr>
        <p:spPr>
          <a:xfrm>
            <a:off x="1055006" y="1825625"/>
            <a:ext cx="4964794"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Content Placeholder 3">
            <a:extLst>
              <a:ext uri="{FF2B5EF4-FFF2-40B4-BE49-F238E27FC236}">
                <a16:creationId xmlns:a16="http://schemas.microsoft.com/office/drawing/2014/main" id="{66EC7F34-6EFF-5987-5735-2005D92390D1}"/>
              </a:ext>
            </a:extLst>
          </p:cNvPr>
          <p:cNvSpPr>
            <a:spLocks noGrp="1"/>
          </p:cNvSpPr>
          <p:nvPr>
            <p:ph sz="half" idx="2"/>
          </p:nvPr>
        </p:nvSpPr>
        <p:spPr>
          <a:xfrm>
            <a:off x="6172199" y="1825625"/>
            <a:ext cx="5382491"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Tree>
    <p:extLst>
      <p:ext uri="{BB962C8B-B14F-4D97-AF65-F5344CB8AC3E}">
        <p14:creationId xmlns:p14="http://schemas.microsoft.com/office/powerpoint/2010/main" val="31007746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FCCN_Conteúdo_3_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05290-3CBA-F955-1AA7-0F45F126C0D5}"/>
              </a:ext>
            </a:extLst>
          </p:cNvPr>
          <p:cNvSpPr>
            <a:spLocks noGrp="1"/>
          </p:cNvSpPr>
          <p:nvPr>
            <p:ph type="title"/>
          </p:nvPr>
        </p:nvSpPr>
        <p:spPr>
          <a:xfrm>
            <a:off x="1057997" y="365125"/>
            <a:ext cx="10515600" cy="1325563"/>
          </a:xfrm>
        </p:spPr>
        <p:txBody>
          <a:bodyPr/>
          <a:lstStyle>
            <a:lvl1pPr>
              <a:defRPr>
                <a:solidFill>
                  <a:schemeClr val="bg1"/>
                </a:solidFill>
              </a:defRPr>
            </a:lvl1pPr>
          </a:lstStyle>
          <a:p>
            <a:r>
              <a:rPr lang="en-US"/>
              <a:t>Click to edit Master title style</a:t>
            </a:r>
            <a:endParaRPr lang="pt-PT"/>
          </a:p>
        </p:txBody>
      </p:sp>
      <p:sp>
        <p:nvSpPr>
          <p:cNvPr id="3" name="Text Placeholder 2">
            <a:extLst>
              <a:ext uri="{FF2B5EF4-FFF2-40B4-BE49-F238E27FC236}">
                <a16:creationId xmlns:a16="http://schemas.microsoft.com/office/drawing/2014/main" id="{BBD61995-AB25-6B4A-298D-46BA9ABA4963}"/>
              </a:ext>
            </a:extLst>
          </p:cNvPr>
          <p:cNvSpPr>
            <a:spLocks noGrp="1"/>
          </p:cNvSpPr>
          <p:nvPr>
            <p:ph type="body" idx="1"/>
          </p:nvPr>
        </p:nvSpPr>
        <p:spPr>
          <a:xfrm>
            <a:off x="1057997"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14CDCE-066C-C4BD-EE35-7CF53AB00D8A}"/>
              </a:ext>
            </a:extLst>
          </p:cNvPr>
          <p:cNvSpPr>
            <a:spLocks noGrp="1"/>
          </p:cNvSpPr>
          <p:nvPr>
            <p:ph sz="half" idx="2"/>
          </p:nvPr>
        </p:nvSpPr>
        <p:spPr>
          <a:xfrm>
            <a:off x="1057997"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5" name="Text Placeholder 4">
            <a:extLst>
              <a:ext uri="{FF2B5EF4-FFF2-40B4-BE49-F238E27FC236}">
                <a16:creationId xmlns:a16="http://schemas.microsoft.com/office/drawing/2014/main" id="{A17615AA-1734-8D87-5D62-9D0D4D4DD187}"/>
              </a:ext>
            </a:extLst>
          </p:cNvPr>
          <p:cNvSpPr>
            <a:spLocks noGrp="1"/>
          </p:cNvSpPr>
          <p:nvPr>
            <p:ph type="body" sz="quarter" idx="3"/>
          </p:nvPr>
        </p:nvSpPr>
        <p:spPr>
          <a:xfrm>
            <a:off x="6390409"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CAB3D7-94C7-1DFA-BC9A-479942648856}"/>
              </a:ext>
            </a:extLst>
          </p:cNvPr>
          <p:cNvSpPr>
            <a:spLocks noGrp="1"/>
          </p:cNvSpPr>
          <p:nvPr>
            <p:ph sz="quarter" idx="4"/>
          </p:nvPr>
        </p:nvSpPr>
        <p:spPr>
          <a:xfrm>
            <a:off x="6390409"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Tree>
    <p:extLst>
      <p:ext uri="{BB962C8B-B14F-4D97-AF65-F5344CB8AC3E}">
        <p14:creationId xmlns:p14="http://schemas.microsoft.com/office/powerpoint/2010/main" val="8830199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FCCN_Conteúdo_Bullets_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B3E73-DB66-10A0-FEF7-169528E836B9}"/>
              </a:ext>
            </a:extLst>
          </p:cNvPr>
          <p:cNvSpPr>
            <a:spLocks noGrp="1"/>
          </p:cNvSpPr>
          <p:nvPr>
            <p:ph type="title"/>
          </p:nvPr>
        </p:nvSpPr>
        <p:spPr>
          <a:xfrm>
            <a:off x="1055003" y="1262403"/>
            <a:ext cx="3932237" cy="1148288"/>
          </a:xfrm>
        </p:spPr>
        <p:txBody>
          <a:bodyPr anchor="b"/>
          <a:lstStyle>
            <a:lvl1pPr>
              <a:defRPr sz="3200">
                <a:solidFill>
                  <a:schemeClr val="bg1"/>
                </a:solidFill>
              </a:defRPr>
            </a:lvl1pPr>
          </a:lstStyle>
          <a:p>
            <a:r>
              <a:rPr lang="en-US"/>
              <a:t>Click to edit Master title style</a:t>
            </a:r>
            <a:endParaRPr lang="pt-PT"/>
          </a:p>
        </p:txBody>
      </p:sp>
      <p:sp>
        <p:nvSpPr>
          <p:cNvPr id="3" name="Content Placeholder 2">
            <a:extLst>
              <a:ext uri="{FF2B5EF4-FFF2-40B4-BE49-F238E27FC236}">
                <a16:creationId xmlns:a16="http://schemas.microsoft.com/office/drawing/2014/main" id="{51424A19-C470-96C3-737D-8A1A3B712BB7}"/>
              </a:ext>
            </a:extLst>
          </p:cNvPr>
          <p:cNvSpPr>
            <a:spLocks noGrp="1"/>
          </p:cNvSpPr>
          <p:nvPr>
            <p:ph idx="1"/>
          </p:nvPr>
        </p:nvSpPr>
        <p:spPr>
          <a:xfrm>
            <a:off x="5183188" y="987425"/>
            <a:ext cx="6172200"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Text Placeholder 3">
            <a:extLst>
              <a:ext uri="{FF2B5EF4-FFF2-40B4-BE49-F238E27FC236}">
                <a16:creationId xmlns:a16="http://schemas.microsoft.com/office/drawing/2014/main" id="{9073C662-691A-B1C8-1B27-869F7C08A634}"/>
              </a:ext>
            </a:extLst>
          </p:cNvPr>
          <p:cNvSpPr>
            <a:spLocks noGrp="1"/>
          </p:cNvSpPr>
          <p:nvPr>
            <p:ph type="body" sz="half" idx="2"/>
          </p:nvPr>
        </p:nvSpPr>
        <p:spPr>
          <a:xfrm>
            <a:off x="1055003" y="2410691"/>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B51135AE-695E-F904-7BDC-5DC69D32C2C2}"/>
              </a:ext>
            </a:extLst>
          </p:cNvPr>
          <p:cNvSpPr>
            <a:spLocks noGrp="1"/>
          </p:cNvSpPr>
          <p:nvPr>
            <p:ph type="sldNum" sz="quarter" idx="12"/>
          </p:nvPr>
        </p:nvSpPr>
        <p:spPr>
          <a:xfrm>
            <a:off x="8610600" y="6356350"/>
            <a:ext cx="2743200" cy="365125"/>
          </a:xfrm>
          <a:prstGeom prst="rect">
            <a:avLst/>
          </a:prstGeom>
        </p:spPr>
        <p:txBody>
          <a:bodyPr/>
          <a:lstStyle/>
          <a:p>
            <a:fld id="{3A134342-8917-4E5E-AE6D-C13B3DA2DB87}" type="slidenum">
              <a:rPr lang="pt-PT" smtClean="0"/>
              <a:t>‹#›</a:t>
            </a:fld>
            <a:endParaRPr lang="pt-PT" dirty="0"/>
          </a:p>
        </p:txBody>
      </p:sp>
      <p:pic>
        <p:nvPicPr>
          <p:cNvPr id="8" name="Graphic 7">
            <a:extLst>
              <a:ext uri="{FF2B5EF4-FFF2-40B4-BE49-F238E27FC236}">
                <a16:creationId xmlns:a16="http://schemas.microsoft.com/office/drawing/2014/main" id="{7C834B01-147B-9BBD-FA31-7C09A2B6516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5003" y="512422"/>
            <a:ext cx="749981" cy="749981"/>
          </a:xfrm>
          <a:prstGeom prst="rect">
            <a:avLst/>
          </a:prstGeom>
        </p:spPr>
      </p:pic>
    </p:spTree>
    <p:extLst>
      <p:ext uri="{BB962C8B-B14F-4D97-AF65-F5344CB8AC3E}">
        <p14:creationId xmlns:p14="http://schemas.microsoft.com/office/powerpoint/2010/main" val="9241664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FCCN_Conteúdo_Imagem_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19001-6BC7-C583-5B0D-0F7A03B67C94}"/>
              </a:ext>
            </a:extLst>
          </p:cNvPr>
          <p:cNvSpPr>
            <a:spLocks noGrp="1"/>
          </p:cNvSpPr>
          <p:nvPr>
            <p:ph type="title" hasCustomPrompt="1"/>
          </p:nvPr>
        </p:nvSpPr>
        <p:spPr>
          <a:xfrm>
            <a:off x="1047607" y="1590097"/>
            <a:ext cx="3932237" cy="1069975"/>
          </a:xfrm>
        </p:spPr>
        <p:txBody>
          <a:bodyPr anchor="b">
            <a:normAutofit/>
          </a:bodyPr>
          <a:lstStyle>
            <a:lvl1pPr>
              <a:defRPr sz="2400">
                <a:solidFill>
                  <a:schemeClr val="bg1"/>
                </a:solidFill>
              </a:defRPr>
            </a:lvl1pPr>
          </a:lstStyle>
          <a:p>
            <a:r>
              <a:rPr lang="en-US" dirty="0"/>
              <a:t>CLICK TO EDIT MASTER TITLE STYLE</a:t>
            </a:r>
            <a:endParaRPr lang="pt-PT" dirty="0"/>
          </a:p>
        </p:txBody>
      </p:sp>
      <p:sp>
        <p:nvSpPr>
          <p:cNvPr id="3" name="Picture Placeholder 2">
            <a:extLst>
              <a:ext uri="{FF2B5EF4-FFF2-40B4-BE49-F238E27FC236}">
                <a16:creationId xmlns:a16="http://schemas.microsoft.com/office/drawing/2014/main" id="{E4F7D98A-B1B5-DDE5-536B-187C021AFF88}"/>
              </a:ext>
            </a:extLst>
          </p:cNvPr>
          <p:cNvSpPr>
            <a:spLocks noGrp="1"/>
          </p:cNvSpPr>
          <p:nvPr>
            <p:ph type="pic" idx="1"/>
          </p:nvPr>
        </p:nvSpPr>
        <p:spPr>
          <a:xfrm>
            <a:off x="5183187" y="512422"/>
            <a:ext cx="6506585" cy="5587041"/>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pt-PT" dirty="0"/>
          </a:p>
        </p:txBody>
      </p:sp>
      <p:sp>
        <p:nvSpPr>
          <p:cNvPr id="4" name="Text Placeholder 3">
            <a:extLst>
              <a:ext uri="{FF2B5EF4-FFF2-40B4-BE49-F238E27FC236}">
                <a16:creationId xmlns:a16="http://schemas.microsoft.com/office/drawing/2014/main" id="{D2691416-1A5D-F3AE-83F5-9EA19EE1CA8E}"/>
              </a:ext>
            </a:extLst>
          </p:cNvPr>
          <p:cNvSpPr>
            <a:spLocks noGrp="1"/>
          </p:cNvSpPr>
          <p:nvPr>
            <p:ph type="body" sz="half" idx="2"/>
          </p:nvPr>
        </p:nvSpPr>
        <p:spPr>
          <a:xfrm>
            <a:off x="1055003" y="2753591"/>
            <a:ext cx="3932237" cy="3345872"/>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Graphic 7">
            <a:extLst>
              <a:ext uri="{FF2B5EF4-FFF2-40B4-BE49-F238E27FC236}">
                <a16:creationId xmlns:a16="http://schemas.microsoft.com/office/drawing/2014/main" id="{5C6D1A82-E91C-DFDA-331C-798755EBCBB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5003" y="512422"/>
            <a:ext cx="749981" cy="749981"/>
          </a:xfrm>
          <a:prstGeom prst="rect">
            <a:avLst/>
          </a:prstGeom>
        </p:spPr>
      </p:pic>
    </p:spTree>
    <p:extLst>
      <p:ext uri="{BB962C8B-B14F-4D97-AF65-F5344CB8AC3E}">
        <p14:creationId xmlns:p14="http://schemas.microsoft.com/office/powerpoint/2010/main" val="14576776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CCN_Conteúdo_4_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19001-6BC7-C583-5B0D-0F7A03B67C94}"/>
              </a:ext>
            </a:extLst>
          </p:cNvPr>
          <p:cNvSpPr>
            <a:spLocks noGrp="1"/>
          </p:cNvSpPr>
          <p:nvPr>
            <p:ph type="title" hasCustomPrompt="1"/>
          </p:nvPr>
        </p:nvSpPr>
        <p:spPr>
          <a:xfrm>
            <a:off x="1047607" y="373558"/>
            <a:ext cx="9154484" cy="1069975"/>
          </a:xfrm>
        </p:spPr>
        <p:txBody>
          <a:bodyPr anchor="b">
            <a:noAutofit/>
          </a:bodyPr>
          <a:lstStyle>
            <a:lvl1pPr>
              <a:defRPr sz="4400">
                <a:solidFill>
                  <a:schemeClr val="bg1"/>
                </a:solidFill>
              </a:defRPr>
            </a:lvl1pPr>
          </a:lstStyle>
          <a:p>
            <a:r>
              <a:rPr lang="en-US"/>
              <a:t>Click to edit master title style</a:t>
            </a:r>
            <a:endParaRPr lang="pt-PT"/>
          </a:p>
        </p:txBody>
      </p:sp>
      <p:sp>
        <p:nvSpPr>
          <p:cNvPr id="11" name="Subtitle 2">
            <a:extLst>
              <a:ext uri="{FF2B5EF4-FFF2-40B4-BE49-F238E27FC236}">
                <a16:creationId xmlns:a16="http://schemas.microsoft.com/office/drawing/2014/main" id="{E82715CE-42A6-0322-7218-19F80C7519CE}"/>
              </a:ext>
            </a:extLst>
          </p:cNvPr>
          <p:cNvSpPr>
            <a:spLocks noGrp="1"/>
          </p:cNvSpPr>
          <p:nvPr>
            <p:ph type="subTitle" idx="1"/>
          </p:nvPr>
        </p:nvSpPr>
        <p:spPr>
          <a:xfrm>
            <a:off x="1058091" y="1541153"/>
            <a:ext cx="9144000" cy="42619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PT"/>
          </a:p>
        </p:txBody>
      </p:sp>
    </p:spTree>
    <p:extLst>
      <p:ext uri="{BB962C8B-B14F-4D97-AF65-F5344CB8AC3E}">
        <p14:creationId xmlns:p14="http://schemas.microsoft.com/office/powerpoint/2010/main" val="32945888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CCN_Conteúdo_5_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19001-6BC7-C583-5B0D-0F7A03B67C94}"/>
              </a:ext>
            </a:extLst>
          </p:cNvPr>
          <p:cNvSpPr>
            <a:spLocks noGrp="1"/>
          </p:cNvSpPr>
          <p:nvPr>
            <p:ph type="title" hasCustomPrompt="1"/>
          </p:nvPr>
        </p:nvSpPr>
        <p:spPr>
          <a:xfrm>
            <a:off x="1047607" y="373558"/>
            <a:ext cx="9154484" cy="1069975"/>
          </a:xfrm>
        </p:spPr>
        <p:txBody>
          <a:bodyPr anchor="b">
            <a:noAutofit/>
          </a:bodyPr>
          <a:lstStyle>
            <a:lvl1pPr>
              <a:defRPr sz="4400">
                <a:solidFill>
                  <a:schemeClr val="bg1"/>
                </a:solidFill>
              </a:defRPr>
            </a:lvl1pPr>
          </a:lstStyle>
          <a:p>
            <a:r>
              <a:rPr lang="en-US" dirty="0"/>
              <a:t>Click to edit master title style</a:t>
            </a:r>
            <a:endParaRPr lang="pt-PT" dirty="0"/>
          </a:p>
        </p:txBody>
      </p:sp>
      <p:sp>
        <p:nvSpPr>
          <p:cNvPr id="4" name="Text Placeholder 3">
            <a:extLst>
              <a:ext uri="{FF2B5EF4-FFF2-40B4-BE49-F238E27FC236}">
                <a16:creationId xmlns:a16="http://schemas.microsoft.com/office/drawing/2014/main" id="{D2691416-1A5D-F3AE-83F5-9EA19EE1CA8E}"/>
              </a:ext>
            </a:extLst>
          </p:cNvPr>
          <p:cNvSpPr>
            <a:spLocks noGrp="1"/>
          </p:cNvSpPr>
          <p:nvPr>
            <p:ph type="body" sz="half" idx="2"/>
          </p:nvPr>
        </p:nvSpPr>
        <p:spPr>
          <a:xfrm>
            <a:off x="1047607" y="1748971"/>
            <a:ext cx="7065492" cy="4101111"/>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265675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FCCN_Título_Blank_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DE302-47C7-E6CC-1167-93D669C6334B}"/>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pt-PT"/>
          </a:p>
        </p:txBody>
      </p:sp>
    </p:spTree>
    <p:extLst>
      <p:ext uri="{BB962C8B-B14F-4D97-AF65-F5344CB8AC3E}">
        <p14:creationId xmlns:p14="http://schemas.microsoft.com/office/powerpoint/2010/main" val="25069001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CCN_Dark_Conteúdo_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19001-6BC7-C583-5B0D-0F7A03B67C94}"/>
              </a:ext>
            </a:extLst>
          </p:cNvPr>
          <p:cNvSpPr>
            <a:spLocks noGrp="1"/>
          </p:cNvSpPr>
          <p:nvPr>
            <p:ph type="title" hasCustomPrompt="1"/>
          </p:nvPr>
        </p:nvSpPr>
        <p:spPr>
          <a:xfrm>
            <a:off x="1047607" y="373558"/>
            <a:ext cx="9154484" cy="1069975"/>
          </a:xfrm>
        </p:spPr>
        <p:txBody>
          <a:bodyPr anchor="b">
            <a:noAutofit/>
          </a:bodyPr>
          <a:lstStyle>
            <a:lvl1pPr>
              <a:defRPr sz="4400">
                <a:solidFill>
                  <a:schemeClr val="bg1"/>
                </a:solidFill>
              </a:defRPr>
            </a:lvl1pPr>
          </a:lstStyle>
          <a:p>
            <a:r>
              <a:rPr lang="en-US"/>
              <a:t>Click to edit master title style</a:t>
            </a:r>
            <a:endParaRPr lang="pt-PT"/>
          </a:p>
        </p:txBody>
      </p:sp>
      <p:sp>
        <p:nvSpPr>
          <p:cNvPr id="4" name="Text Placeholder 3">
            <a:extLst>
              <a:ext uri="{FF2B5EF4-FFF2-40B4-BE49-F238E27FC236}">
                <a16:creationId xmlns:a16="http://schemas.microsoft.com/office/drawing/2014/main" id="{D2691416-1A5D-F3AE-83F5-9EA19EE1CA8E}"/>
              </a:ext>
            </a:extLst>
          </p:cNvPr>
          <p:cNvSpPr>
            <a:spLocks noGrp="1"/>
          </p:cNvSpPr>
          <p:nvPr>
            <p:ph type="body" sz="half" idx="2"/>
          </p:nvPr>
        </p:nvSpPr>
        <p:spPr>
          <a:xfrm>
            <a:off x="1047607" y="1748971"/>
            <a:ext cx="7065492" cy="4101111"/>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7" name="Graphic 6">
            <a:extLst>
              <a:ext uri="{FF2B5EF4-FFF2-40B4-BE49-F238E27FC236}">
                <a16:creationId xmlns:a16="http://schemas.microsoft.com/office/drawing/2014/main" id="{B95DBE03-AD3D-7343-5113-559C43010A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339841"/>
            <a:ext cx="520324" cy="520324"/>
          </a:xfrm>
          <a:prstGeom prst="rect">
            <a:avLst/>
          </a:prstGeom>
        </p:spPr>
      </p:pic>
      <p:pic>
        <p:nvPicPr>
          <p:cNvPr id="9" name="Graphic 8">
            <a:extLst>
              <a:ext uri="{FF2B5EF4-FFF2-40B4-BE49-F238E27FC236}">
                <a16:creationId xmlns:a16="http://schemas.microsoft.com/office/drawing/2014/main" id="{F0215DA1-2AAD-0CFA-85B2-E175B7D9689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06987" y="265651"/>
            <a:ext cx="1490662" cy="75286"/>
          </a:xfrm>
          <a:prstGeom prst="rect">
            <a:avLst/>
          </a:prstGeom>
        </p:spPr>
      </p:pic>
      <p:sp>
        <p:nvSpPr>
          <p:cNvPr id="6" name="Rectangle 5">
            <a:extLst>
              <a:ext uri="{FF2B5EF4-FFF2-40B4-BE49-F238E27FC236}">
                <a16:creationId xmlns:a16="http://schemas.microsoft.com/office/drawing/2014/main" id="{6550DEB7-3213-27C1-62CB-565AF8DE8671}"/>
              </a:ext>
            </a:extLst>
          </p:cNvPr>
          <p:cNvSpPr/>
          <p:nvPr userDrawn="1"/>
        </p:nvSpPr>
        <p:spPr>
          <a:xfrm>
            <a:off x="0" y="-19856"/>
            <a:ext cx="520324" cy="633767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Tree>
    <p:extLst>
      <p:ext uri="{BB962C8B-B14F-4D97-AF65-F5344CB8AC3E}">
        <p14:creationId xmlns:p14="http://schemas.microsoft.com/office/powerpoint/2010/main" val="4152693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FCCN_Separador_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FFEE78-1CAF-A782-F0FB-D994A1ABCCA6}"/>
              </a:ext>
            </a:extLst>
          </p:cNvPr>
          <p:cNvSpPr/>
          <p:nvPr/>
        </p:nvSpPr>
        <p:spPr>
          <a:xfrm flipV="1">
            <a:off x="0" y="-2"/>
            <a:ext cx="12192000" cy="386433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ln>
                <a:noFill/>
              </a:ln>
            </a:endParaRPr>
          </a:p>
        </p:txBody>
      </p:sp>
      <p:sp>
        <p:nvSpPr>
          <p:cNvPr id="2" name="Title 1">
            <a:extLst>
              <a:ext uri="{FF2B5EF4-FFF2-40B4-BE49-F238E27FC236}">
                <a16:creationId xmlns:a16="http://schemas.microsoft.com/office/drawing/2014/main" id="{63964867-95C8-AB79-12F1-0B9738AB9D6C}"/>
              </a:ext>
            </a:extLst>
          </p:cNvPr>
          <p:cNvSpPr>
            <a:spLocks noGrp="1"/>
          </p:cNvSpPr>
          <p:nvPr>
            <p:ph type="ctrTitle"/>
          </p:nvPr>
        </p:nvSpPr>
        <p:spPr>
          <a:xfrm>
            <a:off x="1055003" y="3864333"/>
            <a:ext cx="6875339" cy="1585418"/>
          </a:xfrm>
        </p:spPr>
        <p:txBody>
          <a:bodyPr anchor="b">
            <a:normAutofit/>
          </a:bodyPr>
          <a:lstStyle>
            <a:lvl1pPr algn="l">
              <a:defRPr sz="5400"/>
            </a:lvl1pPr>
          </a:lstStyle>
          <a:p>
            <a:r>
              <a:rPr lang="en-US"/>
              <a:t>Click to edit Master title style</a:t>
            </a:r>
            <a:endParaRPr lang="pt-PT" dirty="0"/>
          </a:p>
        </p:txBody>
      </p:sp>
      <p:sp>
        <p:nvSpPr>
          <p:cNvPr id="3" name="Subtitle 2">
            <a:extLst>
              <a:ext uri="{FF2B5EF4-FFF2-40B4-BE49-F238E27FC236}">
                <a16:creationId xmlns:a16="http://schemas.microsoft.com/office/drawing/2014/main" id="{9DCE75A0-4902-AF90-D5C5-8B9A439FB2F6}"/>
              </a:ext>
            </a:extLst>
          </p:cNvPr>
          <p:cNvSpPr>
            <a:spLocks noGrp="1"/>
          </p:cNvSpPr>
          <p:nvPr>
            <p:ph type="subTitle" idx="1"/>
          </p:nvPr>
        </p:nvSpPr>
        <p:spPr>
          <a:xfrm>
            <a:off x="1055003" y="5449751"/>
            <a:ext cx="6875339" cy="65648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PT" dirty="0"/>
          </a:p>
        </p:txBody>
      </p:sp>
      <p:pic>
        <p:nvPicPr>
          <p:cNvPr id="4" name="Picture 3" descr="A person and person looking at a computer&#10;&#10;Description automatically generated">
            <a:extLst>
              <a:ext uri="{FF2B5EF4-FFF2-40B4-BE49-F238E27FC236}">
                <a16:creationId xmlns:a16="http://schemas.microsoft.com/office/drawing/2014/main" id="{D0EE501A-25A2-E783-60F4-FB847CBAB8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4020" y="708222"/>
            <a:ext cx="4216120" cy="5270150"/>
          </a:xfrm>
          <a:prstGeom prst="rect">
            <a:avLst/>
          </a:prstGeom>
        </p:spPr>
      </p:pic>
      <p:pic>
        <p:nvPicPr>
          <p:cNvPr id="7" name="Picture 6" descr="A black and white logo&#10;&#10;Description automatically generated">
            <a:extLst>
              <a:ext uri="{FF2B5EF4-FFF2-40B4-BE49-F238E27FC236}">
                <a16:creationId xmlns:a16="http://schemas.microsoft.com/office/drawing/2014/main" id="{A5DF98CE-948F-FB69-7426-0B7B4A435C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946" y="1937056"/>
            <a:ext cx="3243356" cy="1491944"/>
          </a:xfrm>
          <a:prstGeom prst="rect">
            <a:avLst/>
          </a:prstGeom>
        </p:spPr>
      </p:pic>
    </p:spTree>
    <p:extLst>
      <p:ext uri="{BB962C8B-B14F-4D97-AF65-F5344CB8AC3E}">
        <p14:creationId xmlns:p14="http://schemas.microsoft.com/office/powerpoint/2010/main" val="6923561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FCCN_Blank_Dar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57398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CCN_Dark_Agradecimentos">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1A26AE9-4C87-0E7B-948E-F2F86B517DC0}"/>
              </a:ext>
            </a:extLst>
          </p:cNvPr>
          <p:cNvSpPr txBox="1"/>
          <p:nvPr userDrawn="1"/>
        </p:nvSpPr>
        <p:spPr>
          <a:xfrm>
            <a:off x="962108" y="4951034"/>
            <a:ext cx="7644652" cy="707886"/>
          </a:xfrm>
          <a:prstGeom prst="rect">
            <a:avLst/>
          </a:prstGeom>
          <a:noFill/>
        </p:spPr>
        <p:txBody>
          <a:bodyPr wrap="square" lIns="91440" tIns="45720" rIns="91440" bIns="45720" anchor="t">
            <a:spAutoFit/>
          </a:bodyPr>
          <a:lstStyle/>
          <a:p>
            <a:r>
              <a:rPr lang="pt-PT" sz="2000" dirty="0">
                <a:solidFill>
                  <a:schemeClr val="bg1"/>
                </a:solidFill>
                <a:latin typeface="Arial"/>
                <a:cs typeface="Arial"/>
              </a:rPr>
              <a:t>Para informação completa sobre todos os serviços, consultar </a:t>
            </a:r>
            <a:r>
              <a:rPr lang="pt-PT" sz="2000" b="1" dirty="0">
                <a:solidFill>
                  <a:schemeClr val="bg1"/>
                </a:solidFill>
                <a:latin typeface="Arial"/>
                <a:cs typeface="Arial"/>
                <a:hlinkClick r:id="rId2">
                  <a:extLst>
                    <a:ext uri="{A12FA001-AC4F-418D-AE19-62706E023703}">
                      <ahyp:hlinkClr xmlns:ahyp="http://schemas.microsoft.com/office/drawing/2018/hyperlinkcolor" val="tx"/>
                    </a:ext>
                  </a:extLst>
                </a:hlinkClick>
              </a:rPr>
              <a:t>fccn.pt</a:t>
            </a:r>
            <a:r>
              <a:rPr lang="pt-PT" sz="2000" b="1" dirty="0">
                <a:solidFill>
                  <a:schemeClr val="bg1"/>
                </a:solidFill>
                <a:latin typeface="Arial"/>
                <a:cs typeface="Arial"/>
              </a:rPr>
              <a:t> </a:t>
            </a:r>
            <a:r>
              <a:rPr lang="pt-PT" sz="2000" dirty="0">
                <a:solidFill>
                  <a:schemeClr val="bg1"/>
                </a:solidFill>
                <a:latin typeface="Arial"/>
                <a:cs typeface="Arial"/>
              </a:rPr>
              <a:t>e </a:t>
            </a:r>
            <a:r>
              <a:rPr lang="pt-PT" sz="2000" b="1" dirty="0">
                <a:solidFill>
                  <a:schemeClr val="bg1"/>
                </a:solidFill>
                <a:latin typeface="Arial"/>
                <a:cs typeface="Arial"/>
                <a:hlinkClick r:id="rId3">
                  <a:extLst>
                    <a:ext uri="{A12FA001-AC4F-418D-AE19-62706E023703}">
                      <ahyp:hlinkClr xmlns:ahyp="http://schemas.microsoft.com/office/drawing/2018/hyperlinkcolor" val="tx"/>
                    </a:ext>
                  </a:extLst>
                </a:hlinkClick>
              </a:rPr>
              <a:t>catálogo serviços</a:t>
            </a:r>
            <a:endParaRPr lang="en-US" sz="2000" b="1"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2C34920-69EB-6AB8-F2C5-28E8B691780D}"/>
              </a:ext>
            </a:extLst>
          </p:cNvPr>
          <p:cNvSpPr txBox="1"/>
          <p:nvPr userDrawn="1"/>
        </p:nvSpPr>
        <p:spPr>
          <a:xfrm>
            <a:off x="962106" y="3331984"/>
            <a:ext cx="5133893" cy="1200329"/>
          </a:xfrm>
          <a:prstGeom prst="rect">
            <a:avLst/>
          </a:prstGeom>
          <a:noFill/>
        </p:spPr>
        <p:txBody>
          <a:bodyPr wrap="square" rtlCol="0">
            <a:spAutoFit/>
          </a:bodyPr>
          <a:lstStyle/>
          <a:p>
            <a:r>
              <a:rPr lang="pt-PT" sz="7200" b="1" dirty="0">
                <a:solidFill>
                  <a:schemeClr val="bg1"/>
                </a:solidFill>
                <a:latin typeface="Arial" panose="020B0604020202020204" pitchFamily="34" charset="0"/>
                <a:cs typeface="Arial" panose="020B0604020202020204" pitchFamily="34" charset="0"/>
              </a:rPr>
              <a:t>Obrigado.</a:t>
            </a:r>
          </a:p>
        </p:txBody>
      </p:sp>
      <p:pic>
        <p:nvPicPr>
          <p:cNvPr id="3" name="Picture 2" descr="A black and white logo&#10;&#10;Description automatically generated">
            <a:extLst>
              <a:ext uri="{FF2B5EF4-FFF2-40B4-BE49-F238E27FC236}">
                <a16:creationId xmlns:a16="http://schemas.microsoft.com/office/drawing/2014/main" id="{79F01287-067B-F644-BAE8-D44CDA16B7E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0396" y="406722"/>
            <a:ext cx="4348366" cy="2000249"/>
          </a:xfrm>
          <a:prstGeom prst="rect">
            <a:avLst/>
          </a:prstGeom>
        </p:spPr>
      </p:pic>
    </p:spTree>
    <p:extLst>
      <p:ext uri="{BB962C8B-B14F-4D97-AF65-F5344CB8AC3E}">
        <p14:creationId xmlns:p14="http://schemas.microsoft.com/office/powerpoint/2010/main" val="18055857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ectividade_Capa_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8A5F0-6174-2F85-4F8B-686E21CA2369}"/>
              </a:ext>
            </a:extLst>
          </p:cNvPr>
          <p:cNvSpPr/>
          <p:nvPr userDrawn="1"/>
        </p:nvSpPr>
        <p:spPr>
          <a:xfrm>
            <a:off x="520324" y="-13766"/>
            <a:ext cx="11697649" cy="687176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pic>
        <p:nvPicPr>
          <p:cNvPr id="7" name="Graphic 6">
            <a:extLst>
              <a:ext uri="{FF2B5EF4-FFF2-40B4-BE49-F238E27FC236}">
                <a16:creationId xmlns:a16="http://schemas.microsoft.com/office/drawing/2014/main" id="{8D1B2F6B-4F74-CDB7-4D34-F38F08E64D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5003" y="520324"/>
            <a:ext cx="2539696" cy="747358"/>
          </a:xfrm>
          <a:prstGeom prst="rect">
            <a:avLst/>
          </a:prstGeom>
        </p:spPr>
      </p:pic>
      <p:sp>
        <p:nvSpPr>
          <p:cNvPr id="6" name="Rectangle 5">
            <a:extLst>
              <a:ext uri="{FF2B5EF4-FFF2-40B4-BE49-F238E27FC236}">
                <a16:creationId xmlns:a16="http://schemas.microsoft.com/office/drawing/2014/main" id="{6267E4CB-2A48-C1CE-33EC-E8B13C1E9D51}"/>
              </a:ext>
            </a:extLst>
          </p:cNvPr>
          <p:cNvSpPr/>
          <p:nvPr userDrawn="1"/>
        </p:nvSpPr>
        <p:spPr>
          <a:xfrm>
            <a:off x="0" y="-44652"/>
            <a:ext cx="520324" cy="694730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2" name="Date Placeholder 3">
            <a:extLst>
              <a:ext uri="{FF2B5EF4-FFF2-40B4-BE49-F238E27FC236}">
                <a16:creationId xmlns:a16="http://schemas.microsoft.com/office/drawing/2014/main" id="{E7D6005E-D62C-1C88-128E-BA7426403BC1}"/>
              </a:ext>
            </a:extLst>
          </p:cNvPr>
          <p:cNvSpPr>
            <a:spLocks noGrp="1"/>
          </p:cNvSpPr>
          <p:nvPr>
            <p:ph type="dt" sz="half" idx="2"/>
          </p:nvPr>
        </p:nvSpPr>
        <p:spPr>
          <a:xfrm>
            <a:off x="8738124" y="6356350"/>
            <a:ext cx="2743200" cy="365125"/>
          </a:xfrm>
          <a:prstGeom prst="rect">
            <a:avLst/>
          </a:prstGeom>
        </p:spPr>
        <p:txBody>
          <a:bodyPr vert="horz" lIns="91440" tIns="45720" rIns="91440" bIns="45720" rtlCol="0" anchor="ctr"/>
          <a:lstStyle>
            <a:lvl1pPr algn="r">
              <a:defRPr sz="1400">
                <a:solidFill>
                  <a:schemeClr val="bg1"/>
                </a:solidFill>
                <a:latin typeface="Arial" panose="020B0604020202020204" pitchFamily="34" charset="0"/>
                <a:cs typeface="Arial" panose="020B0604020202020204" pitchFamily="34" charset="0"/>
              </a:defRPr>
            </a:lvl1pPr>
          </a:lstStyle>
          <a:p>
            <a:fld id="{CE27B4F4-5B7C-473E-9F52-5B2C819ED284}" type="datetimeFigureOut">
              <a:rPr lang="pt-PT" smtClean="0"/>
              <a:pPr/>
              <a:t>06/05/2025</a:t>
            </a:fld>
            <a:endParaRPr lang="pt-PT" dirty="0"/>
          </a:p>
        </p:txBody>
      </p:sp>
      <p:grpSp>
        <p:nvGrpSpPr>
          <p:cNvPr id="13" name="Group 12">
            <a:extLst>
              <a:ext uri="{FF2B5EF4-FFF2-40B4-BE49-F238E27FC236}">
                <a16:creationId xmlns:a16="http://schemas.microsoft.com/office/drawing/2014/main" id="{E9CF4B15-E501-A9B3-6224-5465A057449E}"/>
              </a:ext>
            </a:extLst>
          </p:cNvPr>
          <p:cNvGrpSpPr/>
          <p:nvPr userDrawn="1"/>
        </p:nvGrpSpPr>
        <p:grpSpPr>
          <a:xfrm>
            <a:off x="7682573" y="413933"/>
            <a:ext cx="4537013" cy="5562976"/>
            <a:chOff x="7682573" y="413933"/>
            <a:chExt cx="4537013" cy="5562976"/>
          </a:xfrm>
        </p:grpSpPr>
        <p:pic>
          <p:nvPicPr>
            <p:cNvPr id="11" name="Picture 10" descr="A person and person looking at a computer&#10;&#10;Description automatically generated">
              <a:extLst>
                <a:ext uri="{FF2B5EF4-FFF2-40B4-BE49-F238E27FC236}">
                  <a16:creationId xmlns:a16="http://schemas.microsoft.com/office/drawing/2014/main" id="{9F6BFC99-584F-837F-A3E8-183423CE8F2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007252" y="713508"/>
              <a:ext cx="4210721" cy="5263401"/>
            </a:xfrm>
            <a:prstGeom prst="rect">
              <a:avLst/>
            </a:prstGeom>
          </p:spPr>
        </p:pic>
        <p:sp>
          <p:nvSpPr>
            <p:cNvPr id="12" name="Rectangle 11">
              <a:extLst>
                <a:ext uri="{FF2B5EF4-FFF2-40B4-BE49-F238E27FC236}">
                  <a16:creationId xmlns:a16="http://schemas.microsoft.com/office/drawing/2014/main" id="{5AAB3852-B54A-1B0C-3066-99790D1155FC}"/>
                </a:ext>
              </a:extLst>
            </p:cNvPr>
            <p:cNvSpPr/>
            <p:nvPr userDrawn="1"/>
          </p:nvSpPr>
          <p:spPr>
            <a:xfrm>
              <a:off x="7682573" y="413933"/>
              <a:ext cx="4537013" cy="3261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grpSp>
      <p:pic>
        <p:nvPicPr>
          <p:cNvPr id="3" name="Picture 2" descr="A black and white logo&#10;&#10;Description automatically generated">
            <a:extLst>
              <a:ext uri="{FF2B5EF4-FFF2-40B4-BE49-F238E27FC236}">
                <a16:creationId xmlns:a16="http://schemas.microsoft.com/office/drawing/2014/main" id="{DDD7677F-DE1D-1950-C253-5F68FEA9DA8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99946" y="147389"/>
            <a:ext cx="3243356" cy="1491944"/>
          </a:xfrm>
          <a:prstGeom prst="rect">
            <a:avLst/>
          </a:prstGeom>
        </p:spPr>
      </p:pic>
    </p:spTree>
    <p:extLst>
      <p:ext uri="{BB962C8B-B14F-4D97-AF65-F5344CB8AC3E}">
        <p14:creationId xmlns:p14="http://schemas.microsoft.com/office/powerpoint/2010/main" val="32593738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ectividade_Capa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E3249A-B4B4-5A45-5536-BA3588256DCC}"/>
              </a:ext>
            </a:extLst>
          </p:cNvPr>
          <p:cNvSpPr/>
          <p:nvPr userDrawn="1"/>
        </p:nvSpPr>
        <p:spPr>
          <a:xfrm>
            <a:off x="520324" y="2971949"/>
            <a:ext cx="11697649" cy="388605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8" name="Rectangle 7">
            <a:extLst>
              <a:ext uri="{FF2B5EF4-FFF2-40B4-BE49-F238E27FC236}">
                <a16:creationId xmlns:a16="http://schemas.microsoft.com/office/drawing/2014/main" id="{63F8A5F0-6174-2F85-4F8B-686E21CA2369}"/>
              </a:ext>
            </a:extLst>
          </p:cNvPr>
          <p:cNvSpPr/>
          <p:nvPr userDrawn="1"/>
        </p:nvSpPr>
        <p:spPr>
          <a:xfrm>
            <a:off x="520324" y="-13767"/>
            <a:ext cx="11697649" cy="388605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pic>
        <p:nvPicPr>
          <p:cNvPr id="7" name="Graphic 6">
            <a:extLst>
              <a:ext uri="{FF2B5EF4-FFF2-40B4-BE49-F238E27FC236}">
                <a16:creationId xmlns:a16="http://schemas.microsoft.com/office/drawing/2014/main" id="{8D1B2F6B-4F74-CDB7-4D34-F38F08E64D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5003" y="520324"/>
            <a:ext cx="2539696" cy="747358"/>
          </a:xfrm>
          <a:prstGeom prst="rect">
            <a:avLst/>
          </a:prstGeom>
        </p:spPr>
      </p:pic>
      <p:sp>
        <p:nvSpPr>
          <p:cNvPr id="2" name="Title 1">
            <a:extLst>
              <a:ext uri="{FF2B5EF4-FFF2-40B4-BE49-F238E27FC236}">
                <a16:creationId xmlns:a16="http://schemas.microsoft.com/office/drawing/2014/main" id="{8E46D978-59B2-DB26-D711-5C7BA1EFF46B}"/>
              </a:ext>
            </a:extLst>
          </p:cNvPr>
          <p:cNvSpPr>
            <a:spLocks noGrp="1"/>
          </p:cNvSpPr>
          <p:nvPr>
            <p:ph type="title"/>
          </p:nvPr>
        </p:nvSpPr>
        <p:spPr>
          <a:xfrm>
            <a:off x="1055006" y="3948545"/>
            <a:ext cx="6818994" cy="2028364"/>
          </a:xfrm>
        </p:spPr>
        <p:txBody>
          <a:bodyPr anchor="t">
            <a:normAutofit/>
          </a:bodyPr>
          <a:lstStyle>
            <a:lvl1pPr>
              <a:defRPr sz="5400"/>
            </a:lvl1pPr>
          </a:lstStyle>
          <a:p>
            <a:r>
              <a:rPr lang="en-US"/>
              <a:t>Click to edit Master title style</a:t>
            </a:r>
            <a:endParaRPr lang="pt-PT" dirty="0"/>
          </a:p>
        </p:txBody>
      </p:sp>
      <p:grpSp>
        <p:nvGrpSpPr>
          <p:cNvPr id="4" name="Group 3">
            <a:extLst>
              <a:ext uri="{FF2B5EF4-FFF2-40B4-BE49-F238E27FC236}">
                <a16:creationId xmlns:a16="http://schemas.microsoft.com/office/drawing/2014/main" id="{91933ED6-7F6D-607E-A1B3-5915A595FAB9}"/>
              </a:ext>
            </a:extLst>
          </p:cNvPr>
          <p:cNvGrpSpPr/>
          <p:nvPr userDrawn="1"/>
        </p:nvGrpSpPr>
        <p:grpSpPr>
          <a:xfrm>
            <a:off x="7682573" y="413933"/>
            <a:ext cx="4537013" cy="5562976"/>
            <a:chOff x="7682573" y="413933"/>
            <a:chExt cx="4537013" cy="5562976"/>
          </a:xfrm>
        </p:grpSpPr>
        <p:pic>
          <p:nvPicPr>
            <p:cNvPr id="6" name="Picture 5" descr="A person and person looking at a computer&#10;&#10;Description automatically generated">
              <a:extLst>
                <a:ext uri="{FF2B5EF4-FFF2-40B4-BE49-F238E27FC236}">
                  <a16:creationId xmlns:a16="http://schemas.microsoft.com/office/drawing/2014/main" id="{2256D5FB-3A72-F8BF-89A9-FE9FF269C60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007252" y="713508"/>
              <a:ext cx="4210721" cy="5263401"/>
            </a:xfrm>
            <a:prstGeom prst="rect">
              <a:avLst/>
            </a:prstGeom>
          </p:spPr>
        </p:pic>
        <p:sp>
          <p:nvSpPr>
            <p:cNvPr id="9" name="Rectangle 8">
              <a:extLst>
                <a:ext uri="{FF2B5EF4-FFF2-40B4-BE49-F238E27FC236}">
                  <a16:creationId xmlns:a16="http://schemas.microsoft.com/office/drawing/2014/main" id="{4531BD33-544B-E0F4-1A0B-8A29B7D66A0A}"/>
                </a:ext>
              </a:extLst>
            </p:cNvPr>
            <p:cNvSpPr/>
            <p:nvPr userDrawn="1"/>
          </p:nvSpPr>
          <p:spPr>
            <a:xfrm>
              <a:off x="7682573" y="413933"/>
              <a:ext cx="4537013" cy="3261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grpSp>
      <p:pic>
        <p:nvPicPr>
          <p:cNvPr id="5" name="Picture 4" descr="A black and white logo&#10;&#10;Description automatically generated">
            <a:extLst>
              <a:ext uri="{FF2B5EF4-FFF2-40B4-BE49-F238E27FC236}">
                <a16:creationId xmlns:a16="http://schemas.microsoft.com/office/drawing/2014/main" id="{43BD867B-FAA2-59F9-14D2-04C89AE8CC6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99946" y="147389"/>
            <a:ext cx="3243356" cy="1491944"/>
          </a:xfrm>
          <a:prstGeom prst="rect">
            <a:avLst/>
          </a:prstGeom>
        </p:spPr>
      </p:pic>
    </p:spTree>
    <p:extLst>
      <p:ext uri="{BB962C8B-B14F-4D97-AF65-F5344CB8AC3E}">
        <p14:creationId xmlns:p14="http://schemas.microsoft.com/office/powerpoint/2010/main" val="1777071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Conectividade_Separador_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FFEE78-1CAF-A782-F0FB-D994A1ABCCA6}"/>
              </a:ext>
            </a:extLst>
          </p:cNvPr>
          <p:cNvSpPr/>
          <p:nvPr userDrawn="1"/>
        </p:nvSpPr>
        <p:spPr>
          <a:xfrm flipV="1">
            <a:off x="0" y="0"/>
            <a:ext cx="12192000" cy="361784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ln>
                <a:noFill/>
              </a:ln>
            </a:endParaRPr>
          </a:p>
        </p:txBody>
      </p:sp>
      <p:sp>
        <p:nvSpPr>
          <p:cNvPr id="2" name="Title 1">
            <a:extLst>
              <a:ext uri="{FF2B5EF4-FFF2-40B4-BE49-F238E27FC236}">
                <a16:creationId xmlns:a16="http://schemas.microsoft.com/office/drawing/2014/main" id="{63964867-95C8-AB79-12F1-0B9738AB9D6C}"/>
              </a:ext>
            </a:extLst>
          </p:cNvPr>
          <p:cNvSpPr>
            <a:spLocks noGrp="1"/>
          </p:cNvSpPr>
          <p:nvPr>
            <p:ph type="ctrTitle"/>
          </p:nvPr>
        </p:nvSpPr>
        <p:spPr>
          <a:xfrm>
            <a:off x="1055003" y="3784822"/>
            <a:ext cx="10458486" cy="1095250"/>
          </a:xfrm>
        </p:spPr>
        <p:txBody>
          <a:bodyPr anchor="b">
            <a:normAutofit/>
          </a:bodyPr>
          <a:lstStyle>
            <a:lvl1pPr algn="l">
              <a:defRPr sz="5400"/>
            </a:lvl1pPr>
          </a:lstStyle>
          <a:p>
            <a:r>
              <a:rPr lang="en-US"/>
              <a:t>Click to edit Master title style</a:t>
            </a:r>
            <a:endParaRPr lang="pt-PT"/>
          </a:p>
        </p:txBody>
      </p:sp>
      <p:sp>
        <p:nvSpPr>
          <p:cNvPr id="3" name="Subtitle 2">
            <a:extLst>
              <a:ext uri="{FF2B5EF4-FFF2-40B4-BE49-F238E27FC236}">
                <a16:creationId xmlns:a16="http://schemas.microsoft.com/office/drawing/2014/main" id="{9DCE75A0-4902-AF90-D5C5-8B9A439FB2F6}"/>
              </a:ext>
            </a:extLst>
          </p:cNvPr>
          <p:cNvSpPr>
            <a:spLocks noGrp="1"/>
          </p:cNvSpPr>
          <p:nvPr>
            <p:ph type="subTitle" idx="1"/>
          </p:nvPr>
        </p:nvSpPr>
        <p:spPr>
          <a:xfrm>
            <a:off x="1055003" y="4969566"/>
            <a:ext cx="9144000" cy="65648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PT"/>
          </a:p>
        </p:txBody>
      </p:sp>
      <p:pic>
        <p:nvPicPr>
          <p:cNvPr id="5" name="Picture 4" descr="A black background with a black square&#10;&#10;Description automatically generated with medium confidence">
            <a:extLst>
              <a:ext uri="{FF2B5EF4-FFF2-40B4-BE49-F238E27FC236}">
                <a16:creationId xmlns:a16="http://schemas.microsoft.com/office/drawing/2014/main" id="{11AB7BBB-ADB5-50C8-DB87-9D153BE480E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5920" y="1928609"/>
            <a:ext cx="3261718" cy="1500391"/>
          </a:xfrm>
          <a:prstGeom prst="rect">
            <a:avLst/>
          </a:prstGeom>
        </p:spPr>
      </p:pic>
    </p:spTree>
    <p:extLst>
      <p:ext uri="{BB962C8B-B14F-4D97-AF65-F5344CB8AC3E}">
        <p14:creationId xmlns:p14="http://schemas.microsoft.com/office/powerpoint/2010/main" val="7245615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Conectividade_Separador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64867-95C8-AB79-12F1-0B9738AB9D6C}"/>
              </a:ext>
            </a:extLst>
          </p:cNvPr>
          <p:cNvSpPr>
            <a:spLocks noGrp="1"/>
          </p:cNvSpPr>
          <p:nvPr>
            <p:ph type="ctrTitle" hasCustomPrompt="1"/>
          </p:nvPr>
        </p:nvSpPr>
        <p:spPr>
          <a:xfrm>
            <a:off x="1055003" y="2131265"/>
            <a:ext cx="9144000" cy="2096799"/>
          </a:xfrm>
        </p:spPr>
        <p:txBody>
          <a:bodyPr anchor="b">
            <a:normAutofit/>
          </a:bodyPr>
          <a:lstStyle>
            <a:lvl1pPr algn="l">
              <a:defRPr sz="5400"/>
            </a:lvl1pPr>
          </a:lstStyle>
          <a:p>
            <a:r>
              <a:rPr lang="en-US"/>
              <a:t>Click to edit </a:t>
            </a:r>
            <a:br>
              <a:rPr lang="en-US"/>
            </a:br>
            <a:r>
              <a:rPr lang="en-US"/>
              <a:t>Master title style</a:t>
            </a:r>
            <a:endParaRPr lang="pt-PT"/>
          </a:p>
        </p:txBody>
      </p:sp>
      <p:sp>
        <p:nvSpPr>
          <p:cNvPr id="3" name="Subtitle 2">
            <a:extLst>
              <a:ext uri="{FF2B5EF4-FFF2-40B4-BE49-F238E27FC236}">
                <a16:creationId xmlns:a16="http://schemas.microsoft.com/office/drawing/2014/main" id="{9DCE75A0-4902-AF90-D5C5-8B9A439FB2F6}"/>
              </a:ext>
            </a:extLst>
          </p:cNvPr>
          <p:cNvSpPr>
            <a:spLocks noGrp="1"/>
          </p:cNvSpPr>
          <p:nvPr>
            <p:ph type="subTitle" idx="1"/>
          </p:nvPr>
        </p:nvSpPr>
        <p:spPr>
          <a:xfrm>
            <a:off x="1055003" y="4320140"/>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PT"/>
          </a:p>
        </p:txBody>
      </p:sp>
      <p:pic>
        <p:nvPicPr>
          <p:cNvPr id="4" name="Picture 3" descr="A black background with a black square&#10;&#10;Description automatically generated with medium confidence">
            <a:extLst>
              <a:ext uri="{FF2B5EF4-FFF2-40B4-BE49-F238E27FC236}">
                <a16:creationId xmlns:a16="http://schemas.microsoft.com/office/drawing/2014/main" id="{6E27C47C-891E-2CA3-8C2D-7319155D17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5920" y="143807"/>
            <a:ext cx="3261718" cy="1500391"/>
          </a:xfrm>
          <a:prstGeom prst="rect">
            <a:avLst/>
          </a:prstGeom>
        </p:spPr>
      </p:pic>
    </p:spTree>
    <p:extLst>
      <p:ext uri="{BB962C8B-B14F-4D97-AF65-F5344CB8AC3E}">
        <p14:creationId xmlns:p14="http://schemas.microsoft.com/office/powerpoint/2010/main" val="24186075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Conectividade_Separador_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2694A-6308-8DA8-200F-C2139BF34854}"/>
              </a:ext>
            </a:extLst>
          </p:cNvPr>
          <p:cNvSpPr>
            <a:spLocks noGrp="1"/>
          </p:cNvSpPr>
          <p:nvPr>
            <p:ph type="title"/>
          </p:nvPr>
        </p:nvSpPr>
        <p:spPr>
          <a:xfrm>
            <a:off x="1076036" y="1709738"/>
            <a:ext cx="10515600" cy="2852737"/>
          </a:xfrm>
        </p:spPr>
        <p:txBody>
          <a:bodyPr anchor="b"/>
          <a:lstStyle>
            <a:lvl1pPr>
              <a:defRPr sz="6000"/>
            </a:lvl1pPr>
          </a:lstStyle>
          <a:p>
            <a:r>
              <a:rPr lang="en-US"/>
              <a:t>Click to edit Master title style</a:t>
            </a:r>
            <a:endParaRPr lang="pt-PT"/>
          </a:p>
        </p:txBody>
      </p:sp>
      <p:sp>
        <p:nvSpPr>
          <p:cNvPr id="3" name="Text Placeholder 2">
            <a:extLst>
              <a:ext uri="{FF2B5EF4-FFF2-40B4-BE49-F238E27FC236}">
                <a16:creationId xmlns:a16="http://schemas.microsoft.com/office/drawing/2014/main" id="{98FC51BA-7674-BA76-52AD-37B4FDEF1C09}"/>
              </a:ext>
            </a:extLst>
          </p:cNvPr>
          <p:cNvSpPr>
            <a:spLocks noGrp="1"/>
          </p:cNvSpPr>
          <p:nvPr>
            <p:ph type="body" idx="1"/>
          </p:nvPr>
        </p:nvSpPr>
        <p:spPr>
          <a:xfrm>
            <a:off x="1076036"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997580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Conectividade_Conteúdo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8FF24-E258-E835-A980-F7D1B047F94B}"/>
              </a:ext>
            </a:extLst>
          </p:cNvPr>
          <p:cNvSpPr>
            <a:spLocks noGrp="1"/>
          </p:cNvSpPr>
          <p:nvPr>
            <p:ph type="title"/>
          </p:nvPr>
        </p:nvSpPr>
        <p:spPr/>
        <p:txBody>
          <a:bodyPr/>
          <a:lstStyle/>
          <a:p>
            <a:r>
              <a:rPr lang="en-US"/>
              <a:t>Click to edit Master title style</a:t>
            </a:r>
            <a:endParaRPr lang="pt-PT"/>
          </a:p>
        </p:txBody>
      </p:sp>
      <p:sp>
        <p:nvSpPr>
          <p:cNvPr id="3" name="Content Placeholder 2">
            <a:extLst>
              <a:ext uri="{FF2B5EF4-FFF2-40B4-BE49-F238E27FC236}">
                <a16:creationId xmlns:a16="http://schemas.microsoft.com/office/drawing/2014/main" id="{47FC1017-AEFC-F107-2665-9AAA960587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Tree>
    <p:extLst>
      <p:ext uri="{BB962C8B-B14F-4D97-AF65-F5344CB8AC3E}">
        <p14:creationId xmlns:p14="http://schemas.microsoft.com/office/powerpoint/2010/main" val="41057023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Conectividade_Conteúdo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7F85B-632D-E952-2298-C0422EAECB25}"/>
              </a:ext>
            </a:extLst>
          </p:cNvPr>
          <p:cNvSpPr>
            <a:spLocks noGrp="1"/>
          </p:cNvSpPr>
          <p:nvPr>
            <p:ph type="title"/>
          </p:nvPr>
        </p:nvSpPr>
        <p:spPr/>
        <p:txBody>
          <a:bodyPr/>
          <a:lstStyle/>
          <a:p>
            <a:r>
              <a:rPr lang="en-US"/>
              <a:t>Click to edit Master title style</a:t>
            </a:r>
            <a:endParaRPr lang="pt-PT"/>
          </a:p>
        </p:txBody>
      </p:sp>
      <p:sp>
        <p:nvSpPr>
          <p:cNvPr id="3" name="Content Placeholder 2">
            <a:extLst>
              <a:ext uri="{FF2B5EF4-FFF2-40B4-BE49-F238E27FC236}">
                <a16:creationId xmlns:a16="http://schemas.microsoft.com/office/drawing/2014/main" id="{F2335133-66E9-AB4B-2EFB-6532F3379126}"/>
              </a:ext>
            </a:extLst>
          </p:cNvPr>
          <p:cNvSpPr>
            <a:spLocks noGrp="1"/>
          </p:cNvSpPr>
          <p:nvPr>
            <p:ph sz="half" idx="1"/>
          </p:nvPr>
        </p:nvSpPr>
        <p:spPr>
          <a:xfrm>
            <a:off x="1055006" y="1825625"/>
            <a:ext cx="496479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Content Placeholder 3">
            <a:extLst>
              <a:ext uri="{FF2B5EF4-FFF2-40B4-BE49-F238E27FC236}">
                <a16:creationId xmlns:a16="http://schemas.microsoft.com/office/drawing/2014/main" id="{66EC7F34-6EFF-5987-5735-2005D92390D1}"/>
              </a:ext>
            </a:extLst>
          </p:cNvPr>
          <p:cNvSpPr>
            <a:spLocks noGrp="1"/>
          </p:cNvSpPr>
          <p:nvPr>
            <p:ph sz="half" idx="2"/>
          </p:nvPr>
        </p:nvSpPr>
        <p:spPr>
          <a:xfrm>
            <a:off x="6172199" y="1825625"/>
            <a:ext cx="538249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Tree>
    <p:extLst>
      <p:ext uri="{BB962C8B-B14F-4D97-AF65-F5344CB8AC3E}">
        <p14:creationId xmlns:p14="http://schemas.microsoft.com/office/powerpoint/2010/main" val="2292749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nectividade_Conteúdo_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05290-3CBA-F955-1AA7-0F45F126C0D5}"/>
              </a:ext>
            </a:extLst>
          </p:cNvPr>
          <p:cNvSpPr>
            <a:spLocks noGrp="1"/>
          </p:cNvSpPr>
          <p:nvPr>
            <p:ph type="title"/>
          </p:nvPr>
        </p:nvSpPr>
        <p:spPr>
          <a:xfrm>
            <a:off x="1057997" y="365125"/>
            <a:ext cx="10515600" cy="1325563"/>
          </a:xfrm>
        </p:spPr>
        <p:txBody>
          <a:bodyPr/>
          <a:lstStyle/>
          <a:p>
            <a:r>
              <a:rPr lang="en-US"/>
              <a:t>Click to edit Master title style</a:t>
            </a:r>
            <a:endParaRPr lang="pt-PT"/>
          </a:p>
        </p:txBody>
      </p:sp>
      <p:sp>
        <p:nvSpPr>
          <p:cNvPr id="3" name="Text Placeholder 2">
            <a:extLst>
              <a:ext uri="{FF2B5EF4-FFF2-40B4-BE49-F238E27FC236}">
                <a16:creationId xmlns:a16="http://schemas.microsoft.com/office/drawing/2014/main" id="{BBD61995-AB25-6B4A-298D-46BA9ABA4963}"/>
              </a:ext>
            </a:extLst>
          </p:cNvPr>
          <p:cNvSpPr>
            <a:spLocks noGrp="1"/>
          </p:cNvSpPr>
          <p:nvPr>
            <p:ph type="body" idx="1"/>
          </p:nvPr>
        </p:nvSpPr>
        <p:spPr>
          <a:xfrm>
            <a:off x="1057997"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14CDCE-066C-C4BD-EE35-7CF53AB00D8A}"/>
              </a:ext>
            </a:extLst>
          </p:cNvPr>
          <p:cNvSpPr>
            <a:spLocks noGrp="1"/>
          </p:cNvSpPr>
          <p:nvPr>
            <p:ph sz="half" idx="2"/>
          </p:nvPr>
        </p:nvSpPr>
        <p:spPr>
          <a:xfrm>
            <a:off x="1057997"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5" name="Text Placeholder 4">
            <a:extLst>
              <a:ext uri="{FF2B5EF4-FFF2-40B4-BE49-F238E27FC236}">
                <a16:creationId xmlns:a16="http://schemas.microsoft.com/office/drawing/2014/main" id="{A17615AA-1734-8D87-5D62-9D0D4D4DD187}"/>
              </a:ext>
            </a:extLst>
          </p:cNvPr>
          <p:cNvSpPr>
            <a:spLocks noGrp="1"/>
          </p:cNvSpPr>
          <p:nvPr>
            <p:ph type="body" sz="quarter" idx="3"/>
          </p:nvPr>
        </p:nvSpPr>
        <p:spPr>
          <a:xfrm>
            <a:off x="6390409"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CAB3D7-94C7-1DFA-BC9A-479942648856}"/>
              </a:ext>
            </a:extLst>
          </p:cNvPr>
          <p:cNvSpPr>
            <a:spLocks noGrp="1"/>
          </p:cNvSpPr>
          <p:nvPr>
            <p:ph sz="quarter" idx="4"/>
          </p:nvPr>
        </p:nvSpPr>
        <p:spPr>
          <a:xfrm>
            <a:off x="6390409"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Tree>
    <p:extLst>
      <p:ext uri="{BB962C8B-B14F-4D97-AF65-F5344CB8AC3E}">
        <p14:creationId xmlns:p14="http://schemas.microsoft.com/office/powerpoint/2010/main" val="1917278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FCCN_Separador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64867-95C8-AB79-12F1-0B9738AB9D6C}"/>
              </a:ext>
            </a:extLst>
          </p:cNvPr>
          <p:cNvSpPr>
            <a:spLocks noGrp="1"/>
          </p:cNvSpPr>
          <p:nvPr>
            <p:ph type="ctrTitle" hasCustomPrompt="1"/>
          </p:nvPr>
        </p:nvSpPr>
        <p:spPr>
          <a:xfrm>
            <a:off x="1055003" y="2131265"/>
            <a:ext cx="9144000" cy="2096799"/>
          </a:xfrm>
        </p:spPr>
        <p:txBody>
          <a:bodyPr anchor="b">
            <a:normAutofit/>
          </a:bodyPr>
          <a:lstStyle>
            <a:lvl1pPr algn="l">
              <a:defRPr sz="5400"/>
            </a:lvl1pPr>
          </a:lstStyle>
          <a:p>
            <a:r>
              <a:rPr lang="en-US"/>
              <a:t>Click to edit </a:t>
            </a:r>
            <a:br>
              <a:rPr lang="en-US"/>
            </a:br>
            <a:r>
              <a:rPr lang="en-US"/>
              <a:t>Master title style</a:t>
            </a:r>
            <a:endParaRPr lang="pt-PT"/>
          </a:p>
        </p:txBody>
      </p:sp>
      <p:sp>
        <p:nvSpPr>
          <p:cNvPr id="3" name="Subtitle 2">
            <a:extLst>
              <a:ext uri="{FF2B5EF4-FFF2-40B4-BE49-F238E27FC236}">
                <a16:creationId xmlns:a16="http://schemas.microsoft.com/office/drawing/2014/main" id="{9DCE75A0-4902-AF90-D5C5-8B9A439FB2F6}"/>
              </a:ext>
            </a:extLst>
          </p:cNvPr>
          <p:cNvSpPr>
            <a:spLocks noGrp="1"/>
          </p:cNvSpPr>
          <p:nvPr>
            <p:ph type="subTitle" idx="1"/>
          </p:nvPr>
        </p:nvSpPr>
        <p:spPr>
          <a:xfrm>
            <a:off x="1055003" y="4320140"/>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PT"/>
          </a:p>
        </p:txBody>
      </p:sp>
      <p:sp>
        <p:nvSpPr>
          <p:cNvPr id="5" name="Rectangle 4">
            <a:extLst>
              <a:ext uri="{FF2B5EF4-FFF2-40B4-BE49-F238E27FC236}">
                <a16:creationId xmlns:a16="http://schemas.microsoft.com/office/drawing/2014/main" id="{52D78B21-6350-782D-FE4D-680E85DD5E30}"/>
              </a:ext>
            </a:extLst>
          </p:cNvPr>
          <p:cNvSpPr/>
          <p:nvPr/>
        </p:nvSpPr>
        <p:spPr>
          <a:xfrm>
            <a:off x="0" y="-44652"/>
            <a:ext cx="520324" cy="694730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pic>
        <p:nvPicPr>
          <p:cNvPr id="8" name="Picture 7" descr="A black background with a black square&#10;&#10;Description automatically generated with medium confidence">
            <a:extLst>
              <a:ext uri="{FF2B5EF4-FFF2-40B4-BE49-F238E27FC236}">
                <a16:creationId xmlns:a16="http://schemas.microsoft.com/office/drawing/2014/main" id="{7C1CA8A5-6AC3-902F-8A54-7C5C672ED4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5920" y="143807"/>
            <a:ext cx="3261718" cy="1500391"/>
          </a:xfrm>
          <a:prstGeom prst="rect">
            <a:avLst/>
          </a:prstGeom>
        </p:spPr>
      </p:pic>
    </p:spTree>
    <p:extLst>
      <p:ext uri="{BB962C8B-B14F-4D97-AF65-F5344CB8AC3E}">
        <p14:creationId xmlns:p14="http://schemas.microsoft.com/office/powerpoint/2010/main" val="10262663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ectividade_Conteúdo_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B3E73-DB66-10A0-FEF7-169528E836B9}"/>
              </a:ext>
            </a:extLst>
          </p:cNvPr>
          <p:cNvSpPr>
            <a:spLocks noGrp="1"/>
          </p:cNvSpPr>
          <p:nvPr>
            <p:ph type="title"/>
          </p:nvPr>
        </p:nvSpPr>
        <p:spPr>
          <a:xfrm>
            <a:off x="1055003" y="810491"/>
            <a:ext cx="3932237" cy="1600200"/>
          </a:xfrm>
        </p:spPr>
        <p:txBody>
          <a:bodyPr anchor="b"/>
          <a:lstStyle>
            <a:lvl1pPr>
              <a:defRPr sz="3200"/>
            </a:lvl1pPr>
          </a:lstStyle>
          <a:p>
            <a:r>
              <a:rPr lang="en-US"/>
              <a:t>Click to edit Master title style</a:t>
            </a:r>
            <a:endParaRPr lang="pt-PT"/>
          </a:p>
        </p:txBody>
      </p:sp>
      <p:sp>
        <p:nvSpPr>
          <p:cNvPr id="3" name="Content Placeholder 2">
            <a:extLst>
              <a:ext uri="{FF2B5EF4-FFF2-40B4-BE49-F238E27FC236}">
                <a16:creationId xmlns:a16="http://schemas.microsoft.com/office/drawing/2014/main" id="{51424A19-C470-96C3-737D-8A1A3B712B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Text Placeholder 3">
            <a:extLst>
              <a:ext uri="{FF2B5EF4-FFF2-40B4-BE49-F238E27FC236}">
                <a16:creationId xmlns:a16="http://schemas.microsoft.com/office/drawing/2014/main" id="{9073C662-691A-B1C8-1B27-869F7C08A634}"/>
              </a:ext>
            </a:extLst>
          </p:cNvPr>
          <p:cNvSpPr>
            <a:spLocks noGrp="1"/>
          </p:cNvSpPr>
          <p:nvPr>
            <p:ph type="body" sz="half" idx="2"/>
          </p:nvPr>
        </p:nvSpPr>
        <p:spPr>
          <a:xfrm>
            <a:off x="1055003" y="241069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B51135AE-695E-F904-7BDC-5DC69D32C2C2}"/>
              </a:ext>
            </a:extLst>
          </p:cNvPr>
          <p:cNvSpPr>
            <a:spLocks noGrp="1"/>
          </p:cNvSpPr>
          <p:nvPr>
            <p:ph type="sldNum" sz="quarter" idx="12"/>
          </p:nvPr>
        </p:nvSpPr>
        <p:spPr>
          <a:xfrm>
            <a:off x="8610600" y="6356350"/>
            <a:ext cx="2743200" cy="365125"/>
          </a:xfrm>
          <a:prstGeom prst="rect">
            <a:avLst/>
          </a:prstGeom>
        </p:spPr>
        <p:txBody>
          <a:bodyPr/>
          <a:lstStyle/>
          <a:p>
            <a:fld id="{3A134342-8917-4E5E-AE6D-C13B3DA2DB87}" type="slidenum">
              <a:rPr lang="pt-PT" smtClean="0"/>
              <a:t>‹#›</a:t>
            </a:fld>
            <a:endParaRPr lang="pt-PT" dirty="0"/>
          </a:p>
        </p:txBody>
      </p:sp>
      <p:pic>
        <p:nvPicPr>
          <p:cNvPr id="8" name="Graphic 7">
            <a:extLst>
              <a:ext uri="{FF2B5EF4-FFF2-40B4-BE49-F238E27FC236}">
                <a16:creationId xmlns:a16="http://schemas.microsoft.com/office/drawing/2014/main" id="{7C834B01-147B-9BBD-FA31-7C09A2B6516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5003" y="512422"/>
            <a:ext cx="749981" cy="749981"/>
          </a:xfrm>
          <a:prstGeom prst="rect">
            <a:avLst/>
          </a:prstGeom>
        </p:spPr>
      </p:pic>
    </p:spTree>
    <p:extLst>
      <p:ext uri="{BB962C8B-B14F-4D97-AF65-F5344CB8AC3E}">
        <p14:creationId xmlns:p14="http://schemas.microsoft.com/office/powerpoint/2010/main" val="2149333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ectividade_Conteúdo_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19001-6BC7-C583-5B0D-0F7A03B67C94}"/>
              </a:ext>
            </a:extLst>
          </p:cNvPr>
          <p:cNvSpPr>
            <a:spLocks noGrp="1"/>
          </p:cNvSpPr>
          <p:nvPr>
            <p:ph type="title" hasCustomPrompt="1"/>
          </p:nvPr>
        </p:nvSpPr>
        <p:spPr>
          <a:xfrm>
            <a:off x="1047607" y="373558"/>
            <a:ext cx="9154484" cy="1069975"/>
          </a:xfrm>
        </p:spPr>
        <p:txBody>
          <a:bodyPr anchor="b">
            <a:noAutofit/>
          </a:bodyPr>
          <a:lstStyle>
            <a:lvl1pPr>
              <a:defRPr sz="4800"/>
            </a:lvl1pPr>
          </a:lstStyle>
          <a:p>
            <a:r>
              <a:rPr lang="en-US"/>
              <a:t>Click to edit master title style</a:t>
            </a:r>
            <a:endParaRPr lang="pt-PT"/>
          </a:p>
        </p:txBody>
      </p:sp>
      <p:sp>
        <p:nvSpPr>
          <p:cNvPr id="4" name="Text Placeholder 3">
            <a:extLst>
              <a:ext uri="{FF2B5EF4-FFF2-40B4-BE49-F238E27FC236}">
                <a16:creationId xmlns:a16="http://schemas.microsoft.com/office/drawing/2014/main" id="{D2691416-1A5D-F3AE-83F5-9EA19EE1CA8E}"/>
              </a:ext>
            </a:extLst>
          </p:cNvPr>
          <p:cNvSpPr>
            <a:spLocks noGrp="1"/>
          </p:cNvSpPr>
          <p:nvPr>
            <p:ph type="body" sz="half" idx="2"/>
          </p:nvPr>
        </p:nvSpPr>
        <p:spPr>
          <a:xfrm>
            <a:off x="1047607" y="1748971"/>
            <a:ext cx="7065492" cy="4101111"/>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029309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ectividade_Conteúdo_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D52D437-01D5-1BC7-89E1-47BCD4C1AD4C}"/>
              </a:ext>
            </a:extLst>
          </p:cNvPr>
          <p:cNvSpPr/>
          <p:nvPr userDrawn="1"/>
        </p:nvSpPr>
        <p:spPr>
          <a:xfrm flipV="1">
            <a:off x="0" y="-1"/>
            <a:ext cx="12192000" cy="685799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ln>
                <a:noFill/>
              </a:ln>
            </a:endParaRPr>
          </a:p>
        </p:txBody>
      </p:sp>
      <p:sp>
        <p:nvSpPr>
          <p:cNvPr id="2" name="Title 1">
            <a:extLst>
              <a:ext uri="{FF2B5EF4-FFF2-40B4-BE49-F238E27FC236}">
                <a16:creationId xmlns:a16="http://schemas.microsoft.com/office/drawing/2014/main" id="{BC919001-6BC7-C583-5B0D-0F7A03B67C94}"/>
              </a:ext>
            </a:extLst>
          </p:cNvPr>
          <p:cNvSpPr>
            <a:spLocks noGrp="1"/>
          </p:cNvSpPr>
          <p:nvPr>
            <p:ph type="title" hasCustomPrompt="1"/>
          </p:nvPr>
        </p:nvSpPr>
        <p:spPr>
          <a:xfrm>
            <a:off x="1047607" y="373558"/>
            <a:ext cx="9154484" cy="1069975"/>
          </a:xfrm>
        </p:spPr>
        <p:txBody>
          <a:bodyPr anchor="b">
            <a:noAutofit/>
          </a:bodyPr>
          <a:lstStyle>
            <a:lvl1pPr>
              <a:defRPr sz="4800"/>
            </a:lvl1pPr>
          </a:lstStyle>
          <a:p>
            <a:r>
              <a:rPr lang="en-US"/>
              <a:t>Click to edit master title style</a:t>
            </a:r>
            <a:endParaRPr lang="pt-PT"/>
          </a:p>
        </p:txBody>
      </p:sp>
      <p:sp>
        <p:nvSpPr>
          <p:cNvPr id="4" name="Text Placeholder 3">
            <a:extLst>
              <a:ext uri="{FF2B5EF4-FFF2-40B4-BE49-F238E27FC236}">
                <a16:creationId xmlns:a16="http://schemas.microsoft.com/office/drawing/2014/main" id="{D2691416-1A5D-F3AE-83F5-9EA19EE1CA8E}"/>
              </a:ext>
            </a:extLst>
          </p:cNvPr>
          <p:cNvSpPr>
            <a:spLocks noGrp="1"/>
          </p:cNvSpPr>
          <p:nvPr>
            <p:ph type="body" sz="half" idx="2"/>
          </p:nvPr>
        </p:nvSpPr>
        <p:spPr>
          <a:xfrm>
            <a:off x="1047607" y="1748971"/>
            <a:ext cx="7065492" cy="4101111"/>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42E26BFD-5B64-F10F-DD50-3730D9D786E8}"/>
              </a:ext>
            </a:extLst>
          </p:cNvPr>
          <p:cNvSpPr/>
          <p:nvPr userDrawn="1"/>
        </p:nvSpPr>
        <p:spPr>
          <a:xfrm>
            <a:off x="0" y="-13766"/>
            <a:ext cx="520324" cy="633767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pic>
        <p:nvPicPr>
          <p:cNvPr id="6" name="Graphic 5">
            <a:extLst>
              <a:ext uri="{FF2B5EF4-FFF2-40B4-BE49-F238E27FC236}">
                <a16:creationId xmlns:a16="http://schemas.microsoft.com/office/drawing/2014/main" id="{09ACB4D4-472F-446E-0B74-70C152DC6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97683" y="6281002"/>
            <a:ext cx="2373993" cy="488893"/>
          </a:xfrm>
          <a:prstGeom prst="rect">
            <a:avLst/>
          </a:prstGeom>
        </p:spPr>
      </p:pic>
      <p:pic>
        <p:nvPicPr>
          <p:cNvPr id="7" name="Graphic 6">
            <a:extLst>
              <a:ext uri="{FF2B5EF4-FFF2-40B4-BE49-F238E27FC236}">
                <a16:creationId xmlns:a16="http://schemas.microsoft.com/office/drawing/2014/main" id="{7EB69C29-55A2-EEEE-4A50-2E3101D2550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6339841"/>
            <a:ext cx="520324" cy="520324"/>
          </a:xfrm>
          <a:prstGeom prst="rect">
            <a:avLst/>
          </a:prstGeom>
        </p:spPr>
      </p:pic>
      <p:pic>
        <p:nvPicPr>
          <p:cNvPr id="9" name="Graphic 8">
            <a:extLst>
              <a:ext uri="{FF2B5EF4-FFF2-40B4-BE49-F238E27FC236}">
                <a16:creationId xmlns:a16="http://schemas.microsoft.com/office/drawing/2014/main" id="{C6A0D14C-4B7D-8F8C-CDC8-4704CE30FB4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206987" y="265651"/>
            <a:ext cx="1490662" cy="75286"/>
          </a:xfrm>
          <a:prstGeom prst="rect">
            <a:avLst/>
          </a:prstGeom>
        </p:spPr>
      </p:pic>
      <p:sp>
        <p:nvSpPr>
          <p:cNvPr id="10" name="TextBox 9">
            <a:extLst>
              <a:ext uri="{FF2B5EF4-FFF2-40B4-BE49-F238E27FC236}">
                <a16:creationId xmlns:a16="http://schemas.microsoft.com/office/drawing/2014/main" id="{C69C3226-3A18-8731-0D8D-7127A5B318D2}"/>
              </a:ext>
            </a:extLst>
          </p:cNvPr>
          <p:cNvSpPr txBox="1"/>
          <p:nvPr userDrawn="1"/>
        </p:nvSpPr>
        <p:spPr>
          <a:xfrm rot="16200000">
            <a:off x="-773508" y="1128894"/>
            <a:ext cx="2067339" cy="307777"/>
          </a:xfrm>
          <a:prstGeom prst="rect">
            <a:avLst/>
          </a:prstGeom>
          <a:noFill/>
        </p:spPr>
        <p:txBody>
          <a:bodyPr wrap="square" rtlCol="0">
            <a:spAutoFit/>
          </a:bodyPr>
          <a:lstStyle/>
          <a:p>
            <a:pPr algn="r"/>
            <a:r>
              <a:rPr lang="pt-PT" sz="1400" b="1" dirty="0">
                <a:latin typeface="Arial" panose="020B0604020202020204" pitchFamily="34" charset="0"/>
                <a:cs typeface="Arial" panose="020B0604020202020204" pitchFamily="34" charset="0"/>
              </a:rPr>
              <a:t>Conectividade</a:t>
            </a:r>
          </a:p>
        </p:txBody>
      </p:sp>
    </p:spTree>
    <p:extLst>
      <p:ext uri="{BB962C8B-B14F-4D97-AF65-F5344CB8AC3E}">
        <p14:creationId xmlns:p14="http://schemas.microsoft.com/office/powerpoint/2010/main" val="20851912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Conectividade_Título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DE302-47C7-E6CC-1167-93D669C6334B}"/>
              </a:ext>
            </a:extLst>
          </p:cNvPr>
          <p:cNvSpPr>
            <a:spLocks noGrp="1"/>
          </p:cNvSpPr>
          <p:nvPr>
            <p:ph type="title"/>
          </p:nvPr>
        </p:nvSpPr>
        <p:spPr/>
        <p:txBody>
          <a:bodyPr/>
          <a:lstStyle/>
          <a:p>
            <a:r>
              <a:rPr lang="en-US"/>
              <a:t>Click to edit Master title style</a:t>
            </a:r>
            <a:endParaRPr lang="pt-PT"/>
          </a:p>
        </p:txBody>
      </p:sp>
    </p:spTree>
    <p:extLst>
      <p:ext uri="{BB962C8B-B14F-4D97-AF65-F5344CB8AC3E}">
        <p14:creationId xmlns:p14="http://schemas.microsoft.com/office/powerpoint/2010/main" val="16427517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Conectividade_Conteúdo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51527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ectividade_Agradecimento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6CBD0B-CAE0-FA2C-6161-632A9E73105F}"/>
              </a:ext>
            </a:extLst>
          </p:cNvPr>
          <p:cNvSpPr txBox="1"/>
          <p:nvPr userDrawn="1"/>
        </p:nvSpPr>
        <p:spPr>
          <a:xfrm>
            <a:off x="962108" y="4951034"/>
            <a:ext cx="7644652" cy="707886"/>
          </a:xfrm>
          <a:prstGeom prst="rect">
            <a:avLst/>
          </a:prstGeom>
          <a:noFill/>
        </p:spPr>
        <p:txBody>
          <a:bodyPr wrap="square" lIns="91440" tIns="45720" rIns="91440" bIns="45720" anchor="t">
            <a:spAutoFit/>
          </a:bodyPr>
          <a:lstStyle/>
          <a:p>
            <a:r>
              <a:rPr lang="pt-PT" sz="2000" dirty="0">
                <a:solidFill>
                  <a:schemeClr val="tx1"/>
                </a:solidFill>
                <a:latin typeface="Arial"/>
                <a:cs typeface="Arial"/>
              </a:rPr>
              <a:t>Para informação completa sobre todos os serviços, consultar </a:t>
            </a:r>
            <a:r>
              <a:rPr lang="pt-PT" sz="2000" b="1" dirty="0">
                <a:solidFill>
                  <a:schemeClr val="tx1"/>
                </a:solidFill>
                <a:latin typeface="Arial"/>
                <a:cs typeface="Arial"/>
                <a:hlinkClick r:id="rId2">
                  <a:extLst>
                    <a:ext uri="{A12FA001-AC4F-418D-AE19-62706E023703}">
                      <ahyp:hlinkClr xmlns:ahyp="http://schemas.microsoft.com/office/drawing/2018/hyperlinkcolor" val="tx"/>
                    </a:ext>
                  </a:extLst>
                </a:hlinkClick>
              </a:rPr>
              <a:t>fccn.pt</a:t>
            </a:r>
            <a:r>
              <a:rPr lang="pt-PT" sz="2000" b="1" dirty="0">
                <a:solidFill>
                  <a:schemeClr val="tx1"/>
                </a:solidFill>
                <a:latin typeface="Arial"/>
                <a:cs typeface="Arial"/>
              </a:rPr>
              <a:t> </a:t>
            </a:r>
            <a:r>
              <a:rPr lang="pt-PT" sz="2000" dirty="0">
                <a:solidFill>
                  <a:schemeClr val="tx1"/>
                </a:solidFill>
                <a:latin typeface="Arial"/>
                <a:cs typeface="Arial"/>
              </a:rPr>
              <a:t>e </a:t>
            </a:r>
            <a:r>
              <a:rPr lang="pt-PT" sz="2000" b="1" dirty="0">
                <a:solidFill>
                  <a:schemeClr val="tx1"/>
                </a:solidFill>
                <a:latin typeface="Arial"/>
                <a:cs typeface="Arial"/>
                <a:hlinkClick r:id="rId3">
                  <a:extLst>
                    <a:ext uri="{A12FA001-AC4F-418D-AE19-62706E023703}">
                      <ahyp:hlinkClr xmlns:ahyp="http://schemas.microsoft.com/office/drawing/2018/hyperlinkcolor" val="tx"/>
                    </a:ext>
                  </a:extLst>
                </a:hlinkClick>
              </a:rPr>
              <a:t>catálogo serviços</a:t>
            </a:r>
            <a:endParaRPr lang="en-US" sz="2000" b="1" dirty="0">
              <a:solidFill>
                <a:schemeClr val="tx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0C5E450-ADC7-B078-5C1C-9E601F849A30}"/>
              </a:ext>
            </a:extLst>
          </p:cNvPr>
          <p:cNvSpPr txBox="1"/>
          <p:nvPr userDrawn="1"/>
        </p:nvSpPr>
        <p:spPr>
          <a:xfrm>
            <a:off x="962106" y="3331984"/>
            <a:ext cx="5133893" cy="1200329"/>
          </a:xfrm>
          <a:prstGeom prst="rect">
            <a:avLst/>
          </a:prstGeom>
          <a:noFill/>
        </p:spPr>
        <p:txBody>
          <a:bodyPr wrap="square" rtlCol="0">
            <a:spAutoFit/>
          </a:bodyPr>
          <a:lstStyle/>
          <a:p>
            <a:r>
              <a:rPr lang="pt-PT" sz="7200" b="1" dirty="0">
                <a:latin typeface="Arial" panose="020B0604020202020204" pitchFamily="34" charset="0"/>
                <a:cs typeface="Arial" panose="020B0604020202020204" pitchFamily="34" charset="0"/>
              </a:rPr>
              <a:t>Obrigado.</a:t>
            </a: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F594FA47-A3A0-F855-5634-074FF38C91D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6369" y="404807"/>
            <a:ext cx="4356694" cy="2004080"/>
          </a:xfrm>
          <a:prstGeom prst="rect">
            <a:avLst/>
          </a:prstGeom>
        </p:spPr>
      </p:pic>
    </p:spTree>
    <p:extLst>
      <p:ext uri="{BB962C8B-B14F-4D97-AF65-F5344CB8AC3E}">
        <p14:creationId xmlns:p14="http://schemas.microsoft.com/office/powerpoint/2010/main" val="9663609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utação_Cap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8A5F0-6174-2F85-4F8B-686E21CA2369}"/>
              </a:ext>
            </a:extLst>
          </p:cNvPr>
          <p:cNvSpPr/>
          <p:nvPr userDrawn="1"/>
        </p:nvSpPr>
        <p:spPr>
          <a:xfrm>
            <a:off x="520324" y="-13766"/>
            <a:ext cx="11697649" cy="691641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pic>
        <p:nvPicPr>
          <p:cNvPr id="7" name="Graphic 6">
            <a:extLst>
              <a:ext uri="{FF2B5EF4-FFF2-40B4-BE49-F238E27FC236}">
                <a16:creationId xmlns:a16="http://schemas.microsoft.com/office/drawing/2014/main" id="{8D1B2F6B-4F74-CDB7-4D34-F38F08E64D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5003" y="520324"/>
            <a:ext cx="2539696" cy="747358"/>
          </a:xfrm>
          <a:prstGeom prst="rect">
            <a:avLst/>
          </a:prstGeom>
        </p:spPr>
      </p:pic>
      <p:sp>
        <p:nvSpPr>
          <p:cNvPr id="6" name="Rectangle 5">
            <a:extLst>
              <a:ext uri="{FF2B5EF4-FFF2-40B4-BE49-F238E27FC236}">
                <a16:creationId xmlns:a16="http://schemas.microsoft.com/office/drawing/2014/main" id="{6267E4CB-2A48-C1CE-33EC-E8B13C1E9D51}"/>
              </a:ext>
            </a:extLst>
          </p:cNvPr>
          <p:cNvSpPr/>
          <p:nvPr userDrawn="1"/>
        </p:nvSpPr>
        <p:spPr>
          <a:xfrm>
            <a:off x="0" y="-44652"/>
            <a:ext cx="520324" cy="694730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pic>
        <p:nvPicPr>
          <p:cNvPr id="9" name="Graphic 8">
            <a:extLst>
              <a:ext uri="{FF2B5EF4-FFF2-40B4-BE49-F238E27FC236}">
                <a16:creationId xmlns:a16="http://schemas.microsoft.com/office/drawing/2014/main" id="{465C9F8D-2F47-E2CB-5FE0-DB72A352A80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6983" y="6450189"/>
            <a:ext cx="609522" cy="209947"/>
          </a:xfrm>
          <a:prstGeom prst="rect">
            <a:avLst/>
          </a:prstGeom>
        </p:spPr>
      </p:pic>
      <p:sp>
        <p:nvSpPr>
          <p:cNvPr id="3" name="Date Placeholder 3">
            <a:extLst>
              <a:ext uri="{FF2B5EF4-FFF2-40B4-BE49-F238E27FC236}">
                <a16:creationId xmlns:a16="http://schemas.microsoft.com/office/drawing/2014/main" id="{A8FFEEC2-0E89-98D7-E9F1-CD4CBE11DD5A}"/>
              </a:ext>
            </a:extLst>
          </p:cNvPr>
          <p:cNvSpPr>
            <a:spLocks noGrp="1"/>
          </p:cNvSpPr>
          <p:nvPr>
            <p:ph type="dt" sz="half" idx="2"/>
          </p:nvPr>
        </p:nvSpPr>
        <p:spPr>
          <a:xfrm>
            <a:off x="8738124" y="6356350"/>
            <a:ext cx="2743200" cy="365125"/>
          </a:xfrm>
          <a:prstGeom prst="rect">
            <a:avLst/>
          </a:prstGeom>
        </p:spPr>
        <p:txBody>
          <a:bodyPr vert="horz" lIns="91440" tIns="45720" rIns="91440" bIns="45720" rtlCol="0" anchor="ctr"/>
          <a:lstStyle>
            <a:lvl1pPr algn="r">
              <a:defRPr sz="1400">
                <a:solidFill>
                  <a:schemeClr val="bg1"/>
                </a:solidFill>
                <a:latin typeface="Arial" panose="020B0604020202020204" pitchFamily="34" charset="0"/>
                <a:cs typeface="Arial" panose="020B0604020202020204" pitchFamily="34" charset="0"/>
              </a:defRPr>
            </a:lvl1pPr>
          </a:lstStyle>
          <a:p>
            <a:fld id="{CE27B4F4-5B7C-473E-9F52-5B2C819ED284}" type="datetimeFigureOut">
              <a:rPr lang="pt-PT" smtClean="0"/>
              <a:pPr/>
              <a:t>06/05/2025</a:t>
            </a:fld>
            <a:endParaRPr lang="pt-PT" dirty="0"/>
          </a:p>
        </p:txBody>
      </p:sp>
      <p:pic>
        <p:nvPicPr>
          <p:cNvPr id="13" name="Picture 12" descr="A group of people sitting at a table&#10;&#10;Description automatically generated">
            <a:extLst>
              <a:ext uri="{FF2B5EF4-FFF2-40B4-BE49-F238E27FC236}">
                <a16:creationId xmlns:a16="http://schemas.microsoft.com/office/drawing/2014/main" id="{97A4C920-E033-691A-B9F9-F3E14B4505E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004637" y="708222"/>
            <a:ext cx="4214949" cy="5268687"/>
          </a:xfrm>
          <a:prstGeom prst="rect">
            <a:avLst/>
          </a:prstGeom>
        </p:spPr>
      </p:pic>
      <p:pic>
        <p:nvPicPr>
          <p:cNvPr id="2" name="Picture 1" descr="A black and white logo&#10;&#10;Description automatically generated">
            <a:extLst>
              <a:ext uri="{FF2B5EF4-FFF2-40B4-BE49-F238E27FC236}">
                <a16:creationId xmlns:a16="http://schemas.microsoft.com/office/drawing/2014/main" id="{24EA2790-2379-DCD6-42E1-897B19C94D5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99946" y="147389"/>
            <a:ext cx="3243356" cy="1491944"/>
          </a:xfrm>
          <a:prstGeom prst="rect">
            <a:avLst/>
          </a:prstGeom>
        </p:spPr>
      </p:pic>
    </p:spTree>
    <p:extLst>
      <p:ext uri="{BB962C8B-B14F-4D97-AF65-F5344CB8AC3E}">
        <p14:creationId xmlns:p14="http://schemas.microsoft.com/office/powerpoint/2010/main" val="6766702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mputação_Capa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E3249A-B4B4-5A45-5536-BA3588256DCC}"/>
              </a:ext>
            </a:extLst>
          </p:cNvPr>
          <p:cNvSpPr/>
          <p:nvPr userDrawn="1"/>
        </p:nvSpPr>
        <p:spPr>
          <a:xfrm>
            <a:off x="520324" y="2971949"/>
            <a:ext cx="11697649" cy="388605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8" name="Rectangle 7">
            <a:extLst>
              <a:ext uri="{FF2B5EF4-FFF2-40B4-BE49-F238E27FC236}">
                <a16:creationId xmlns:a16="http://schemas.microsoft.com/office/drawing/2014/main" id="{63F8A5F0-6174-2F85-4F8B-686E21CA2369}"/>
              </a:ext>
            </a:extLst>
          </p:cNvPr>
          <p:cNvSpPr/>
          <p:nvPr userDrawn="1"/>
        </p:nvSpPr>
        <p:spPr>
          <a:xfrm>
            <a:off x="520324" y="-13767"/>
            <a:ext cx="11697649" cy="388605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pic>
        <p:nvPicPr>
          <p:cNvPr id="7" name="Graphic 6">
            <a:extLst>
              <a:ext uri="{FF2B5EF4-FFF2-40B4-BE49-F238E27FC236}">
                <a16:creationId xmlns:a16="http://schemas.microsoft.com/office/drawing/2014/main" id="{8D1B2F6B-4F74-CDB7-4D34-F38F08E64D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5003" y="520324"/>
            <a:ext cx="2539696" cy="747358"/>
          </a:xfrm>
          <a:prstGeom prst="rect">
            <a:avLst/>
          </a:prstGeom>
        </p:spPr>
      </p:pic>
      <p:sp>
        <p:nvSpPr>
          <p:cNvPr id="2" name="Title 1">
            <a:extLst>
              <a:ext uri="{FF2B5EF4-FFF2-40B4-BE49-F238E27FC236}">
                <a16:creationId xmlns:a16="http://schemas.microsoft.com/office/drawing/2014/main" id="{8E46D978-59B2-DB26-D711-5C7BA1EFF46B}"/>
              </a:ext>
            </a:extLst>
          </p:cNvPr>
          <p:cNvSpPr>
            <a:spLocks noGrp="1"/>
          </p:cNvSpPr>
          <p:nvPr>
            <p:ph type="title"/>
          </p:nvPr>
        </p:nvSpPr>
        <p:spPr>
          <a:xfrm>
            <a:off x="1055006" y="3931920"/>
            <a:ext cx="6806294" cy="2044989"/>
          </a:xfrm>
        </p:spPr>
        <p:txBody>
          <a:bodyPr anchor="t">
            <a:normAutofit/>
          </a:bodyPr>
          <a:lstStyle>
            <a:lvl1pPr>
              <a:defRPr sz="5400"/>
            </a:lvl1pPr>
          </a:lstStyle>
          <a:p>
            <a:r>
              <a:rPr lang="en-US"/>
              <a:t>Click to edit Master title style</a:t>
            </a:r>
            <a:endParaRPr lang="pt-PT" dirty="0"/>
          </a:p>
        </p:txBody>
      </p:sp>
      <p:pic>
        <p:nvPicPr>
          <p:cNvPr id="14" name="Picture 13" descr="A group of people sitting at a table&#10;&#10;Description automatically generated">
            <a:extLst>
              <a:ext uri="{FF2B5EF4-FFF2-40B4-BE49-F238E27FC236}">
                <a16:creationId xmlns:a16="http://schemas.microsoft.com/office/drawing/2014/main" id="{919B00CD-E34E-E5F5-491E-AC6F67D847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004637" y="708222"/>
            <a:ext cx="4214949" cy="5268687"/>
          </a:xfrm>
          <a:prstGeom prst="rect">
            <a:avLst/>
          </a:prstGeom>
        </p:spPr>
      </p:pic>
      <p:pic>
        <p:nvPicPr>
          <p:cNvPr id="4" name="Picture 3" descr="A black and white logo&#10;&#10;Description automatically generated">
            <a:extLst>
              <a:ext uri="{FF2B5EF4-FFF2-40B4-BE49-F238E27FC236}">
                <a16:creationId xmlns:a16="http://schemas.microsoft.com/office/drawing/2014/main" id="{F3F4F42B-F94D-45F1-E8A9-253289997A1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99946" y="147389"/>
            <a:ext cx="3243356" cy="1491944"/>
          </a:xfrm>
          <a:prstGeom prst="rect">
            <a:avLst/>
          </a:prstGeom>
        </p:spPr>
      </p:pic>
    </p:spTree>
    <p:extLst>
      <p:ext uri="{BB962C8B-B14F-4D97-AF65-F5344CB8AC3E}">
        <p14:creationId xmlns:p14="http://schemas.microsoft.com/office/powerpoint/2010/main" val="23533641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Computação_Separador_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FFEE78-1CAF-A782-F0FB-D994A1ABCCA6}"/>
              </a:ext>
            </a:extLst>
          </p:cNvPr>
          <p:cNvSpPr/>
          <p:nvPr userDrawn="1"/>
        </p:nvSpPr>
        <p:spPr>
          <a:xfrm flipV="1">
            <a:off x="0" y="0"/>
            <a:ext cx="12192000" cy="361784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ln>
                <a:noFill/>
              </a:ln>
            </a:endParaRPr>
          </a:p>
        </p:txBody>
      </p:sp>
      <p:sp>
        <p:nvSpPr>
          <p:cNvPr id="2" name="Title 1">
            <a:extLst>
              <a:ext uri="{FF2B5EF4-FFF2-40B4-BE49-F238E27FC236}">
                <a16:creationId xmlns:a16="http://schemas.microsoft.com/office/drawing/2014/main" id="{63964867-95C8-AB79-12F1-0B9738AB9D6C}"/>
              </a:ext>
            </a:extLst>
          </p:cNvPr>
          <p:cNvSpPr>
            <a:spLocks noGrp="1"/>
          </p:cNvSpPr>
          <p:nvPr>
            <p:ph type="ctrTitle"/>
          </p:nvPr>
        </p:nvSpPr>
        <p:spPr>
          <a:xfrm>
            <a:off x="1055003" y="3784822"/>
            <a:ext cx="10458486" cy="1095250"/>
          </a:xfrm>
        </p:spPr>
        <p:txBody>
          <a:bodyPr anchor="b">
            <a:normAutofit/>
          </a:bodyPr>
          <a:lstStyle>
            <a:lvl1pPr algn="l">
              <a:defRPr sz="5400"/>
            </a:lvl1pPr>
          </a:lstStyle>
          <a:p>
            <a:r>
              <a:rPr lang="en-US"/>
              <a:t>Click to edit Master title style</a:t>
            </a:r>
            <a:endParaRPr lang="pt-PT"/>
          </a:p>
        </p:txBody>
      </p:sp>
      <p:sp>
        <p:nvSpPr>
          <p:cNvPr id="3" name="Subtitle 2">
            <a:extLst>
              <a:ext uri="{FF2B5EF4-FFF2-40B4-BE49-F238E27FC236}">
                <a16:creationId xmlns:a16="http://schemas.microsoft.com/office/drawing/2014/main" id="{9DCE75A0-4902-AF90-D5C5-8B9A439FB2F6}"/>
              </a:ext>
            </a:extLst>
          </p:cNvPr>
          <p:cNvSpPr>
            <a:spLocks noGrp="1"/>
          </p:cNvSpPr>
          <p:nvPr>
            <p:ph type="subTitle" idx="1"/>
          </p:nvPr>
        </p:nvSpPr>
        <p:spPr>
          <a:xfrm>
            <a:off x="1055003" y="4969566"/>
            <a:ext cx="9144000" cy="65648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PT"/>
          </a:p>
        </p:txBody>
      </p:sp>
      <p:pic>
        <p:nvPicPr>
          <p:cNvPr id="4" name="Picture 3" descr="A black background with a black square&#10;&#10;Description automatically generated with medium confidence">
            <a:extLst>
              <a:ext uri="{FF2B5EF4-FFF2-40B4-BE49-F238E27FC236}">
                <a16:creationId xmlns:a16="http://schemas.microsoft.com/office/drawing/2014/main" id="{77F06DC0-2006-C2AB-4175-BD7B6185BEE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5920" y="1928609"/>
            <a:ext cx="3261718" cy="1500391"/>
          </a:xfrm>
          <a:prstGeom prst="rect">
            <a:avLst/>
          </a:prstGeom>
        </p:spPr>
      </p:pic>
    </p:spTree>
    <p:extLst>
      <p:ext uri="{BB962C8B-B14F-4D97-AF65-F5344CB8AC3E}">
        <p14:creationId xmlns:p14="http://schemas.microsoft.com/office/powerpoint/2010/main" val="12331850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Computação_Separador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64867-95C8-AB79-12F1-0B9738AB9D6C}"/>
              </a:ext>
            </a:extLst>
          </p:cNvPr>
          <p:cNvSpPr>
            <a:spLocks noGrp="1"/>
          </p:cNvSpPr>
          <p:nvPr>
            <p:ph type="ctrTitle" hasCustomPrompt="1"/>
          </p:nvPr>
        </p:nvSpPr>
        <p:spPr>
          <a:xfrm>
            <a:off x="1055003" y="2131265"/>
            <a:ext cx="9144000" cy="2096799"/>
          </a:xfrm>
        </p:spPr>
        <p:txBody>
          <a:bodyPr anchor="b">
            <a:normAutofit/>
          </a:bodyPr>
          <a:lstStyle>
            <a:lvl1pPr algn="l">
              <a:defRPr sz="5400"/>
            </a:lvl1pPr>
          </a:lstStyle>
          <a:p>
            <a:r>
              <a:rPr lang="en-US"/>
              <a:t>Click to edit </a:t>
            </a:r>
            <a:br>
              <a:rPr lang="en-US"/>
            </a:br>
            <a:r>
              <a:rPr lang="en-US"/>
              <a:t>Master title style</a:t>
            </a:r>
            <a:endParaRPr lang="pt-PT"/>
          </a:p>
        </p:txBody>
      </p:sp>
      <p:sp>
        <p:nvSpPr>
          <p:cNvPr id="3" name="Subtitle 2">
            <a:extLst>
              <a:ext uri="{FF2B5EF4-FFF2-40B4-BE49-F238E27FC236}">
                <a16:creationId xmlns:a16="http://schemas.microsoft.com/office/drawing/2014/main" id="{9DCE75A0-4902-AF90-D5C5-8B9A439FB2F6}"/>
              </a:ext>
            </a:extLst>
          </p:cNvPr>
          <p:cNvSpPr>
            <a:spLocks noGrp="1"/>
          </p:cNvSpPr>
          <p:nvPr>
            <p:ph type="subTitle" idx="1"/>
          </p:nvPr>
        </p:nvSpPr>
        <p:spPr>
          <a:xfrm>
            <a:off x="1055003" y="4320140"/>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PT"/>
          </a:p>
        </p:txBody>
      </p:sp>
      <p:pic>
        <p:nvPicPr>
          <p:cNvPr id="4" name="Picture 3" descr="A black background with a black square&#10;&#10;Description automatically generated with medium confidence">
            <a:extLst>
              <a:ext uri="{FF2B5EF4-FFF2-40B4-BE49-F238E27FC236}">
                <a16:creationId xmlns:a16="http://schemas.microsoft.com/office/drawing/2014/main" id="{96DEF8E0-D379-10EE-9F5A-5526A31FD7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5920" y="143807"/>
            <a:ext cx="3261718" cy="1500391"/>
          </a:xfrm>
          <a:prstGeom prst="rect">
            <a:avLst/>
          </a:prstGeom>
        </p:spPr>
      </p:pic>
    </p:spTree>
    <p:extLst>
      <p:ext uri="{BB962C8B-B14F-4D97-AF65-F5344CB8AC3E}">
        <p14:creationId xmlns:p14="http://schemas.microsoft.com/office/powerpoint/2010/main" val="75005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FCCN_Separador_Add_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64867-95C8-AB79-12F1-0B9738AB9D6C}"/>
              </a:ext>
            </a:extLst>
          </p:cNvPr>
          <p:cNvSpPr>
            <a:spLocks noGrp="1"/>
          </p:cNvSpPr>
          <p:nvPr>
            <p:ph type="ctrTitle" hasCustomPrompt="1"/>
          </p:nvPr>
        </p:nvSpPr>
        <p:spPr>
          <a:xfrm>
            <a:off x="1055003" y="1813213"/>
            <a:ext cx="9144000" cy="2096799"/>
          </a:xfrm>
        </p:spPr>
        <p:txBody>
          <a:bodyPr anchor="b">
            <a:normAutofit/>
          </a:bodyPr>
          <a:lstStyle>
            <a:lvl1pPr algn="l">
              <a:defRPr sz="5400"/>
            </a:lvl1pPr>
          </a:lstStyle>
          <a:p>
            <a:r>
              <a:rPr lang="en-US"/>
              <a:t>Click to edit </a:t>
            </a:r>
            <a:br>
              <a:rPr lang="en-US"/>
            </a:br>
            <a:r>
              <a:rPr lang="en-US"/>
              <a:t>Master title style</a:t>
            </a:r>
            <a:endParaRPr lang="pt-PT"/>
          </a:p>
        </p:txBody>
      </p:sp>
      <p:sp>
        <p:nvSpPr>
          <p:cNvPr id="3" name="Subtitle 2">
            <a:extLst>
              <a:ext uri="{FF2B5EF4-FFF2-40B4-BE49-F238E27FC236}">
                <a16:creationId xmlns:a16="http://schemas.microsoft.com/office/drawing/2014/main" id="{9DCE75A0-4902-AF90-D5C5-8B9A439FB2F6}"/>
              </a:ext>
            </a:extLst>
          </p:cNvPr>
          <p:cNvSpPr>
            <a:spLocks noGrp="1"/>
          </p:cNvSpPr>
          <p:nvPr>
            <p:ph type="subTitle" idx="1"/>
          </p:nvPr>
        </p:nvSpPr>
        <p:spPr>
          <a:xfrm>
            <a:off x="1055003" y="400208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PT"/>
          </a:p>
        </p:txBody>
      </p:sp>
      <p:pic>
        <p:nvPicPr>
          <p:cNvPr id="5" name="Graphic 4">
            <a:extLst>
              <a:ext uri="{FF2B5EF4-FFF2-40B4-BE49-F238E27FC236}">
                <a16:creationId xmlns:a16="http://schemas.microsoft.com/office/drawing/2014/main" id="{1CEA102E-0579-6107-87FF-DF28DABD559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34451" y="4943437"/>
            <a:ext cx="1866827" cy="930312"/>
          </a:xfrm>
          <a:prstGeom prst="rect">
            <a:avLst/>
          </a:prstGeom>
        </p:spPr>
      </p:pic>
      <p:pic>
        <p:nvPicPr>
          <p:cNvPr id="6" name="Graphic 5">
            <a:extLst>
              <a:ext uri="{FF2B5EF4-FFF2-40B4-BE49-F238E27FC236}">
                <a16:creationId xmlns:a16="http://schemas.microsoft.com/office/drawing/2014/main" id="{B1613A6D-3941-5569-CADA-C068934AC36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10325173" y="2663787"/>
            <a:ext cx="1866827" cy="930312"/>
          </a:xfrm>
          <a:prstGeom prst="rect">
            <a:avLst/>
          </a:prstGeom>
        </p:spPr>
      </p:pic>
      <p:pic>
        <p:nvPicPr>
          <p:cNvPr id="9" name="Graphic 8">
            <a:extLst>
              <a:ext uri="{FF2B5EF4-FFF2-40B4-BE49-F238E27FC236}">
                <a16:creationId xmlns:a16="http://schemas.microsoft.com/office/drawing/2014/main" id="{73EADD1C-D94D-F059-BDF4-1408BF6F76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94060" y="0"/>
            <a:ext cx="2787926" cy="1860624"/>
          </a:xfrm>
          <a:prstGeom prst="rect">
            <a:avLst/>
          </a:prstGeom>
        </p:spPr>
      </p:pic>
      <p:pic>
        <p:nvPicPr>
          <p:cNvPr id="10" name="Graphic 9">
            <a:extLst>
              <a:ext uri="{FF2B5EF4-FFF2-40B4-BE49-F238E27FC236}">
                <a16:creationId xmlns:a16="http://schemas.microsoft.com/office/drawing/2014/main" id="{84F82EC5-D552-54E0-ABBD-A32E35F7ACA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50200" y="5873749"/>
            <a:ext cx="984251" cy="984251"/>
          </a:xfrm>
          <a:prstGeom prst="rect">
            <a:avLst/>
          </a:prstGeom>
        </p:spPr>
      </p:pic>
      <p:sp>
        <p:nvSpPr>
          <p:cNvPr id="14" name="Picture Placeholder 13">
            <a:extLst>
              <a:ext uri="{FF2B5EF4-FFF2-40B4-BE49-F238E27FC236}">
                <a16:creationId xmlns:a16="http://schemas.microsoft.com/office/drawing/2014/main" id="{3B0D98B6-F7A4-A00F-B069-82F5FE30AB23}"/>
              </a:ext>
            </a:extLst>
          </p:cNvPr>
          <p:cNvSpPr>
            <a:spLocks noGrp="1"/>
          </p:cNvSpPr>
          <p:nvPr>
            <p:ph type="pic" sz="quarter" idx="11"/>
          </p:nvPr>
        </p:nvSpPr>
        <p:spPr>
          <a:xfrm>
            <a:off x="7950200" y="925513"/>
            <a:ext cx="4241800" cy="4948237"/>
          </a:xfrm>
        </p:spPr>
        <p:txBody>
          <a:bodyPr/>
          <a:lstStyle/>
          <a:p>
            <a:r>
              <a:rPr lang="en-US" dirty="0"/>
              <a:t>Click icon to add picture</a:t>
            </a:r>
            <a:endParaRPr lang="pt-PT" dirty="0"/>
          </a:p>
        </p:txBody>
      </p:sp>
      <p:sp>
        <p:nvSpPr>
          <p:cNvPr id="11" name="Rectangle 10">
            <a:extLst>
              <a:ext uri="{FF2B5EF4-FFF2-40B4-BE49-F238E27FC236}">
                <a16:creationId xmlns:a16="http://schemas.microsoft.com/office/drawing/2014/main" id="{BBEF2843-7C51-D9FA-535A-41944BE2BFD5}"/>
              </a:ext>
            </a:extLst>
          </p:cNvPr>
          <p:cNvSpPr/>
          <p:nvPr/>
        </p:nvSpPr>
        <p:spPr>
          <a:xfrm>
            <a:off x="0" y="-44652"/>
            <a:ext cx="520324" cy="694730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pic>
        <p:nvPicPr>
          <p:cNvPr id="4" name="Picture 3" descr="A black background with a black square&#10;&#10;Description automatically generated with medium confidence">
            <a:extLst>
              <a:ext uri="{FF2B5EF4-FFF2-40B4-BE49-F238E27FC236}">
                <a16:creationId xmlns:a16="http://schemas.microsoft.com/office/drawing/2014/main" id="{6D759E82-182D-0EA8-B0CB-9559EC614F1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5920" y="143807"/>
            <a:ext cx="3261718" cy="1500391"/>
          </a:xfrm>
          <a:prstGeom prst="rect">
            <a:avLst/>
          </a:prstGeom>
        </p:spPr>
      </p:pic>
    </p:spTree>
    <p:extLst>
      <p:ext uri="{BB962C8B-B14F-4D97-AF65-F5344CB8AC3E}">
        <p14:creationId xmlns:p14="http://schemas.microsoft.com/office/powerpoint/2010/main" val="28311671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Computação_Separador_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2694A-6308-8DA8-200F-C2139BF34854}"/>
              </a:ext>
            </a:extLst>
          </p:cNvPr>
          <p:cNvSpPr>
            <a:spLocks noGrp="1"/>
          </p:cNvSpPr>
          <p:nvPr>
            <p:ph type="title"/>
          </p:nvPr>
        </p:nvSpPr>
        <p:spPr>
          <a:xfrm>
            <a:off x="1076036" y="1709738"/>
            <a:ext cx="10515600" cy="2852737"/>
          </a:xfrm>
        </p:spPr>
        <p:txBody>
          <a:bodyPr anchor="b"/>
          <a:lstStyle>
            <a:lvl1pPr>
              <a:defRPr sz="6000"/>
            </a:lvl1pPr>
          </a:lstStyle>
          <a:p>
            <a:r>
              <a:rPr lang="en-US"/>
              <a:t>Click to edit Master title style</a:t>
            </a:r>
            <a:endParaRPr lang="pt-PT"/>
          </a:p>
        </p:txBody>
      </p:sp>
      <p:sp>
        <p:nvSpPr>
          <p:cNvPr id="3" name="Text Placeholder 2">
            <a:extLst>
              <a:ext uri="{FF2B5EF4-FFF2-40B4-BE49-F238E27FC236}">
                <a16:creationId xmlns:a16="http://schemas.microsoft.com/office/drawing/2014/main" id="{98FC51BA-7674-BA76-52AD-37B4FDEF1C09}"/>
              </a:ext>
            </a:extLst>
          </p:cNvPr>
          <p:cNvSpPr>
            <a:spLocks noGrp="1"/>
          </p:cNvSpPr>
          <p:nvPr>
            <p:ph type="body" idx="1"/>
          </p:nvPr>
        </p:nvSpPr>
        <p:spPr>
          <a:xfrm>
            <a:off x="1076036"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301788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Computação_Conteúdo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8FF24-E258-E835-A980-F7D1B047F94B}"/>
              </a:ext>
            </a:extLst>
          </p:cNvPr>
          <p:cNvSpPr>
            <a:spLocks noGrp="1"/>
          </p:cNvSpPr>
          <p:nvPr>
            <p:ph type="title"/>
          </p:nvPr>
        </p:nvSpPr>
        <p:spPr/>
        <p:txBody>
          <a:bodyPr/>
          <a:lstStyle/>
          <a:p>
            <a:r>
              <a:rPr lang="en-US"/>
              <a:t>Click to edit Master title style</a:t>
            </a:r>
            <a:endParaRPr lang="pt-PT"/>
          </a:p>
        </p:txBody>
      </p:sp>
      <p:sp>
        <p:nvSpPr>
          <p:cNvPr id="3" name="Content Placeholder 2">
            <a:extLst>
              <a:ext uri="{FF2B5EF4-FFF2-40B4-BE49-F238E27FC236}">
                <a16:creationId xmlns:a16="http://schemas.microsoft.com/office/drawing/2014/main" id="{47FC1017-AEFC-F107-2665-9AAA960587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Tree>
    <p:extLst>
      <p:ext uri="{BB962C8B-B14F-4D97-AF65-F5344CB8AC3E}">
        <p14:creationId xmlns:p14="http://schemas.microsoft.com/office/powerpoint/2010/main" val="11848762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Computação_Conteúdo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7F85B-632D-E952-2298-C0422EAECB25}"/>
              </a:ext>
            </a:extLst>
          </p:cNvPr>
          <p:cNvSpPr>
            <a:spLocks noGrp="1"/>
          </p:cNvSpPr>
          <p:nvPr>
            <p:ph type="title"/>
          </p:nvPr>
        </p:nvSpPr>
        <p:spPr/>
        <p:txBody>
          <a:bodyPr/>
          <a:lstStyle/>
          <a:p>
            <a:r>
              <a:rPr lang="en-US"/>
              <a:t>Click to edit Master title style</a:t>
            </a:r>
            <a:endParaRPr lang="pt-PT"/>
          </a:p>
        </p:txBody>
      </p:sp>
      <p:sp>
        <p:nvSpPr>
          <p:cNvPr id="3" name="Content Placeholder 2">
            <a:extLst>
              <a:ext uri="{FF2B5EF4-FFF2-40B4-BE49-F238E27FC236}">
                <a16:creationId xmlns:a16="http://schemas.microsoft.com/office/drawing/2014/main" id="{F2335133-66E9-AB4B-2EFB-6532F3379126}"/>
              </a:ext>
            </a:extLst>
          </p:cNvPr>
          <p:cNvSpPr>
            <a:spLocks noGrp="1"/>
          </p:cNvSpPr>
          <p:nvPr>
            <p:ph sz="half" idx="1"/>
          </p:nvPr>
        </p:nvSpPr>
        <p:spPr>
          <a:xfrm>
            <a:off x="1055006" y="1825625"/>
            <a:ext cx="496479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Content Placeholder 3">
            <a:extLst>
              <a:ext uri="{FF2B5EF4-FFF2-40B4-BE49-F238E27FC236}">
                <a16:creationId xmlns:a16="http://schemas.microsoft.com/office/drawing/2014/main" id="{66EC7F34-6EFF-5987-5735-2005D92390D1}"/>
              </a:ext>
            </a:extLst>
          </p:cNvPr>
          <p:cNvSpPr>
            <a:spLocks noGrp="1"/>
          </p:cNvSpPr>
          <p:nvPr>
            <p:ph sz="half" idx="2"/>
          </p:nvPr>
        </p:nvSpPr>
        <p:spPr>
          <a:xfrm>
            <a:off x="6172199" y="1825625"/>
            <a:ext cx="538249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Tree>
    <p:extLst>
      <p:ext uri="{BB962C8B-B14F-4D97-AF65-F5344CB8AC3E}">
        <p14:creationId xmlns:p14="http://schemas.microsoft.com/office/powerpoint/2010/main" val="10182513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utação_Conteúdo_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05290-3CBA-F955-1AA7-0F45F126C0D5}"/>
              </a:ext>
            </a:extLst>
          </p:cNvPr>
          <p:cNvSpPr>
            <a:spLocks noGrp="1"/>
          </p:cNvSpPr>
          <p:nvPr>
            <p:ph type="title"/>
          </p:nvPr>
        </p:nvSpPr>
        <p:spPr>
          <a:xfrm>
            <a:off x="1057997" y="365125"/>
            <a:ext cx="10515600" cy="1325563"/>
          </a:xfrm>
        </p:spPr>
        <p:txBody>
          <a:bodyPr/>
          <a:lstStyle/>
          <a:p>
            <a:r>
              <a:rPr lang="en-US"/>
              <a:t>Click to edit Master title style</a:t>
            </a:r>
            <a:endParaRPr lang="pt-PT"/>
          </a:p>
        </p:txBody>
      </p:sp>
      <p:sp>
        <p:nvSpPr>
          <p:cNvPr id="3" name="Text Placeholder 2">
            <a:extLst>
              <a:ext uri="{FF2B5EF4-FFF2-40B4-BE49-F238E27FC236}">
                <a16:creationId xmlns:a16="http://schemas.microsoft.com/office/drawing/2014/main" id="{BBD61995-AB25-6B4A-298D-46BA9ABA4963}"/>
              </a:ext>
            </a:extLst>
          </p:cNvPr>
          <p:cNvSpPr>
            <a:spLocks noGrp="1"/>
          </p:cNvSpPr>
          <p:nvPr>
            <p:ph type="body" idx="1"/>
          </p:nvPr>
        </p:nvSpPr>
        <p:spPr>
          <a:xfrm>
            <a:off x="1057997"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14CDCE-066C-C4BD-EE35-7CF53AB00D8A}"/>
              </a:ext>
            </a:extLst>
          </p:cNvPr>
          <p:cNvSpPr>
            <a:spLocks noGrp="1"/>
          </p:cNvSpPr>
          <p:nvPr>
            <p:ph sz="half" idx="2"/>
          </p:nvPr>
        </p:nvSpPr>
        <p:spPr>
          <a:xfrm>
            <a:off x="1057997"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5" name="Text Placeholder 4">
            <a:extLst>
              <a:ext uri="{FF2B5EF4-FFF2-40B4-BE49-F238E27FC236}">
                <a16:creationId xmlns:a16="http://schemas.microsoft.com/office/drawing/2014/main" id="{A17615AA-1734-8D87-5D62-9D0D4D4DD187}"/>
              </a:ext>
            </a:extLst>
          </p:cNvPr>
          <p:cNvSpPr>
            <a:spLocks noGrp="1"/>
          </p:cNvSpPr>
          <p:nvPr>
            <p:ph type="body" sz="quarter" idx="3"/>
          </p:nvPr>
        </p:nvSpPr>
        <p:spPr>
          <a:xfrm>
            <a:off x="6390409"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CAB3D7-94C7-1DFA-BC9A-479942648856}"/>
              </a:ext>
            </a:extLst>
          </p:cNvPr>
          <p:cNvSpPr>
            <a:spLocks noGrp="1"/>
          </p:cNvSpPr>
          <p:nvPr>
            <p:ph sz="quarter" idx="4"/>
          </p:nvPr>
        </p:nvSpPr>
        <p:spPr>
          <a:xfrm>
            <a:off x="6390409"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Tree>
    <p:extLst>
      <p:ext uri="{BB962C8B-B14F-4D97-AF65-F5344CB8AC3E}">
        <p14:creationId xmlns:p14="http://schemas.microsoft.com/office/powerpoint/2010/main" val="17717210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mputação_Conteúdo_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B3E73-DB66-10A0-FEF7-169528E836B9}"/>
              </a:ext>
            </a:extLst>
          </p:cNvPr>
          <p:cNvSpPr>
            <a:spLocks noGrp="1"/>
          </p:cNvSpPr>
          <p:nvPr>
            <p:ph type="title"/>
          </p:nvPr>
        </p:nvSpPr>
        <p:spPr>
          <a:xfrm>
            <a:off x="1055003" y="810491"/>
            <a:ext cx="3932237" cy="1600200"/>
          </a:xfrm>
        </p:spPr>
        <p:txBody>
          <a:bodyPr anchor="b"/>
          <a:lstStyle>
            <a:lvl1pPr>
              <a:defRPr sz="3200"/>
            </a:lvl1pPr>
          </a:lstStyle>
          <a:p>
            <a:r>
              <a:rPr lang="en-US"/>
              <a:t>Click to edit Master title style</a:t>
            </a:r>
            <a:endParaRPr lang="pt-PT"/>
          </a:p>
        </p:txBody>
      </p:sp>
      <p:sp>
        <p:nvSpPr>
          <p:cNvPr id="3" name="Content Placeholder 2">
            <a:extLst>
              <a:ext uri="{FF2B5EF4-FFF2-40B4-BE49-F238E27FC236}">
                <a16:creationId xmlns:a16="http://schemas.microsoft.com/office/drawing/2014/main" id="{51424A19-C470-96C3-737D-8A1A3B712BB7}"/>
              </a:ext>
            </a:extLst>
          </p:cNvPr>
          <p:cNvSpPr>
            <a:spLocks noGrp="1"/>
          </p:cNvSpPr>
          <p:nvPr>
            <p:ph idx="1"/>
          </p:nvPr>
        </p:nvSpPr>
        <p:spPr>
          <a:xfrm>
            <a:off x="5183188" y="987425"/>
            <a:ext cx="6172200" cy="52348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Text Placeholder 3">
            <a:extLst>
              <a:ext uri="{FF2B5EF4-FFF2-40B4-BE49-F238E27FC236}">
                <a16:creationId xmlns:a16="http://schemas.microsoft.com/office/drawing/2014/main" id="{9073C662-691A-B1C8-1B27-869F7C08A634}"/>
              </a:ext>
            </a:extLst>
          </p:cNvPr>
          <p:cNvSpPr>
            <a:spLocks noGrp="1"/>
          </p:cNvSpPr>
          <p:nvPr>
            <p:ph type="body" sz="half" idx="2"/>
          </p:nvPr>
        </p:nvSpPr>
        <p:spPr>
          <a:xfrm>
            <a:off x="1055003" y="241069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Graphic 7">
            <a:extLst>
              <a:ext uri="{FF2B5EF4-FFF2-40B4-BE49-F238E27FC236}">
                <a16:creationId xmlns:a16="http://schemas.microsoft.com/office/drawing/2014/main" id="{7C834B01-147B-9BBD-FA31-7C09A2B6516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5003" y="512422"/>
            <a:ext cx="749981" cy="749981"/>
          </a:xfrm>
          <a:prstGeom prst="rect">
            <a:avLst/>
          </a:prstGeom>
        </p:spPr>
      </p:pic>
    </p:spTree>
    <p:extLst>
      <p:ext uri="{BB962C8B-B14F-4D97-AF65-F5344CB8AC3E}">
        <p14:creationId xmlns:p14="http://schemas.microsoft.com/office/powerpoint/2010/main" val="7743913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19001-6BC7-C583-5B0D-0F7A03B67C94}"/>
              </a:ext>
            </a:extLst>
          </p:cNvPr>
          <p:cNvSpPr>
            <a:spLocks noGrp="1"/>
          </p:cNvSpPr>
          <p:nvPr>
            <p:ph type="title" hasCustomPrompt="1"/>
          </p:nvPr>
        </p:nvSpPr>
        <p:spPr>
          <a:xfrm>
            <a:off x="1047607" y="373558"/>
            <a:ext cx="9154484" cy="1069975"/>
          </a:xfrm>
        </p:spPr>
        <p:txBody>
          <a:bodyPr anchor="b">
            <a:noAutofit/>
          </a:bodyPr>
          <a:lstStyle>
            <a:lvl1pPr>
              <a:defRPr sz="4800"/>
            </a:lvl1pPr>
          </a:lstStyle>
          <a:p>
            <a:r>
              <a:rPr lang="en-US"/>
              <a:t>Click to edit master title style</a:t>
            </a:r>
            <a:endParaRPr lang="pt-PT"/>
          </a:p>
        </p:txBody>
      </p:sp>
      <p:sp>
        <p:nvSpPr>
          <p:cNvPr id="4" name="Text Placeholder 3">
            <a:extLst>
              <a:ext uri="{FF2B5EF4-FFF2-40B4-BE49-F238E27FC236}">
                <a16:creationId xmlns:a16="http://schemas.microsoft.com/office/drawing/2014/main" id="{D2691416-1A5D-F3AE-83F5-9EA19EE1CA8E}"/>
              </a:ext>
            </a:extLst>
          </p:cNvPr>
          <p:cNvSpPr>
            <a:spLocks noGrp="1"/>
          </p:cNvSpPr>
          <p:nvPr>
            <p:ph type="body" sz="half" idx="2"/>
          </p:nvPr>
        </p:nvSpPr>
        <p:spPr>
          <a:xfrm>
            <a:off x="1047607" y="1748971"/>
            <a:ext cx="7065492" cy="4101111"/>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67412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D52D437-01D5-1BC7-89E1-47BCD4C1AD4C}"/>
              </a:ext>
            </a:extLst>
          </p:cNvPr>
          <p:cNvSpPr/>
          <p:nvPr userDrawn="1"/>
        </p:nvSpPr>
        <p:spPr>
          <a:xfrm flipV="1">
            <a:off x="0" y="-1"/>
            <a:ext cx="12192000" cy="685799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ln>
                <a:noFill/>
              </a:ln>
            </a:endParaRPr>
          </a:p>
        </p:txBody>
      </p:sp>
      <p:sp>
        <p:nvSpPr>
          <p:cNvPr id="2" name="Title 1">
            <a:extLst>
              <a:ext uri="{FF2B5EF4-FFF2-40B4-BE49-F238E27FC236}">
                <a16:creationId xmlns:a16="http://schemas.microsoft.com/office/drawing/2014/main" id="{BC919001-6BC7-C583-5B0D-0F7A03B67C94}"/>
              </a:ext>
            </a:extLst>
          </p:cNvPr>
          <p:cNvSpPr>
            <a:spLocks noGrp="1"/>
          </p:cNvSpPr>
          <p:nvPr>
            <p:ph type="title" hasCustomPrompt="1"/>
          </p:nvPr>
        </p:nvSpPr>
        <p:spPr>
          <a:xfrm>
            <a:off x="1047607" y="373558"/>
            <a:ext cx="9154484" cy="1069975"/>
          </a:xfrm>
        </p:spPr>
        <p:txBody>
          <a:bodyPr anchor="b">
            <a:noAutofit/>
          </a:bodyPr>
          <a:lstStyle>
            <a:lvl1pPr>
              <a:defRPr sz="4800"/>
            </a:lvl1pPr>
          </a:lstStyle>
          <a:p>
            <a:r>
              <a:rPr lang="en-US"/>
              <a:t>Click to edit master title style</a:t>
            </a:r>
            <a:endParaRPr lang="pt-PT"/>
          </a:p>
        </p:txBody>
      </p:sp>
      <p:sp>
        <p:nvSpPr>
          <p:cNvPr id="4" name="Text Placeholder 3">
            <a:extLst>
              <a:ext uri="{FF2B5EF4-FFF2-40B4-BE49-F238E27FC236}">
                <a16:creationId xmlns:a16="http://schemas.microsoft.com/office/drawing/2014/main" id="{D2691416-1A5D-F3AE-83F5-9EA19EE1CA8E}"/>
              </a:ext>
            </a:extLst>
          </p:cNvPr>
          <p:cNvSpPr>
            <a:spLocks noGrp="1"/>
          </p:cNvSpPr>
          <p:nvPr>
            <p:ph type="body" sz="half" idx="2"/>
          </p:nvPr>
        </p:nvSpPr>
        <p:spPr>
          <a:xfrm>
            <a:off x="1047607" y="1748971"/>
            <a:ext cx="7065492" cy="4101111"/>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6" name="Graphic 5">
            <a:extLst>
              <a:ext uri="{FF2B5EF4-FFF2-40B4-BE49-F238E27FC236}">
                <a16:creationId xmlns:a16="http://schemas.microsoft.com/office/drawing/2014/main" id="{09ACB4D4-472F-446E-0B74-70C152DC6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97683" y="6281002"/>
            <a:ext cx="2373993" cy="488893"/>
          </a:xfrm>
          <a:prstGeom prst="rect">
            <a:avLst/>
          </a:prstGeom>
        </p:spPr>
      </p:pic>
      <p:pic>
        <p:nvPicPr>
          <p:cNvPr id="7" name="Graphic 6">
            <a:extLst>
              <a:ext uri="{FF2B5EF4-FFF2-40B4-BE49-F238E27FC236}">
                <a16:creationId xmlns:a16="http://schemas.microsoft.com/office/drawing/2014/main" id="{7EB69C29-55A2-EEEE-4A50-2E3101D2550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6339841"/>
            <a:ext cx="520324" cy="520324"/>
          </a:xfrm>
          <a:prstGeom prst="rect">
            <a:avLst/>
          </a:prstGeom>
        </p:spPr>
      </p:pic>
      <p:pic>
        <p:nvPicPr>
          <p:cNvPr id="9" name="Graphic 8">
            <a:extLst>
              <a:ext uri="{FF2B5EF4-FFF2-40B4-BE49-F238E27FC236}">
                <a16:creationId xmlns:a16="http://schemas.microsoft.com/office/drawing/2014/main" id="{C6A0D14C-4B7D-8F8C-CDC8-4704CE30FB4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206987" y="265651"/>
            <a:ext cx="1490662" cy="75286"/>
          </a:xfrm>
          <a:prstGeom prst="rect">
            <a:avLst/>
          </a:prstGeom>
        </p:spPr>
      </p:pic>
      <p:sp>
        <p:nvSpPr>
          <p:cNvPr id="11" name="Rectangle 10">
            <a:extLst>
              <a:ext uri="{FF2B5EF4-FFF2-40B4-BE49-F238E27FC236}">
                <a16:creationId xmlns:a16="http://schemas.microsoft.com/office/drawing/2014/main" id="{D97DDFA9-F94C-8380-2C9B-60377E10CD71}"/>
              </a:ext>
            </a:extLst>
          </p:cNvPr>
          <p:cNvSpPr/>
          <p:nvPr userDrawn="1"/>
        </p:nvSpPr>
        <p:spPr>
          <a:xfrm>
            <a:off x="0" y="-13766"/>
            <a:ext cx="520324" cy="633767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12" name="TextBox 11">
            <a:extLst>
              <a:ext uri="{FF2B5EF4-FFF2-40B4-BE49-F238E27FC236}">
                <a16:creationId xmlns:a16="http://schemas.microsoft.com/office/drawing/2014/main" id="{C6BBA10A-F824-FC37-3228-5475C52C870B}"/>
              </a:ext>
            </a:extLst>
          </p:cNvPr>
          <p:cNvSpPr txBox="1"/>
          <p:nvPr userDrawn="1"/>
        </p:nvSpPr>
        <p:spPr>
          <a:xfrm rot="16200000">
            <a:off x="-773508" y="1128894"/>
            <a:ext cx="2067339" cy="307777"/>
          </a:xfrm>
          <a:prstGeom prst="rect">
            <a:avLst/>
          </a:prstGeom>
          <a:noFill/>
        </p:spPr>
        <p:txBody>
          <a:bodyPr wrap="square" rtlCol="0">
            <a:spAutoFit/>
          </a:bodyPr>
          <a:lstStyle/>
          <a:p>
            <a:pPr algn="r"/>
            <a:r>
              <a:rPr lang="pt-PT" sz="1400" b="1" dirty="0">
                <a:latin typeface="Arial" panose="020B0604020202020204" pitchFamily="34" charset="0"/>
                <a:cs typeface="Arial" panose="020B0604020202020204" pitchFamily="34" charset="0"/>
              </a:rPr>
              <a:t>Computação</a:t>
            </a:r>
          </a:p>
        </p:txBody>
      </p:sp>
    </p:spTree>
    <p:extLst>
      <p:ext uri="{BB962C8B-B14F-4D97-AF65-F5344CB8AC3E}">
        <p14:creationId xmlns:p14="http://schemas.microsoft.com/office/powerpoint/2010/main" val="17229787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Computação_Título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DE302-47C7-E6CC-1167-93D669C6334B}"/>
              </a:ext>
            </a:extLst>
          </p:cNvPr>
          <p:cNvSpPr>
            <a:spLocks noGrp="1"/>
          </p:cNvSpPr>
          <p:nvPr>
            <p:ph type="title"/>
          </p:nvPr>
        </p:nvSpPr>
        <p:spPr/>
        <p:txBody>
          <a:bodyPr/>
          <a:lstStyle/>
          <a:p>
            <a:r>
              <a:rPr lang="en-US"/>
              <a:t>Click to edit Master title style</a:t>
            </a:r>
            <a:endParaRPr lang="pt-PT"/>
          </a:p>
        </p:txBody>
      </p:sp>
    </p:spTree>
    <p:extLst>
      <p:ext uri="{BB962C8B-B14F-4D97-AF65-F5344CB8AC3E}">
        <p14:creationId xmlns:p14="http://schemas.microsoft.com/office/powerpoint/2010/main" val="14507519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Computação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42710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mputação_Agradecimento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CE8E02-5BAD-6649-A3EC-47D8B4A718D1}"/>
              </a:ext>
            </a:extLst>
          </p:cNvPr>
          <p:cNvSpPr txBox="1"/>
          <p:nvPr userDrawn="1"/>
        </p:nvSpPr>
        <p:spPr>
          <a:xfrm>
            <a:off x="962108" y="4951034"/>
            <a:ext cx="7644652" cy="707886"/>
          </a:xfrm>
          <a:prstGeom prst="rect">
            <a:avLst/>
          </a:prstGeom>
          <a:noFill/>
        </p:spPr>
        <p:txBody>
          <a:bodyPr wrap="square" lIns="91440" tIns="45720" rIns="91440" bIns="45720" anchor="t">
            <a:spAutoFit/>
          </a:bodyPr>
          <a:lstStyle/>
          <a:p>
            <a:r>
              <a:rPr lang="pt-PT" sz="2000" dirty="0">
                <a:solidFill>
                  <a:schemeClr val="tx1"/>
                </a:solidFill>
                <a:latin typeface="Arial"/>
                <a:cs typeface="Arial"/>
              </a:rPr>
              <a:t>Para informação completa sobre todos os serviços, consultar </a:t>
            </a:r>
            <a:r>
              <a:rPr lang="pt-PT" sz="2000" b="1" dirty="0">
                <a:solidFill>
                  <a:schemeClr val="tx1"/>
                </a:solidFill>
                <a:latin typeface="Arial"/>
                <a:cs typeface="Arial"/>
                <a:hlinkClick r:id="rId2">
                  <a:extLst>
                    <a:ext uri="{A12FA001-AC4F-418D-AE19-62706E023703}">
                      <ahyp:hlinkClr xmlns:ahyp="http://schemas.microsoft.com/office/drawing/2018/hyperlinkcolor" val="tx"/>
                    </a:ext>
                  </a:extLst>
                </a:hlinkClick>
              </a:rPr>
              <a:t>fccn.pt</a:t>
            </a:r>
            <a:r>
              <a:rPr lang="pt-PT" sz="2000" b="1" dirty="0">
                <a:solidFill>
                  <a:schemeClr val="tx1"/>
                </a:solidFill>
                <a:latin typeface="Arial"/>
                <a:cs typeface="Arial"/>
              </a:rPr>
              <a:t> </a:t>
            </a:r>
            <a:r>
              <a:rPr lang="pt-PT" sz="2000" dirty="0">
                <a:solidFill>
                  <a:schemeClr val="tx1"/>
                </a:solidFill>
                <a:latin typeface="Arial"/>
                <a:cs typeface="Arial"/>
              </a:rPr>
              <a:t>e </a:t>
            </a:r>
            <a:r>
              <a:rPr lang="pt-PT" sz="2000" b="1" dirty="0">
                <a:solidFill>
                  <a:schemeClr val="tx1"/>
                </a:solidFill>
                <a:latin typeface="Arial"/>
                <a:cs typeface="Arial"/>
                <a:hlinkClick r:id="rId3">
                  <a:extLst>
                    <a:ext uri="{A12FA001-AC4F-418D-AE19-62706E023703}">
                      <ahyp:hlinkClr xmlns:ahyp="http://schemas.microsoft.com/office/drawing/2018/hyperlinkcolor" val="tx"/>
                    </a:ext>
                  </a:extLst>
                </a:hlinkClick>
              </a:rPr>
              <a:t>catálogo serviços</a:t>
            </a:r>
            <a:endParaRPr lang="en-US" sz="2000" b="1" dirty="0">
              <a:solidFill>
                <a:schemeClr val="tx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8B93838-5E8C-56EE-B340-2845E5D01D92}"/>
              </a:ext>
            </a:extLst>
          </p:cNvPr>
          <p:cNvSpPr txBox="1"/>
          <p:nvPr userDrawn="1"/>
        </p:nvSpPr>
        <p:spPr>
          <a:xfrm>
            <a:off x="962106" y="3331984"/>
            <a:ext cx="5133893" cy="1200329"/>
          </a:xfrm>
          <a:prstGeom prst="rect">
            <a:avLst/>
          </a:prstGeom>
          <a:noFill/>
        </p:spPr>
        <p:txBody>
          <a:bodyPr wrap="square" rtlCol="0">
            <a:spAutoFit/>
          </a:bodyPr>
          <a:lstStyle/>
          <a:p>
            <a:r>
              <a:rPr lang="pt-PT" sz="7200" b="1" dirty="0">
                <a:latin typeface="Arial" panose="020B0604020202020204" pitchFamily="34" charset="0"/>
                <a:cs typeface="Arial" panose="020B0604020202020204" pitchFamily="34" charset="0"/>
              </a:rPr>
              <a:t>Obrigado.</a:t>
            </a: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8F8EFA88-1F97-3D5C-8EA3-A546D970D1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6369" y="404807"/>
            <a:ext cx="4356694" cy="2004080"/>
          </a:xfrm>
          <a:prstGeom prst="rect">
            <a:avLst/>
          </a:prstGeom>
        </p:spPr>
      </p:pic>
    </p:spTree>
    <p:extLst>
      <p:ext uri="{BB962C8B-B14F-4D97-AF65-F5344CB8AC3E}">
        <p14:creationId xmlns:p14="http://schemas.microsoft.com/office/powerpoint/2010/main" val="4049642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FCCN_Conteúd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8FF24-E258-E835-A980-F7D1B047F94B}"/>
              </a:ext>
            </a:extLst>
          </p:cNvPr>
          <p:cNvSpPr>
            <a:spLocks noGrp="1"/>
          </p:cNvSpPr>
          <p:nvPr>
            <p:ph type="title"/>
          </p:nvPr>
        </p:nvSpPr>
        <p:spPr/>
        <p:txBody>
          <a:bodyPr/>
          <a:lstStyle/>
          <a:p>
            <a:r>
              <a:rPr lang="en-US"/>
              <a:t>Click to edit Master title style</a:t>
            </a:r>
            <a:endParaRPr lang="pt-PT"/>
          </a:p>
        </p:txBody>
      </p:sp>
      <p:sp>
        <p:nvSpPr>
          <p:cNvPr id="3" name="Content Placeholder 2">
            <a:extLst>
              <a:ext uri="{FF2B5EF4-FFF2-40B4-BE49-F238E27FC236}">
                <a16:creationId xmlns:a16="http://schemas.microsoft.com/office/drawing/2014/main" id="{47FC1017-AEFC-F107-2665-9AAA960587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Tree>
    <p:extLst>
      <p:ext uri="{BB962C8B-B14F-4D97-AF65-F5344CB8AC3E}">
        <p14:creationId xmlns:p14="http://schemas.microsoft.com/office/powerpoint/2010/main" val="29343939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laboração_Capa_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8A5F0-6174-2F85-4F8B-686E21CA2369}"/>
              </a:ext>
            </a:extLst>
          </p:cNvPr>
          <p:cNvSpPr/>
          <p:nvPr userDrawn="1"/>
        </p:nvSpPr>
        <p:spPr>
          <a:xfrm>
            <a:off x="520324" y="-13766"/>
            <a:ext cx="11697649" cy="687176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pic>
        <p:nvPicPr>
          <p:cNvPr id="7" name="Graphic 6">
            <a:extLst>
              <a:ext uri="{FF2B5EF4-FFF2-40B4-BE49-F238E27FC236}">
                <a16:creationId xmlns:a16="http://schemas.microsoft.com/office/drawing/2014/main" id="{8D1B2F6B-4F74-CDB7-4D34-F38F08E64D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5003" y="520324"/>
            <a:ext cx="2539696" cy="747358"/>
          </a:xfrm>
          <a:prstGeom prst="rect">
            <a:avLst/>
          </a:prstGeom>
        </p:spPr>
      </p:pic>
      <p:sp>
        <p:nvSpPr>
          <p:cNvPr id="6" name="Rectangle 5">
            <a:extLst>
              <a:ext uri="{FF2B5EF4-FFF2-40B4-BE49-F238E27FC236}">
                <a16:creationId xmlns:a16="http://schemas.microsoft.com/office/drawing/2014/main" id="{6267E4CB-2A48-C1CE-33EC-E8B13C1E9D51}"/>
              </a:ext>
            </a:extLst>
          </p:cNvPr>
          <p:cNvSpPr/>
          <p:nvPr userDrawn="1"/>
        </p:nvSpPr>
        <p:spPr>
          <a:xfrm>
            <a:off x="0" y="-44652"/>
            <a:ext cx="520324" cy="694730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pic>
        <p:nvPicPr>
          <p:cNvPr id="9" name="Graphic 8">
            <a:extLst>
              <a:ext uri="{FF2B5EF4-FFF2-40B4-BE49-F238E27FC236}">
                <a16:creationId xmlns:a16="http://schemas.microsoft.com/office/drawing/2014/main" id="{465C9F8D-2F47-E2CB-5FE0-DB72A352A80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6983" y="6450189"/>
            <a:ext cx="609522" cy="209947"/>
          </a:xfrm>
          <a:prstGeom prst="rect">
            <a:avLst/>
          </a:prstGeom>
        </p:spPr>
      </p:pic>
      <p:sp>
        <p:nvSpPr>
          <p:cNvPr id="4" name="Date Placeholder 3">
            <a:extLst>
              <a:ext uri="{FF2B5EF4-FFF2-40B4-BE49-F238E27FC236}">
                <a16:creationId xmlns:a16="http://schemas.microsoft.com/office/drawing/2014/main" id="{24EF5FCB-5939-924A-D723-4B1E7DCE8E3A}"/>
              </a:ext>
            </a:extLst>
          </p:cNvPr>
          <p:cNvSpPr>
            <a:spLocks noGrp="1"/>
          </p:cNvSpPr>
          <p:nvPr>
            <p:ph type="dt" sz="half" idx="2"/>
          </p:nvPr>
        </p:nvSpPr>
        <p:spPr>
          <a:xfrm>
            <a:off x="8738124" y="6356350"/>
            <a:ext cx="2743200" cy="365125"/>
          </a:xfrm>
          <a:prstGeom prst="rect">
            <a:avLst/>
          </a:prstGeom>
        </p:spPr>
        <p:txBody>
          <a:bodyPr vert="horz" lIns="91440" tIns="45720" rIns="91440" bIns="45720" rtlCol="0" anchor="ctr"/>
          <a:lstStyle>
            <a:lvl1pPr algn="r">
              <a:defRPr sz="1400">
                <a:solidFill>
                  <a:schemeClr val="bg1"/>
                </a:solidFill>
                <a:latin typeface="Arial" panose="020B0604020202020204" pitchFamily="34" charset="0"/>
                <a:cs typeface="Arial" panose="020B0604020202020204" pitchFamily="34" charset="0"/>
              </a:defRPr>
            </a:lvl1pPr>
          </a:lstStyle>
          <a:p>
            <a:fld id="{CE27B4F4-5B7C-473E-9F52-5B2C819ED284}" type="datetimeFigureOut">
              <a:rPr lang="pt-PT" smtClean="0"/>
              <a:pPr/>
              <a:t>06/05/2025</a:t>
            </a:fld>
            <a:endParaRPr lang="pt-PT" dirty="0"/>
          </a:p>
        </p:txBody>
      </p:sp>
      <p:grpSp>
        <p:nvGrpSpPr>
          <p:cNvPr id="12" name="Group 11">
            <a:extLst>
              <a:ext uri="{FF2B5EF4-FFF2-40B4-BE49-F238E27FC236}">
                <a16:creationId xmlns:a16="http://schemas.microsoft.com/office/drawing/2014/main" id="{06C74DF3-5B02-5D03-9A77-943C6F5D822F}"/>
              </a:ext>
            </a:extLst>
          </p:cNvPr>
          <p:cNvGrpSpPr/>
          <p:nvPr userDrawn="1"/>
        </p:nvGrpSpPr>
        <p:grpSpPr>
          <a:xfrm>
            <a:off x="7682573" y="407583"/>
            <a:ext cx="4537013" cy="5569326"/>
            <a:chOff x="7682573" y="407583"/>
            <a:chExt cx="4537013" cy="5569326"/>
          </a:xfrm>
        </p:grpSpPr>
        <p:pic>
          <p:nvPicPr>
            <p:cNvPr id="13" name="Picture 12" descr="A group of people standing in a room&#10;&#10;Description automatically generated">
              <a:extLst>
                <a:ext uri="{FF2B5EF4-FFF2-40B4-BE49-F238E27FC236}">
                  <a16:creationId xmlns:a16="http://schemas.microsoft.com/office/drawing/2014/main" id="{7482AEFE-1A8C-D565-321E-54A7A71688A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002249" y="708222"/>
              <a:ext cx="4214949" cy="5268687"/>
            </a:xfrm>
            <a:prstGeom prst="rect">
              <a:avLst/>
            </a:prstGeom>
          </p:spPr>
        </p:pic>
        <p:sp>
          <p:nvSpPr>
            <p:cNvPr id="14" name="Rectangle 13">
              <a:extLst>
                <a:ext uri="{FF2B5EF4-FFF2-40B4-BE49-F238E27FC236}">
                  <a16:creationId xmlns:a16="http://schemas.microsoft.com/office/drawing/2014/main" id="{4ABABDF0-0396-1EEB-4034-622297E58BF2}"/>
                </a:ext>
              </a:extLst>
            </p:cNvPr>
            <p:cNvSpPr/>
            <p:nvPr userDrawn="1"/>
          </p:nvSpPr>
          <p:spPr>
            <a:xfrm>
              <a:off x="7682573" y="407583"/>
              <a:ext cx="4537013" cy="3261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grpSp>
      <p:pic>
        <p:nvPicPr>
          <p:cNvPr id="2" name="Picture 1" descr="A black and white logo&#10;&#10;Description automatically generated">
            <a:extLst>
              <a:ext uri="{FF2B5EF4-FFF2-40B4-BE49-F238E27FC236}">
                <a16:creationId xmlns:a16="http://schemas.microsoft.com/office/drawing/2014/main" id="{AB28600F-9157-BF88-ECDD-D4BC5A1AE13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99946" y="147389"/>
            <a:ext cx="3243356" cy="1491944"/>
          </a:xfrm>
          <a:prstGeom prst="rect">
            <a:avLst/>
          </a:prstGeom>
        </p:spPr>
      </p:pic>
    </p:spTree>
    <p:extLst>
      <p:ext uri="{BB962C8B-B14F-4D97-AF65-F5344CB8AC3E}">
        <p14:creationId xmlns:p14="http://schemas.microsoft.com/office/powerpoint/2010/main" val="20429456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laboração_Capa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E3249A-B4B4-5A45-5536-BA3588256DCC}"/>
              </a:ext>
            </a:extLst>
          </p:cNvPr>
          <p:cNvSpPr/>
          <p:nvPr userDrawn="1"/>
        </p:nvSpPr>
        <p:spPr>
          <a:xfrm>
            <a:off x="520324" y="2971949"/>
            <a:ext cx="11697649" cy="388605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8" name="Rectangle 7">
            <a:extLst>
              <a:ext uri="{FF2B5EF4-FFF2-40B4-BE49-F238E27FC236}">
                <a16:creationId xmlns:a16="http://schemas.microsoft.com/office/drawing/2014/main" id="{63F8A5F0-6174-2F85-4F8B-686E21CA2369}"/>
              </a:ext>
            </a:extLst>
          </p:cNvPr>
          <p:cNvSpPr/>
          <p:nvPr userDrawn="1"/>
        </p:nvSpPr>
        <p:spPr>
          <a:xfrm>
            <a:off x="520324" y="-13767"/>
            <a:ext cx="11697649" cy="388605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pic>
        <p:nvPicPr>
          <p:cNvPr id="7" name="Graphic 6">
            <a:extLst>
              <a:ext uri="{FF2B5EF4-FFF2-40B4-BE49-F238E27FC236}">
                <a16:creationId xmlns:a16="http://schemas.microsoft.com/office/drawing/2014/main" id="{8D1B2F6B-4F74-CDB7-4D34-F38F08E64D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5003" y="520324"/>
            <a:ext cx="2539696" cy="747358"/>
          </a:xfrm>
          <a:prstGeom prst="rect">
            <a:avLst/>
          </a:prstGeom>
        </p:spPr>
      </p:pic>
      <p:sp>
        <p:nvSpPr>
          <p:cNvPr id="2" name="Title 1">
            <a:extLst>
              <a:ext uri="{FF2B5EF4-FFF2-40B4-BE49-F238E27FC236}">
                <a16:creationId xmlns:a16="http://schemas.microsoft.com/office/drawing/2014/main" id="{8E46D978-59B2-DB26-D711-5C7BA1EFF46B}"/>
              </a:ext>
            </a:extLst>
          </p:cNvPr>
          <p:cNvSpPr>
            <a:spLocks noGrp="1"/>
          </p:cNvSpPr>
          <p:nvPr>
            <p:ph type="title"/>
          </p:nvPr>
        </p:nvSpPr>
        <p:spPr>
          <a:xfrm>
            <a:off x="1055006" y="3981796"/>
            <a:ext cx="6768194" cy="1995113"/>
          </a:xfrm>
        </p:spPr>
        <p:txBody>
          <a:bodyPr anchor="t">
            <a:normAutofit/>
          </a:bodyPr>
          <a:lstStyle>
            <a:lvl1pPr>
              <a:defRPr sz="5400"/>
            </a:lvl1pPr>
          </a:lstStyle>
          <a:p>
            <a:r>
              <a:rPr lang="en-US"/>
              <a:t>Click to edit Master title style</a:t>
            </a:r>
            <a:endParaRPr lang="pt-PT" dirty="0"/>
          </a:p>
        </p:txBody>
      </p:sp>
      <p:grpSp>
        <p:nvGrpSpPr>
          <p:cNvPr id="4" name="Group 3">
            <a:extLst>
              <a:ext uri="{FF2B5EF4-FFF2-40B4-BE49-F238E27FC236}">
                <a16:creationId xmlns:a16="http://schemas.microsoft.com/office/drawing/2014/main" id="{A9B53E0A-9223-65C9-C5E4-9285E0C7669B}"/>
              </a:ext>
            </a:extLst>
          </p:cNvPr>
          <p:cNvGrpSpPr/>
          <p:nvPr userDrawn="1"/>
        </p:nvGrpSpPr>
        <p:grpSpPr>
          <a:xfrm>
            <a:off x="7682573" y="407583"/>
            <a:ext cx="4537013" cy="5569326"/>
            <a:chOff x="7682573" y="407583"/>
            <a:chExt cx="4537013" cy="5569326"/>
          </a:xfrm>
        </p:grpSpPr>
        <p:pic>
          <p:nvPicPr>
            <p:cNvPr id="6" name="Picture 5" descr="A group of people standing in a room&#10;&#10;Description automatically generated">
              <a:extLst>
                <a:ext uri="{FF2B5EF4-FFF2-40B4-BE49-F238E27FC236}">
                  <a16:creationId xmlns:a16="http://schemas.microsoft.com/office/drawing/2014/main" id="{01F38F84-A919-B31C-6E35-B52B7D7FD29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002249" y="708222"/>
              <a:ext cx="4214949" cy="5268687"/>
            </a:xfrm>
            <a:prstGeom prst="rect">
              <a:avLst/>
            </a:prstGeom>
          </p:spPr>
        </p:pic>
        <p:sp>
          <p:nvSpPr>
            <p:cNvPr id="9" name="Rectangle 8">
              <a:extLst>
                <a:ext uri="{FF2B5EF4-FFF2-40B4-BE49-F238E27FC236}">
                  <a16:creationId xmlns:a16="http://schemas.microsoft.com/office/drawing/2014/main" id="{B80316FC-4697-169D-AF62-0EDA4F75C61A}"/>
                </a:ext>
              </a:extLst>
            </p:cNvPr>
            <p:cNvSpPr/>
            <p:nvPr userDrawn="1"/>
          </p:nvSpPr>
          <p:spPr>
            <a:xfrm>
              <a:off x="7682573" y="407583"/>
              <a:ext cx="4537013" cy="3261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grpSp>
      <p:pic>
        <p:nvPicPr>
          <p:cNvPr id="5" name="Picture 4" descr="A black and white logo&#10;&#10;Description automatically generated">
            <a:extLst>
              <a:ext uri="{FF2B5EF4-FFF2-40B4-BE49-F238E27FC236}">
                <a16:creationId xmlns:a16="http://schemas.microsoft.com/office/drawing/2014/main" id="{3A4A9A33-5356-DB95-5B5E-18A395AE616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99946" y="147389"/>
            <a:ext cx="3243356" cy="1491944"/>
          </a:xfrm>
          <a:prstGeom prst="rect">
            <a:avLst/>
          </a:prstGeom>
        </p:spPr>
      </p:pic>
    </p:spTree>
    <p:extLst>
      <p:ext uri="{BB962C8B-B14F-4D97-AF65-F5344CB8AC3E}">
        <p14:creationId xmlns:p14="http://schemas.microsoft.com/office/powerpoint/2010/main" val="42625413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Colaboração_Separador_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FFEE78-1CAF-A782-F0FB-D994A1ABCCA6}"/>
              </a:ext>
            </a:extLst>
          </p:cNvPr>
          <p:cNvSpPr/>
          <p:nvPr userDrawn="1"/>
        </p:nvSpPr>
        <p:spPr>
          <a:xfrm flipV="1">
            <a:off x="0" y="0"/>
            <a:ext cx="12192000" cy="361784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ln>
                <a:noFill/>
              </a:ln>
            </a:endParaRPr>
          </a:p>
        </p:txBody>
      </p:sp>
      <p:sp>
        <p:nvSpPr>
          <p:cNvPr id="2" name="Title 1">
            <a:extLst>
              <a:ext uri="{FF2B5EF4-FFF2-40B4-BE49-F238E27FC236}">
                <a16:creationId xmlns:a16="http://schemas.microsoft.com/office/drawing/2014/main" id="{63964867-95C8-AB79-12F1-0B9738AB9D6C}"/>
              </a:ext>
            </a:extLst>
          </p:cNvPr>
          <p:cNvSpPr>
            <a:spLocks noGrp="1"/>
          </p:cNvSpPr>
          <p:nvPr>
            <p:ph type="ctrTitle"/>
          </p:nvPr>
        </p:nvSpPr>
        <p:spPr>
          <a:xfrm>
            <a:off x="1055003" y="3784822"/>
            <a:ext cx="10458486" cy="1095250"/>
          </a:xfrm>
        </p:spPr>
        <p:txBody>
          <a:bodyPr anchor="b">
            <a:normAutofit/>
          </a:bodyPr>
          <a:lstStyle>
            <a:lvl1pPr algn="l">
              <a:defRPr sz="5400"/>
            </a:lvl1pPr>
          </a:lstStyle>
          <a:p>
            <a:r>
              <a:rPr lang="en-US"/>
              <a:t>Click to edit Master title style</a:t>
            </a:r>
            <a:endParaRPr lang="pt-PT"/>
          </a:p>
        </p:txBody>
      </p:sp>
      <p:sp>
        <p:nvSpPr>
          <p:cNvPr id="3" name="Subtitle 2">
            <a:extLst>
              <a:ext uri="{FF2B5EF4-FFF2-40B4-BE49-F238E27FC236}">
                <a16:creationId xmlns:a16="http://schemas.microsoft.com/office/drawing/2014/main" id="{9DCE75A0-4902-AF90-D5C5-8B9A439FB2F6}"/>
              </a:ext>
            </a:extLst>
          </p:cNvPr>
          <p:cNvSpPr>
            <a:spLocks noGrp="1"/>
          </p:cNvSpPr>
          <p:nvPr>
            <p:ph type="subTitle" idx="1"/>
          </p:nvPr>
        </p:nvSpPr>
        <p:spPr>
          <a:xfrm>
            <a:off x="1055003" y="4969566"/>
            <a:ext cx="9144000" cy="65648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PT"/>
          </a:p>
        </p:txBody>
      </p:sp>
      <p:pic>
        <p:nvPicPr>
          <p:cNvPr id="4" name="Picture 3" descr="A black background with a black square&#10;&#10;Description automatically generated with medium confidence">
            <a:extLst>
              <a:ext uri="{FF2B5EF4-FFF2-40B4-BE49-F238E27FC236}">
                <a16:creationId xmlns:a16="http://schemas.microsoft.com/office/drawing/2014/main" id="{6B5095E5-04F5-C8F3-64D8-B2FD797E68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5920" y="1928609"/>
            <a:ext cx="3261718" cy="1500391"/>
          </a:xfrm>
          <a:prstGeom prst="rect">
            <a:avLst/>
          </a:prstGeom>
        </p:spPr>
      </p:pic>
    </p:spTree>
    <p:extLst>
      <p:ext uri="{BB962C8B-B14F-4D97-AF65-F5344CB8AC3E}">
        <p14:creationId xmlns:p14="http://schemas.microsoft.com/office/powerpoint/2010/main" val="29613509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Colaboração_Separador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64867-95C8-AB79-12F1-0B9738AB9D6C}"/>
              </a:ext>
            </a:extLst>
          </p:cNvPr>
          <p:cNvSpPr>
            <a:spLocks noGrp="1"/>
          </p:cNvSpPr>
          <p:nvPr>
            <p:ph type="ctrTitle" hasCustomPrompt="1"/>
          </p:nvPr>
        </p:nvSpPr>
        <p:spPr>
          <a:xfrm>
            <a:off x="1055003" y="2131265"/>
            <a:ext cx="9144000" cy="2096799"/>
          </a:xfrm>
        </p:spPr>
        <p:txBody>
          <a:bodyPr anchor="b">
            <a:normAutofit/>
          </a:bodyPr>
          <a:lstStyle>
            <a:lvl1pPr algn="l">
              <a:defRPr sz="5400"/>
            </a:lvl1pPr>
          </a:lstStyle>
          <a:p>
            <a:r>
              <a:rPr lang="en-US"/>
              <a:t>Click to edit </a:t>
            </a:r>
            <a:br>
              <a:rPr lang="en-US"/>
            </a:br>
            <a:r>
              <a:rPr lang="en-US"/>
              <a:t>Master title style</a:t>
            </a:r>
            <a:endParaRPr lang="pt-PT"/>
          </a:p>
        </p:txBody>
      </p:sp>
      <p:sp>
        <p:nvSpPr>
          <p:cNvPr id="3" name="Subtitle 2">
            <a:extLst>
              <a:ext uri="{FF2B5EF4-FFF2-40B4-BE49-F238E27FC236}">
                <a16:creationId xmlns:a16="http://schemas.microsoft.com/office/drawing/2014/main" id="{9DCE75A0-4902-AF90-D5C5-8B9A439FB2F6}"/>
              </a:ext>
            </a:extLst>
          </p:cNvPr>
          <p:cNvSpPr>
            <a:spLocks noGrp="1"/>
          </p:cNvSpPr>
          <p:nvPr>
            <p:ph type="subTitle" idx="1"/>
          </p:nvPr>
        </p:nvSpPr>
        <p:spPr>
          <a:xfrm>
            <a:off x="1055003" y="4320140"/>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PT"/>
          </a:p>
        </p:txBody>
      </p:sp>
      <p:pic>
        <p:nvPicPr>
          <p:cNvPr id="4" name="Picture 3" descr="A black background with a black square&#10;&#10;Description automatically generated with medium confidence">
            <a:extLst>
              <a:ext uri="{FF2B5EF4-FFF2-40B4-BE49-F238E27FC236}">
                <a16:creationId xmlns:a16="http://schemas.microsoft.com/office/drawing/2014/main" id="{923F398E-AB90-F9D7-FA4A-E5D57DE4A4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5920" y="143807"/>
            <a:ext cx="3261718" cy="1500391"/>
          </a:xfrm>
          <a:prstGeom prst="rect">
            <a:avLst/>
          </a:prstGeom>
        </p:spPr>
      </p:pic>
    </p:spTree>
    <p:extLst>
      <p:ext uri="{BB962C8B-B14F-4D97-AF65-F5344CB8AC3E}">
        <p14:creationId xmlns:p14="http://schemas.microsoft.com/office/powerpoint/2010/main" val="39004871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Colaboração_Separador_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2694A-6308-8DA8-200F-C2139BF34854}"/>
              </a:ext>
            </a:extLst>
          </p:cNvPr>
          <p:cNvSpPr>
            <a:spLocks noGrp="1"/>
          </p:cNvSpPr>
          <p:nvPr>
            <p:ph type="title"/>
          </p:nvPr>
        </p:nvSpPr>
        <p:spPr>
          <a:xfrm>
            <a:off x="1076036" y="1709738"/>
            <a:ext cx="10515600" cy="2852737"/>
          </a:xfrm>
        </p:spPr>
        <p:txBody>
          <a:bodyPr anchor="b"/>
          <a:lstStyle>
            <a:lvl1pPr>
              <a:defRPr sz="6000"/>
            </a:lvl1pPr>
          </a:lstStyle>
          <a:p>
            <a:r>
              <a:rPr lang="en-US"/>
              <a:t>Click to edit Master title style</a:t>
            </a:r>
            <a:endParaRPr lang="pt-PT"/>
          </a:p>
        </p:txBody>
      </p:sp>
      <p:sp>
        <p:nvSpPr>
          <p:cNvPr id="3" name="Text Placeholder 2">
            <a:extLst>
              <a:ext uri="{FF2B5EF4-FFF2-40B4-BE49-F238E27FC236}">
                <a16:creationId xmlns:a16="http://schemas.microsoft.com/office/drawing/2014/main" id="{98FC51BA-7674-BA76-52AD-37B4FDEF1C09}"/>
              </a:ext>
            </a:extLst>
          </p:cNvPr>
          <p:cNvSpPr>
            <a:spLocks noGrp="1"/>
          </p:cNvSpPr>
          <p:nvPr>
            <p:ph type="body" idx="1"/>
          </p:nvPr>
        </p:nvSpPr>
        <p:spPr>
          <a:xfrm>
            <a:off x="1076036"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608234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Colaboração_Conteúdo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8FF24-E258-E835-A980-F7D1B047F94B}"/>
              </a:ext>
            </a:extLst>
          </p:cNvPr>
          <p:cNvSpPr>
            <a:spLocks noGrp="1"/>
          </p:cNvSpPr>
          <p:nvPr>
            <p:ph type="title"/>
          </p:nvPr>
        </p:nvSpPr>
        <p:spPr/>
        <p:txBody>
          <a:bodyPr/>
          <a:lstStyle/>
          <a:p>
            <a:r>
              <a:rPr lang="en-US"/>
              <a:t>Click to edit Master title style</a:t>
            </a:r>
            <a:endParaRPr lang="pt-PT"/>
          </a:p>
        </p:txBody>
      </p:sp>
      <p:sp>
        <p:nvSpPr>
          <p:cNvPr id="3" name="Content Placeholder 2">
            <a:extLst>
              <a:ext uri="{FF2B5EF4-FFF2-40B4-BE49-F238E27FC236}">
                <a16:creationId xmlns:a16="http://schemas.microsoft.com/office/drawing/2014/main" id="{47FC1017-AEFC-F107-2665-9AAA960587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Tree>
    <p:extLst>
      <p:ext uri="{BB962C8B-B14F-4D97-AF65-F5344CB8AC3E}">
        <p14:creationId xmlns:p14="http://schemas.microsoft.com/office/powerpoint/2010/main" val="9423178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Colaboração_Conteúdo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7F85B-632D-E952-2298-C0422EAECB25}"/>
              </a:ext>
            </a:extLst>
          </p:cNvPr>
          <p:cNvSpPr>
            <a:spLocks noGrp="1"/>
          </p:cNvSpPr>
          <p:nvPr>
            <p:ph type="title"/>
          </p:nvPr>
        </p:nvSpPr>
        <p:spPr/>
        <p:txBody>
          <a:bodyPr/>
          <a:lstStyle/>
          <a:p>
            <a:r>
              <a:rPr lang="en-US"/>
              <a:t>Click to edit Master title style</a:t>
            </a:r>
            <a:endParaRPr lang="pt-PT"/>
          </a:p>
        </p:txBody>
      </p:sp>
      <p:sp>
        <p:nvSpPr>
          <p:cNvPr id="3" name="Content Placeholder 2">
            <a:extLst>
              <a:ext uri="{FF2B5EF4-FFF2-40B4-BE49-F238E27FC236}">
                <a16:creationId xmlns:a16="http://schemas.microsoft.com/office/drawing/2014/main" id="{F2335133-66E9-AB4B-2EFB-6532F3379126}"/>
              </a:ext>
            </a:extLst>
          </p:cNvPr>
          <p:cNvSpPr>
            <a:spLocks noGrp="1"/>
          </p:cNvSpPr>
          <p:nvPr>
            <p:ph sz="half" idx="1"/>
          </p:nvPr>
        </p:nvSpPr>
        <p:spPr>
          <a:xfrm>
            <a:off x="1055006" y="1825625"/>
            <a:ext cx="496479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Content Placeholder 3">
            <a:extLst>
              <a:ext uri="{FF2B5EF4-FFF2-40B4-BE49-F238E27FC236}">
                <a16:creationId xmlns:a16="http://schemas.microsoft.com/office/drawing/2014/main" id="{66EC7F34-6EFF-5987-5735-2005D92390D1}"/>
              </a:ext>
            </a:extLst>
          </p:cNvPr>
          <p:cNvSpPr>
            <a:spLocks noGrp="1"/>
          </p:cNvSpPr>
          <p:nvPr>
            <p:ph sz="half" idx="2"/>
          </p:nvPr>
        </p:nvSpPr>
        <p:spPr>
          <a:xfrm>
            <a:off x="6172199" y="1825625"/>
            <a:ext cx="538249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Tree>
    <p:extLst>
      <p:ext uri="{BB962C8B-B14F-4D97-AF65-F5344CB8AC3E}">
        <p14:creationId xmlns:p14="http://schemas.microsoft.com/office/powerpoint/2010/main" val="4525723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laboração__Conteúdo_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05290-3CBA-F955-1AA7-0F45F126C0D5}"/>
              </a:ext>
            </a:extLst>
          </p:cNvPr>
          <p:cNvSpPr>
            <a:spLocks noGrp="1"/>
          </p:cNvSpPr>
          <p:nvPr>
            <p:ph type="title"/>
          </p:nvPr>
        </p:nvSpPr>
        <p:spPr>
          <a:xfrm>
            <a:off x="1057997" y="365125"/>
            <a:ext cx="10515600" cy="1325563"/>
          </a:xfrm>
        </p:spPr>
        <p:txBody>
          <a:bodyPr/>
          <a:lstStyle/>
          <a:p>
            <a:r>
              <a:rPr lang="en-US"/>
              <a:t>Click to edit Master title style</a:t>
            </a:r>
            <a:endParaRPr lang="pt-PT"/>
          </a:p>
        </p:txBody>
      </p:sp>
      <p:sp>
        <p:nvSpPr>
          <p:cNvPr id="3" name="Text Placeholder 2">
            <a:extLst>
              <a:ext uri="{FF2B5EF4-FFF2-40B4-BE49-F238E27FC236}">
                <a16:creationId xmlns:a16="http://schemas.microsoft.com/office/drawing/2014/main" id="{BBD61995-AB25-6B4A-298D-46BA9ABA4963}"/>
              </a:ext>
            </a:extLst>
          </p:cNvPr>
          <p:cNvSpPr>
            <a:spLocks noGrp="1"/>
          </p:cNvSpPr>
          <p:nvPr>
            <p:ph type="body" idx="1"/>
          </p:nvPr>
        </p:nvSpPr>
        <p:spPr>
          <a:xfrm>
            <a:off x="1057997"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14CDCE-066C-C4BD-EE35-7CF53AB00D8A}"/>
              </a:ext>
            </a:extLst>
          </p:cNvPr>
          <p:cNvSpPr>
            <a:spLocks noGrp="1"/>
          </p:cNvSpPr>
          <p:nvPr>
            <p:ph sz="half" idx="2"/>
          </p:nvPr>
        </p:nvSpPr>
        <p:spPr>
          <a:xfrm>
            <a:off x="1057997"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5" name="Text Placeholder 4">
            <a:extLst>
              <a:ext uri="{FF2B5EF4-FFF2-40B4-BE49-F238E27FC236}">
                <a16:creationId xmlns:a16="http://schemas.microsoft.com/office/drawing/2014/main" id="{A17615AA-1734-8D87-5D62-9D0D4D4DD187}"/>
              </a:ext>
            </a:extLst>
          </p:cNvPr>
          <p:cNvSpPr>
            <a:spLocks noGrp="1"/>
          </p:cNvSpPr>
          <p:nvPr>
            <p:ph type="body" sz="quarter" idx="3"/>
          </p:nvPr>
        </p:nvSpPr>
        <p:spPr>
          <a:xfrm>
            <a:off x="6390409"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CAB3D7-94C7-1DFA-BC9A-479942648856}"/>
              </a:ext>
            </a:extLst>
          </p:cNvPr>
          <p:cNvSpPr>
            <a:spLocks noGrp="1"/>
          </p:cNvSpPr>
          <p:nvPr>
            <p:ph sz="quarter" idx="4"/>
          </p:nvPr>
        </p:nvSpPr>
        <p:spPr>
          <a:xfrm>
            <a:off x="6390409"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Tree>
    <p:extLst>
      <p:ext uri="{BB962C8B-B14F-4D97-AF65-F5344CB8AC3E}">
        <p14:creationId xmlns:p14="http://schemas.microsoft.com/office/powerpoint/2010/main" val="13051172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laboração_Conteúdo_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B3E73-DB66-10A0-FEF7-169528E836B9}"/>
              </a:ext>
            </a:extLst>
          </p:cNvPr>
          <p:cNvSpPr>
            <a:spLocks noGrp="1"/>
          </p:cNvSpPr>
          <p:nvPr>
            <p:ph type="title"/>
          </p:nvPr>
        </p:nvSpPr>
        <p:spPr>
          <a:xfrm>
            <a:off x="1055003" y="810491"/>
            <a:ext cx="3932237" cy="1600200"/>
          </a:xfrm>
        </p:spPr>
        <p:txBody>
          <a:bodyPr anchor="b"/>
          <a:lstStyle>
            <a:lvl1pPr>
              <a:defRPr sz="3200"/>
            </a:lvl1pPr>
          </a:lstStyle>
          <a:p>
            <a:r>
              <a:rPr lang="en-US"/>
              <a:t>Click to edit Master title style</a:t>
            </a:r>
            <a:endParaRPr lang="pt-PT"/>
          </a:p>
        </p:txBody>
      </p:sp>
      <p:sp>
        <p:nvSpPr>
          <p:cNvPr id="3" name="Content Placeholder 2">
            <a:extLst>
              <a:ext uri="{FF2B5EF4-FFF2-40B4-BE49-F238E27FC236}">
                <a16:creationId xmlns:a16="http://schemas.microsoft.com/office/drawing/2014/main" id="{51424A19-C470-96C3-737D-8A1A3B712B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Text Placeholder 3">
            <a:extLst>
              <a:ext uri="{FF2B5EF4-FFF2-40B4-BE49-F238E27FC236}">
                <a16:creationId xmlns:a16="http://schemas.microsoft.com/office/drawing/2014/main" id="{9073C662-691A-B1C8-1B27-869F7C08A634}"/>
              </a:ext>
            </a:extLst>
          </p:cNvPr>
          <p:cNvSpPr>
            <a:spLocks noGrp="1"/>
          </p:cNvSpPr>
          <p:nvPr>
            <p:ph type="body" sz="half" idx="2"/>
          </p:nvPr>
        </p:nvSpPr>
        <p:spPr>
          <a:xfrm>
            <a:off x="1055003" y="241069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Graphic 7">
            <a:extLst>
              <a:ext uri="{FF2B5EF4-FFF2-40B4-BE49-F238E27FC236}">
                <a16:creationId xmlns:a16="http://schemas.microsoft.com/office/drawing/2014/main" id="{7C834B01-147B-9BBD-FA31-7C09A2B6516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5003" y="512422"/>
            <a:ext cx="749981" cy="749981"/>
          </a:xfrm>
          <a:prstGeom prst="rect">
            <a:avLst/>
          </a:prstGeom>
        </p:spPr>
      </p:pic>
    </p:spTree>
    <p:extLst>
      <p:ext uri="{BB962C8B-B14F-4D97-AF65-F5344CB8AC3E}">
        <p14:creationId xmlns:p14="http://schemas.microsoft.com/office/powerpoint/2010/main" val="26026722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laboração_Conteúdo_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19001-6BC7-C583-5B0D-0F7A03B67C94}"/>
              </a:ext>
            </a:extLst>
          </p:cNvPr>
          <p:cNvSpPr>
            <a:spLocks noGrp="1"/>
          </p:cNvSpPr>
          <p:nvPr>
            <p:ph type="title" hasCustomPrompt="1"/>
          </p:nvPr>
        </p:nvSpPr>
        <p:spPr>
          <a:xfrm>
            <a:off x="1047607" y="373558"/>
            <a:ext cx="9154484" cy="1069975"/>
          </a:xfrm>
        </p:spPr>
        <p:txBody>
          <a:bodyPr anchor="b">
            <a:noAutofit/>
          </a:bodyPr>
          <a:lstStyle>
            <a:lvl1pPr>
              <a:defRPr sz="4800"/>
            </a:lvl1pPr>
          </a:lstStyle>
          <a:p>
            <a:r>
              <a:rPr lang="en-US"/>
              <a:t>Click to edit master title style</a:t>
            </a:r>
            <a:endParaRPr lang="pt-PT"/>
          </a:p>
        </p:txBody>
      </p:sp>
      <p:sp>
        <p:nvSpPr>
          <p:cNvPr id="4" name="Text Placeholder 3">
            <a:extLst>
              <a:ext uri="{FF2B5EF4-FFF2-40B4-BE49-F238E27FC236}">
                <a16:creationId xmlns:a16="http://schemas.microsoft.com/office/drawing/2014/main" id="{D2691416-1A5D-F3AE-83F5-9EA19EE1CA8E}"/>
              </a:ext>
            </a:extLst>
          </p:cNvPr>
          <p:cNvSpPr>
            <a:spLocks noGrp="1"/>
          </p:cNvSpPr>
          <p:nvPr>
            <p:ph type="body" sz="half" idx="2"/>
          </p:nvPr>
        </p:nvSpPr>
        <p:spPr>
          <a:xfrm>
            <a:off x="1047607" y="1748971"/>
            <a:ext cx="7065492" cy="4101111"/>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26823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FCCN_Conteúdo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7F85B-632D-E952-2298-C0422EAECB25}"/>
              </a:ext>
            </a:extLst>
          </p:cNvPr>
          <p:cNvSpPr>
            <a:spLocks noGrp="1"/>
          </p:cNvSpPr>
          <p:nvPr>
            <p:ph type="title"/>
          </p:nvPr>
        </p:nvSpPr>
        <p:spPr/>
        <p:txBody>
          <a:bodyPr/>
          <a:lstStyle/>
          <a:p>
            <a:r>
              <a:rPr lang="en-US"/>
              <a:t>Click to edit Master title style</a:t>
            </a:r>
            <a:endParaRPr lang="pt-PT"/>
          </a:p>
        </p:txBody>
      </p:sp>
      <p:sp>
        <p:nvSpPr>
          <p:cNvPr id="3" name="Content Placeholder 2">
            <a:extLst>
              <a:ext uri="{FF2B5EF4-FFF2-40B4-BE49-F238E27FC236}">
                <a16:creationId xmlns:a16="http://schemas.microsoft.com/office/drawing/2014/main" id="{F2335133-66E9-AB4B-2EFB-6532F3379126}"/>
              </a:ext>
            </a:extLst>
          </p:cNvPr>
          <p:cNvSpPr>
            <a:spLocks noGrp="1"/>
          </p:cNvSpPr>
          <p:nvPr>
            <p:ph sz="half" idx="1"/>
          </p:nvPr>
        </p:nvSpPr>
        <p:spPr>
          <a:xfrm>
            <a:off x="1055006" y="1825625"/>
            <a:ext cx="496479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Content Placeholder 3">
            <a:extLst>
              <a:ext uri="{FF2B5EF4-FFF2-40B4-BE49-F238E27FC236}">
                <a16:creationId xmlns:a16="http://schemas.microsoft.com/office/drawing/2014/main" id="{66EC7F34-6EFF-5987-5735-2005D92390D1}"/>
              </a:ext>
            </a:extLst>
          </p:cNvPr>
          <p:cNvSpPr>
            <a:spLocks noGrp="1"/>
          </p:cNvSpPr>
          <p:nvPr>
            <p:ph sz="half" idx="2"/>
          </p:nvPr>
        </p:nvSpPr>
        <p:spPr>
          <a:xfrm>
            <a:off x="6172199" y="1825625"/>
            <a:ext cx="538249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Tree>
    <p:extLst>
      <p:ext uri="{BB962C8B-B14F-4D97-AF65-F5344CB8AC3E}">
        <p14:creationId xmlns:p14="http://schemas.microsoft.com/office/powerpoint/2010/main" val="41813965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laboração_Conteúdo_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D52D437-01D5-1BC7-89E1-47BCD4C1AD4C}"/>
              </a:ext>
            </a:extLst>
          </p:cNvPr>
          <p:cNvSpPr/>
          <p:nvPr userDrawn="1"/>
        </p:nvSpPr>
        <p:spPr>
          <a:xfrm flipV="1">
            <a:off x="0" y="-1"/>
            <a:ext cx="12192000" cy="685799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ln>
                <a:noFill/>
              </a:ln>
            </a:endParaRPr>
          </a:p>
        </p:txBody>
      </p:sp>
      <p:sp>
        <p:nvSpPr>
          <p:cNvPr id="2" name="Title 1">
            <a:extLst>
              <a:ext uri="{FF2B5EF4-FFF2-40B4-BE49-F238E27FC236}">
                <a16:creationId xmlns:a16="http://schemas.microsoft.com/office/drawing/2014/main" id="{BC919001-6BC7-C583-5B0D-0F7A03B67C94}"/>
              </a:ext>
            </a:extLst>
          </p:cNvPr>
          <p:cNvSpPr>
            <a:spLocks noGrp="1"/>
          </p:cNvSpPr>
          <p:nvPr>
            <p:ph type="title" hasCustomPrompt="1"/>
          </p:nvPr>
        </p:nvSpPr>
        <p:spPr>
          <a:xfrm>
            <a:off x="1047607" y="373558"/>
            <a:ext cx="9154484" cy="1069975"/>
          </a:xfrm>
        </p:spPr>
        <p:txBody>
          <a:bodyPr anchor="b">
            <a:noAutofit/>
          </a:bodyPr>
          <a:lstStyle>
            <a:lvl1pPr>
              <a:defRPr sz="4800"/>
            </a:lvl1pPr>
          </a:lstStyle>
          <a:p>
            <a:r>
              <a:rPr lang="en-US"/>
              <a:t>Click to edit master title style</a:t>
            </a:r>
            <a:endParaRPr lang="pt-PT"/>
          </a:p>
        </p:txBody>
      </p:sp>
      <p:sp>
        <p:nvSpPr>
          <p:cNvPr id="4" name="Text Placeholder 3">
            <a:extLst>
              <a:ext uri="{FF2B5EF4-FFF2-40B4-BE49-F238E27FC236}">
                <a16:creationId xmlns:a16="http://schemas.microsoft.com/office/drawing/2014/main" id="{D2691416-1A5D-F3AE-83F5-9EA19EE1CA8E}"/>
              </a:ext>
            </a:extLst>
          </p:cNvPr>
          <p:cNvSpPr>
            <a:spLocks noGrp="1"/>
          </p:cNvSpPr>
          <p:nvPr>
            <p:ph type="body" sz="half" idx="2"/>
          </p:nvPr>
        </p:nvSpPr>
        <p:spPr>
          <a:xfrm>
            <a:off x="1047607" y="1748971"/>
            <a:ext cx="7065492" cy="4101111"/>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6" name="Graphic 5">
            <a:extLst>
              <a:ext uri="{FF2B5EF4-FFF2-40B4-BE49-F238E27FC236}">
                <a16:creationId xmlns:a16="http://schemas.microsoft.com/office/drawing/2014/main" id="{09ACB4D4-472F-446E-0B74-70C152DC6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97683" y="6281002"/>
            <a:ext cx="2373993" cy="488893"/>
          </a:xfrm>
          <a:prstGeom prst="rect">
            <a:avLst/>
          </a:prstGeom>
        </p:spPr>
      </p:pic>
      <p:pic>
        <p:nvPicPr>
          <p:cNvPr id="7" name="Graphic 6">
            <a:extLst>
              <a:ext uri="{FF2B5EF4-FFF2-40B4-BE49-F238E27FC236}">
                <a16:creationId xmlns:a16="http://schemas.microsoft.com/office/drawing/2014/main" id="{7EB69C29-55A2-EEEE-4A50-2E3101D2550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6339841"/>
            <a:ext cx="520324" cy="520324"/>
          </a:xfrm>
          <a:prstGeom prst="rect">
            <a:avLst/>
          </a:prstGeom>
        </p:spPr>
      </p:pic>
      <p:pic>
        <p:nvPicPr>
          <p:cNvPr id="9" name="Graphic 8">
            <a:extLst>
              <a:ext uri="{FF2B5EF4-FFF2-40B4-BE49-F238E27FC236}">
                <a16:creationId xmlns:a16="http://schemas.microsoft.com/office/drawing/2014/main" id="{C6A0D14C-4B7D-8F8C-CDC8-4704CE30FB4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206987" y="265651"/>
            <a:ext cx="1490662" cy="75286"/>
          </a:xfrm>
          <a:prstGeom prst="rect">
            <a:avLst/>
          </a:prstGeom>
        </p:spPr>
      </p:pic>
      <p:sp>
        <p:nvSpPr>
          <p:cNvPr id="5" name="Rectangle 4">
            <a:extLst>
              <a:ext uri="{FF2B5EF4-FFF2-40B4-BE49-F238E27FC236}">
                <a16:creationId xmlns:a16="http://schemas.microsoft.com/office/drawing/2014/main" id="{BBCC714C-86DC-6D7C-2175-64940B3319C5}"/>
              </a:ext>
            </a:extLst>
          </p:cNvPr>
          <p:cNvSpPr/>
          <p:nvPr userDrawn="1"/>
        </p:nvSpPr>
        <p:spPr>
          <a:xfrm>
            <a:off x="0" y="-13766"/>
            <a:ext cx="520324" cy="633767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10" name="TextBox 9">
            <a:extLst>
              <a:ext uri="{FF2B5EF4-FFF2-40B4-BE49-F238E27FC236}">
                <a16:creationId xmlns:a16="http://schemas.microsoft.com/office/drawing/2014/main" id="{B036383A-EE71-1ABC-9EDD-CC5E609266DE}"/>
              </a:ext>
            </a:extLst>
          </p:cNvPr>
          <p:cNvSpPr txBox="1"/>
          <p:nvPr userDrawn="1"/>
        </p:nvSpPr>
        <p:spPr>
          <a:xfrm rot="16200000">
            <a:off x="-773508" y="1128894"/>
            <a:ext cx="2067339" cy="307777"/>
          </a:xfrm>
          <a:prstGeom prst="rect">
            <a:avLst/>
          </a:prstGeom>
          <a:noFill/>
        </p:spPr>
        <p:txBody>
          <a:bodyPr wrap="square" rtlCol="0">
            <a:spAutoFit/>
          </a:bodyPr>
          <a:lstStyle/>
          <a:p>
            <a:pPr algn="r"/>
            <a:r>
              <a:rPr lang="pt-PT" sz="1400" b="1" dirty="0">
                <a:latin typeface="Arial" panose="020B0604020202020204" pitchFamily="34" charset="0"/>
                <a:cs typeface="Arial" panose="020B0604020202020204" pitchFamily="34" charset="0"/>
              </a:rPr>
              <a:t>Colaboração</a:t>
            </a:r>
          </a:p>
        </p:txBody>
      </p:sp>
    </p:spTree>
    <p:extLst>
      <p:ext uri="{BB962C8B-B14F-4D97-AF65-F5344CB8AC3E}">
        <p14:creationId xmlns:p14="http://schemas.microsoft.com/office/powerpoint/2010/main" val="24271318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Colaboração_Título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DE302-47C7-E6CC-1167-93D669C6334B}"/>
              </a:ext>
            </a:extLst>
          </p:cNvPr>
          <p:cNvSpPr>
            <a:spLocks noGrp="1"/>
          </p:cNvSpPr>
          <p:nvPr>
            <p:ph type="title"/>
          </p:nvPr>
        </p:nvSpPr>
        <p:spPr/>
        <p:txBody>
          <a:bodyPr/>
          <a:lstStyle/>
          <a:p>
            <a:r>
              <a:rPr lang="en-US"/>
              <a:t>Click to edit Master title style</a:t>
            </a:r>
            <a:endParaRPr lang="pt-PT"/>
          </a:p>
        </p:txBody>
      </p:sp>
    </p:spTree>
    <p:extLst>
      <p:ext uri="{BB962C8B-B14F-4D97-AF65-F5344CB8AC3E}">
        <p14:creationId xmlns:p14="http://schemas.microsoft.com/office/powerpoint/2010/main" val="19865081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Colaboração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61315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laboração_Agradecimento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73C197-3DC0-F0F4-671B-13BA69B6CDF8}"/>
              </a:ext>
            </a:extLst>
          </p:cNvPr>
          <p:cNvSpPr txBox="1"/>
          <p:nvPr userDrawn="1"/>
        </p:nvSpPr>
        <p:spPr>
          <a:xfrm>
            <a:off x="962108" y="4951034"/>
            <a:ext cx="7644652" cy="707886"/>
          </a:xfrm>
          <a:prstGeom prst="rect">
            <a:avLst/>
          </a:prstGeom>
          <a:noFill/>
        </p:spPr>
        <p:txBody>
          <a:bodyPr wrap="square" lIns="91440" tIns="45720" rIns="91440" bIns="45720" anchor="t">
            <a:spAutoFit/>
          </a:bodyPr>
          <a:lstStyle/>
          <a:p>
            <a:r>
              <a:rPr lang="pt-PT" sz="2000" dirty="0">
                <a:solidFill>
                  <a:schemeClr val="tx1"/>
                </a:solidFill>
                <a:latin typeface="Arial"/>
                <a:cs typeface="Arial"/>
              </a:rPr>
              <a:t>Para informação completa sobre todos os serviços, consultar </a:t>
            </a:r>
            <a:r>
              <a:rPr lang="pt-PT" sz="2000" b="1" dirty="0">
                <a:solidFill>
                  <a:schemeClr val="tx1"/>
                </a:solidFill>
                <a:latin typeface="Arial"/>
                <a:cs typeface="Arial"/>
                <a:hlinkClick r:id="rId2">
                  <a:extLst>
                    <a:ext uri="{A12FA001-AC4F-418D-AE19-62706E023703}">
                      <ahyp:hlinkClr xmlns:ahyp="http://schemas.microsoft.com/office/drawing/2018/hyperlinkcolor" val="tx"/>
                    </a:ext>
                  </a:extLst>
                </a:hlinkClick>
              </a:rPr>
              <a:t>fccn.pt</a:t>
            </a:r>
            <a:r>
              <a:rPr lang="pt-PT" sz="2000" b="1" dirty="0">
                <a:solidFill>
                  <a:schemeClr val="tx1"/>
                </a:solidFill>
                <a:latin typeface="Arial"/>
                <a:cs typeface="Arial"/>
              </a:rPr>
              <a:t> </a:t>
            </a:r>
            <a:r>
              <a:rPr lang="pt-PT" sz="2000" dirty="0">
                <a:solidFill>
                  <a:schemeClr val="tx1"/>
                </a:solidFill>
                <a:latin typeface="Arial"/>
                <a:cs typeface="Arial"/>
              </a:rPr>
              <a:t>e </a:t>
            </a:r>
            <a:r>
              <a:rPr lang="pt-PT" sz="2000" b="1" dirty="0">
                <a:solidFill>
                  <a:schemeClr val="tx1"/>
                </a:solidFill>
                <a:latin typeface="Arial"/>
                <a:cs typeface="Arial"/>
                <a:hlinkClick r:id="rId3">
                  <a:extLst>
                    <a:ext uri="{A12FA001-AC4F-418D-AE19-62706E023703}">
                      <ahyp:hlinkClr xmlns:ahyp="http://schemas.microsoft.com/office/drawing/2018/hyperlinkcolor" val="tx"/>
                    </a:ext>
                  </a:extLst>
                </a:hlinkClick>
              </a:rPr>
              <a:t>catálogo serviços</a:t>
            </a:r>
            <a:endParaRPr lang="en-US" sz="2000" b="1" dirty="0">
              <a:solidFill>
                <a:schemeClr val="tx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417CCC1-C235-27D7-E910-62C1218A9DE3}"/>
              </a:ext>
            </a:extLst>
          </p:cNvPr>
          <p:cNvSpPr txBox="1"/>
          <p:nvPr userDrawn="1"/>
        </p:nvSpPr>
        <p:spPr>
          <a:xfrm>
            <a:off x="962106" y="3331984"/>
            <a:ext cx="5133893" cy="1200329"/>
          </a:xfrm>
          <a:prstGeom prst="rect">
            <a:avLst/>
          </a:prstGeom>
          <a:noFill/>
        </p:spPr>
        <p:txBody>
          <a:bodyPr wrap="square" rtlCol="0">
            <a:spAutoFit/>
          </a:bodyPr>
          <a:lstStyle/>
          <a:p>
            <a:r>
              <a:rPr lang="pt-PT" sz="7200" b="1" dirty="0">
                <a:latin typeface="Arial" panose="020B0604020202020204" pitchFamily="34" charset="0"/>
                <a:cs typeface="Arial" panose="020B0604020202020204" pitchFamily="34" charset="0"/>
              </a:rPr>
              <a:t>Obrigado.</a:t>
            </a: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A65281CD-B371-9367-F58D-813D09FD161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6369" y="404807"/>
            <a:ext cx="4356694" cy="2004080"/>
          </a:xfrm>
          <a:prstGeom prst="rect">
            <a:avLst/>
          </a:prstGeom>
        </p:spPr>
      </p:pic>
    </p:spTree>
    <p:extLst>
      <p:ext uri="{BB962C8B-B14F-4D97-AF65-F5344CB8AC3E}">
        <p14:creationId xmlns:p14="http://schemas.microsoft.com/office/powerpoint/2010/main" val="20626851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hecimento_Capa_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8A5F0-6174-2F85-4F8B-686E21CA2369}"/>
              </a:ext>
            </a:extLst>
          </p:cNvPr>
          <p:cNvSpPr/>
          <p:nvPr userDrawn="1"/>
        </p:nvSpPr>
        <p:spPr>
          <a:xfrm>
            <a:off x="520324" y="-13766"/>
            <a:ext cx="11697649" cy="687176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pic>
        <p:nvPicPr>
          <p:cNvPr id="7" name="Graphic 6">
            <a:extLst>
              <a:ext uri="{FF2B5EF4-FFF2-40B4-BE49-F238E27FC236}">
                <a16:creationId xmlns:a16="http://schemas.microsoft.com/office/drawing/2014/main" id="{8D1B2F6B-4F74-CDB7-4D34-F38F08E64D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5003" y="520324"/>
            <a:ext cx="2539696" cy="747358"/>
          </a:xfrm>
          <a:prstGeom prst="rect">
            <a:avLst/>
          </a:prstGeom>
        </p:spPr>
      </p:pic>
      <p:sp>
        <p:nvSpPr>
          <p:cNvPr id="6" name="Rectangle 5">
            <a:extLst>
              <a:ext uri="{FF2B5EF4-FFF2-40B4-BE49-F238E27FC236}">
                <a16:creationId xmlns:a16="http://schemas.microsoft.com/office/drawing/2014/main" id="{6267E4CB-2A48-C1CE-33EC-E8B13C1E9D51}"/>
              </a:ext>
            </a:extLst>
          </p:cNvPr>
          <p:cNvSpPr/>
          <p:nvPr userDrawn="1"/>
        </p:nvSpPr>
        <p:spPr>
          <a:xfrm>
            <a:off x="0" y="-44652"/>
            <a:ext cx="520324" cy="694730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pic>
        <p:nvPicPr>
          <p:cNvPr id="9" name="Graphic 8">
            <a:extLst>
              <a:ext uri="{FF2B5EF4-FFF2-40B4-BE49-F238E27FC236}">
                <a16:creationId xmlns:a16="http://schemas.microsoft.com/office/drawing/2014/main" id="{465C9F8D-2F47-E2CB-5FE0-DB72A352A80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6983" y="6450189"/>
            <a:ext cx="609522" cy="209947"/>
          </a:xfrm>
          <a:prstGeom prst="rect">
            <a:avLst/>
          </a:prstGeom>
        </p:spPr>
      </p:pic>
      <p:sp>
        <p:nvSpPr>
          <p:cNvPr id="3" name="Date Placeholder 3">
            <a:extLst>
              <a:ext uri="{FF2B5EF4-FFF2-40B4-BE49-F238E27FC236}">
                <a16:creationId xmlns:a16="http://schemas.microsoft.com/office/drawing/2014/main" id="{DB5F181F-7C51-FFED-74B7-504C720C1633}"/>
              </a:ext>
            </a:extLst>
          </p:cNvPr>
          <p:cNvSpPr>
            <a:spLocks noGrp="1"/>
          </p:cNvSpPr>
          <p:nvPr>
            <p:ph type="dt" sz="half" idx="2"/>
          </p:nvPr>
        </p:nvSpPr>
        <p:spPr>
          <a:xfrm>
            <a:off x="8738124" y="6356350"/>
            <a:ext cx="2743200" cy="365125"/>
          </a:xfrm>
          <a:prstGeom prst="rect">
            <a:avLst/>
          </a:prstGeom>
        </p:spPr>
        <p:txBody>
          <a:bodyPr vert="horz" lIns="91440" tIns="45720" rIns="91440" bIns="45720" rtlCol="0" anchor="ctr"/>
          <a:lstStyle>
            <a:lvl1pPr algn="r">
              <a:defRPr sz="1400">
                <a:solidFill>
                  <a:schemeClr val="bg1"/>
                </a:solidFill>
                <a:latin typeface="Arial" panose="020B0604020202020204" pitchFamily="34" charset="0"/>
                <a:cs typeface="Arial" panose="020B0604020202020204" pitchFamily="34" charset="0"/>
              </a:defRPr>
            </a:lvl1pPr>
          </a:lstStyle>
          <a:p>
            <a:fld id="{CE27B4F4-5B7C-473E-9F52-5B2C819ED284}" type="datetimeFigureOut">
              <a:rPr lang="pt-PT" smtClean="0"/>
              <a:pPr/>
              <a:t>06/05/2025</a:t>
            </a:fld>
            <a:endParaRPr lang="pt-PT" dirty="0"/>
          </a:p>
        </p:txBody>
      </p:sp>
      <p:pic>
        <p:nvPicPr>
          <p:cNvPr id="2" name="Picture 1" descr="A person in a suit holding a phone&#10;&#10;Description automatically generated">
            <a:extLst>
              <a:ext uri="{FF2B5EF4-FFF2-40B4-BE49-F238E27FC236}">
                <a16:creationId xmlns:a16="http://schemas.microsoft.com/office/drawing/2014/main" id="{8BC8BC3A-9198-8D72-32EA-3A3ACE82195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001853" y="708222"/>
            <a:ext cx="4216120" cy="5270150"/>
          </a:xfrm>
          <a:prstGeom prst="rect">
            <a:avLst/>
          </a:prstGeom>
        </p:spPr>
      </p:pic>
      <p:pic>
        <p:nvPicPr>
          <p:cNvPr id="4" name="Picture 3" descr="A black and white logo&#10;&#10;Description automatically generated">
            <a:extLst>
              <a:ext uri="{FF2B5EF4-FFF2-40B4-BE49-F238E27FC236}">
                <a16:creationId xmlns:a16="http://schemas.microsoft.com/office/drawing/2014/main" id="{8871CA2E-EE66-AD46-2B34-9F48B7E1C19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99946" y="147389"/>
            <a:ext cx="3243356" cy="1491944"/>
          </a:xfrm>
          <a:prstGeom prst="rect">
            <a:avLst/>
          </a:prstGeom>
        </p:spPr>
      </p:pic>
    </p:spTree>
    <p:extLst>
      <p:ext uri="{BB962C8B-B14F-4D97-AF65-F5344CB8AC3E}">
        <p14:creationId xmlns:p14="http://schemas.microsoft.com/office/powerpoint/2010/main" val="12569528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hecimento_Capa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E3249A-B4B4-5A45-5536-BA3588256DCC}"/>
              </a:ext>
            </a:extLst>
          </p:cNvPr>
          <p:cNvSpPr/>
          <p:nvPr userDrawn="1"/>
        </p:nvSpPr>
        <p:spPr>
          <a:xfrm>
            <a:off x="520324" y="2971949"/>
            <a:ext cx="11697649" cy="388605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8" name="Rectangle 7">
            <a:extLst>
              <a:ext uri="{FF2B5EF4-FFF2-40B4-BE49-F238E27FC236}">
                <a16:creationId xmlns:a16="http://schemas.microsoft.com/office/drawing/2014/main" id="{63F8A5F0-6174-2F85-4F8B-686E21CA2369}"/>
              </a:ext>
            </a:extLst>
          </p:cNvPr>
          <p:cNvSpPr/>
          <p:nvPr userDrawn="1"/>
        </p:nvSpPr>
        <p:spPr>
          <a:xfrm>
            <a:off x="520324" y="-13767"/>
            <a:ext cx="11697649" cy="388605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pic>
        <p:nvPicPr>
          <p:cNvPr id="7" name="Graphic 6">
            <a:extLst>
              <a:ext uri="{FF2B5EF4-FFF2-40B4-BE49-F238E27FC236}">
                <a16:creationId xmlns:a16="http://schemas.microsoft.com/office/drawing/2014/main" id="{8D1B2F6B-4F74-CDB7-4D34-F38F08E64D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5003" y="520324"/>
            <a:ext cx="2539696" cy="747358"/>
          </a:xfrm>
          <a:prstGeom prst="rect">
            <a:avLst/>
          </a:prstGeom>
        </p:spPr>
      </p:pic>
      <p:sp>
        <p:nvSpPr>
          <p:cNvPr id="2" name="Title 1">
            <a:extLst>
              <a:ext uri="{FF2B5EF4-FFF2-40B4-BE49-F238E27FC236}">
                <a16:creationId xmlns:a16="http://schemas.microsoft.com/office/drawing/2014/main" id="{8E46D978-59B2-DB26-D711-5C7BA1EFF46B}"/>
              </a:ext>
            </a:extLst>
          </p:cNvPr>
          <p:cNvSpPr>
            <a:spLocks noGrp="1"/>
          </p:cNvSpPr>
          <p:nvPr>
            <p:ph type="title"/>
          </p:nvPr>
        </p:nvSpPr>
        <p:spPr>
          <a:xfrm>
            <a:off x="1055006" y="3965171"/>
            <a:ext cx="6818994" cy="2011737"/>
          </a:xfrm>
        </p:spPr>
        <p:txBody>
          <a:bodyPr anchor="t">
            <a:normAutofit/>
          </a:bodyPr>
          <a:lstStyle>
            <a:lvl1pPr>
              <a:defRPr sz="5400"/>
            </a:lvl1pPr>
          </a:lstStyle>
          <a:p>
            <a:r>
              <a:rPr lang="en-US"/>
              <a:t>Click to edit Master title style</a:t>
            </a:r>
            <a:endParaRPr lang="pt-PT" dirty="0"/>
          </a:p>
        </p:txBody>
      </p:sp>
      <p:pic>
        <p:nvPicPr>
          <p:cNvPr id="6" name="Picture 5" descr="A person in a suit holding a phone&#10;&#10;Description automatically generated">
            <a:extLst>
              <a:ext uri="{FF2B5EF4-FFF2-40B4-BE49-F238E27FC236}">
                <a16:creationId xmlns:a16="http://schemas.microsoft.com/office/drawing/2014/main" id="{03283220-2195-60CC-D376-056F5239B8E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001853" y="708222"/>
            <a:ext cx="4216120" cy="5270150"/>
          </a:xfrm>
          <a:prstGeom prst="rect">
            <a:avLst/>
          </a:prstGeom>
        </p:spPr>
      </p:pic>
      <p:pic>
        <p:nvPicPr>
          <p:cNvPr id="4" name="Picture 3" descr="A black and white logo&#10;&#10;Description automatically generated">
            <a:extLst>
              <a:ext uri="{FF2B5EF4-FFF2-40B4-BE49-F238E27FC236}">
                <a16:creationId xmlns:a16="http://schemas.microsoft.com/office/drawing/2014/main" id="{690D1BD6-11F6-DAAD-5BDD-53A80CE23CD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99946" y="147389"/>
            <a:ext cx="3243356" cy="1491944"/>
          </a:xfrm>
          <a:prstGeom prst="rect">
            <a:avLst/>
          </a:prstGeom>
        </p:spPr>
      </p:pic>
    </p:spTree>
    <p:extLst>
      <p:ext uri="{BB962C8B-B14F-4D97-AF65-F5344CB8AC3E}">
        <p14:creationId xmlns:p14="http://schemas.microsoft.com/office/powerpoint/2010/main" val="27548397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Conhecimento_Separador_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FFEE78-1CAF-A782-F0FB-D994A1ABCCA6}"/>
              </a:ext>
            </a:extLst>
          </p:cNvPr>
          <p:cNvSpPr/>
          <p:nvPr userDrawn="1"/>
        </p:nvSpPr>
        <p:spPr>
          <a:xfrm flipV="1">
            <a:off x="0" y="0"/>
            <a:ext cx="12192000" cy="361784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ln>
                <a:noFill/>
              </a:ln>
            </a:endParaRPr>
          </a:p>
        </p:txBody>
      </p:sp>
      <p:sp>
        <p:nvSpPr>
          <p:cNvPr id="2" name="Title 1">
            <a:extLst>
              <a:ext uri="{FF2B5EF4-FFF2-40B4-BE49-F238E27FC236}">
                <a16:creationId xmlns:a16="http://schemas.microsoft.com/office/drawing/2014/main" id="{63964867-95C8-AB79-12F1-0B9738AB9D6C}"/>
              </a:ext>
            </a:extLst>
          </p:cNvPr>
          <p:cNvSpPr>
            <a:spLocks noGrp="1"/>
          </p:cNvSpPr>
          <p:nvPr>
            <p:ph type="ctrTitle"/>
          </p:nvPr>
        </p:nvSpPr>
        <p:spPr>
          <a:xfrm>
            <a:off x="1055003" y="3784822"/>
            <a:ext cx="10458486" cy="1095250"/>
          </a:xfrm>
        </p:spPr>
        <p:txBody>
          <a:bodyPr anchor="b">
            <a:normAutofit/>
          </a:bodyPr>
          <a:lstStyle>
            <a:lvl1pPr algn="l">
              <a:defRPr sz="5400"/>
            </a:lvl1pPr>
          </a:lstStyle>
          <a:p>
            <a:r>
              <a:rPr lang="en-US"/>
              <a:t>Click to edit Master title style</a:t>
            </a:r>
            <a:endParaRPr lang="pt-PT"/>
          </a:p>
        </p:txBody>
      </p:sp>
      <p:sp>
        <p:nvSpPr>
          <p:cNvPr id="3" name="Subtitle 2">
            <a:extLst>
              <a:ext uri="{FF2B5EF4-FFF2-40B4-BE49-F238E27FC236}">
                <a16:creationId xmlns:a16="http://schemas.microsoft.com/office/drawing/2014/main" id="{9DCE75A0-4902-AF90-D5C5-8B9A439FB2F6}"/>
              </a:ext>
            </a:extLst>
          </p:cNvPr>
          <p:cNvSpPr>
            <a:spLocks noGrp="1"/>
          </p:cNvSpPr>
          <p:nvPr>
            <p:ph type="subTitle" idx="1"/>
          </p:nvPr>
        </p:nvSpPr>
        <p:spPr>
          <a:xfrm>
            <a:off x="1055003" y="4969566"/>
            <a:ext cx="9144000" cy="65648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PT"/>
          </a:p>
        </p:txBody>
      </p:sp>
      <p:pic>
        <p:nvPicPr>
          <p:cNvPr id="4" name="Picture 3" descr="A black background with a black square&#10;&#10;Description automatically generated with medium confidence">
            <a:extLst>
              <a:ext uri="{FF2B5EF4-FFF2-40B4-BE49-F238E27FC236}">
                <a16:creationId xmlns:a16="http://schemas.microsoft.com/office/drawing/2014/main" id="{324BB42F-B86B-9682-D312-26A72559D1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5920" y="1928609"/>
            <a:ext cx="3261718" cy="1500391"/>
          </a:xfrm>
          <a:prstGeom prst="rect">
            <a:avLst/>
          </a:prstGeom>
        </p:spPr>
      </p:pic>
    </p:spTree>
    <p:extLst>
      <p:ext uri="{BB962C8B-B14F-4D97-AF65-F5344CB8AC3E}">
        <p14:creationId xmlns:p14="http://schemas.microsoft.com/office/powerpoint/2010/main" val="21548456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Conhecimento_Separador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64867-95C8-AB79-12F1-0B9738AB9D6C}"/>
              </a:ext>
            </a:extLst>
          </p:cNvPr>
          <p:cNvSpPr>
            <a:spLocks noGrp="1"/>
          </p:cNvSpPr>
          <p:nvPr>
            <p:ph type="ctrTitle" hasCustomPrompt="1"/>
          </p:nvPr>
        </p:nvSpPr>
        <p:spPr>
          <a:xfrm>
            <a:off x="1055003" y="2131265"/>
            <a:ext cx="9144000" cy="2096799"/>
          </a:xfrm>
        </p:spPr>
        <p:txBody>
          <a:bodyPr anchor="b">
            <a:normAutofit/>
          </a:bodyPr>
          <a:lstStyle>
            <a:lvl1pPr algn="l">
              <a:defRPr sz="5400"/>
            </a:lvl1pPr>
          </a:lstStyle>
          <a:p>
            <a:r>
              <a:rPr lang="en-US"/>
              <a:t>Click to edit </a:t>
            </a:r>
            <a:br>
              <a:rPr lang="en-US"/>
            </a:br>
            <a:r>
              <a:rPr lang="en-US"/>
              <a:t>Master title style</a:t>
            </a:r>
            <a:endParaRPr lang="pt-PT"/>
          </a:p>
        </p:txBody>
      </p:sp>
      <p:sp>
        <p:nvSpPr>
          <p:cNvPr id="3" name="Subtitle 2">
            <a:extLst>
              <a:ext uri="{FF2B5EF4-FFF2-40B4-BE49-F238E27FC236}">
                <a16:creationId xmlns:a16="http://schemas.microsoft.com/office/drawing/2014/main" id="{9DCE75A0-4902-AF90-D5C5-8B9A439FB2F6}"/>
              </a:ext>
            </a:extLst>
          </p:cNvPr>
          <p:cNvSpPr>
            <a:spLocks noGrp="1"/>
          </p:cNvSpPr>
          <p:nvPr>
            <p:ph type="subTitle" idx="1"/>
          </p:nvPr>
        </p:nvSpPr>
        <p:spPr>
          <a:xfrm>
            <a:off x="1055003" y="4320140"/>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PT"/>
          </a:p>
        </p:txBody>
      </p:sp>
      <p:pic>
        <p:nvPicPr>
          <p:cNvPr id="4" name="Picture 3" descr="A black background with a black square&#10;&#10;Description automatically generated with medium confidence">
            <a:extLst>
              <a:ext uri="{FF2B5EF4-FFF2-40B4-BE49-F238E27FC236}">
                <a16:creationId xmlns:a16="http://schemas.microsoft.com/office/drawing/2014/main" id="{B943EF55-6643-E3B6-253A-6FF57251C7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5920" y="143807"/>
            <a:ext cx="3261718" cy="1500391"/>
          </a:xfrm>
          <a:prstGeom prst="rect">
            <a:avLst/>
          </a:prstGeom>
        </p:spPr>
      </p:pic>
    </p:spTree>
    <p:extLst>
      <p:ext uri="{BB962C8B-B14F-4D97-AF65-F5344CB8AC3E}">
        <p14:creationId xmlns:p14="http://schemas.microsoft.com/office/powerpoint/2010/main" val="28821071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Conhecimento_Separador_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2694A-6308-8DA8-200F-C2139BF34854}"/>
              </a:ext>
            </a:extLst>
          </p:cNvPr>
          <p:cNvSpPr>
            <a:spLocks noGrp="1"/>
          </p:cNvSpPr>
          <p:nvPr>
            <p:ph type="title"/>
          </p:nvPr>
        </p:nvSpPr>
        <p:spPr>
          <a:xfrm>
            <a:off x="1076036" y="1709738"/>
            <a:ext cx="10515600" cy="2852737"/>
          </a:xfrm>
        </p:spPr>
        <p:txBody>
          <a:bodyPr anchor="b"/>
          <a:lstStyle>
            <a:lvl1pPr>
              <a:defRPr sz="6000"/>
            </a:lvl1pPr>
          </a:lstStyle>
          <a:p>
            <a:r>
              <a:rPr lang="en-US"/>
              <a:t>Click to edit Master title style</a:t>
            </a:r>
            <a:endParaRPr lang="pt-PT"/>
          </a:p>
        </p:txBody>
      </p:sp>
      <p:sp>
        <p:nvSpPr>
          <p:cNvPr id="3" name="Text Placeholder 2">
            <a:extLst>
              <a:ext uri="{FF2B5EF4-FFF2-40B4-BE49-F238E27FC236}">
                <a16:creationId xmlns:a16="http://schemas.microsoft.com/office/drawing/2014/main" id="{98FC51BA-7674-BA76-52AD-37B4FDEF1C09}"/>
              </a:ext>
            </a:extLst>
          </p:cNvPr>
          <p:cNvSpPr>
            <a:spLocks noGrp="1"/>
          </p:cNvSpPr>
          <p:nvPr>
            <p:ph type="body" idx="1"/>
          </p:nvPr>
        </p:nvSpPr>
        <p:spPr>
          <a:xfrm>
            <a:off x="1076036"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860358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Conhecimento_Conteúdo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8FF24-E258-E835-A980-F7D1B047F94B}"/>
              </a:ext>
            </a:extLst>
          </p:cNvPr>
          <p:cNvSpPr>
            <a:spLocks noGrp="1"/>
          </p:cNvSpPr>
          <p:nvPr>
            <p:ph type="title"/>
          </p:nvPr>
        </p:nvSpPr>
        <p:spPr/>
        <p:txBody>
          <a:bodyPr/>
          <a:lstStyle/>
          <a:p>
            <a:r>
              <a:rPr lang="en-US"/>
              <a:t>Click to edit Master title style</a:t>
            </a:r>
            <a:endParaRPr lang="pt-PT"/>
          </a:p>
        </p:txBody>
      </p:sp>
      <p:sp>
        <p:nvSpPr>
          <p:cNvPr id="3" name="Content Placeholder 2">
            <a:extLst>
              <a:ext uri="{FF2B5EF4-FFF2-40B4-BE49-F238E27FC236}">
                <a16:creationId xmlns:a16="http://schemas.microsoft.com/office/drawing/2014/main" id="{47FC1017-AEFC-F107-2665-9AAA960587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Tree>
    <p:extLst>
      <p:ext uri="{BB962C8B-B14F-4D97-AF65-F5344CB8AC3E}">
        <p14:creationId xmlns:p14="http://schemas.microsoft.com/office/powerpoint/2010/main" val="260916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FCCN_Conteúdo_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05290-3CBA-F955-1AA7-0F45F126C0D5}"/>
              </a:ext>
            </a:extLst>
          </p:cNvPr>
          <p:cNvSpPr>
            <a:spLocks noGrp="1"/>
          </p:cNvSpPr>
          <p:nvPr>
            <p:ph type="title"/>
          </p:nvPr>
        </p:nvSpPr>
        <p:spPr>
          <a:xfrm>
            <a:off x="1057997" y="365125"/>
            <a:ext cx="10515600" cy="1325563"/>
          </a:xfrm>
        </p:spPr>
        <p:txBody>
          <a:bodyPr/>
          <a:lstStyle/>
          <a:p>
            <a:r>
              <a:rPr lang="en-US"/>
              <a:t>Click to edit Master title style</a:t>
            </a:r>
            <a:endParaRPr lang="pt-PT"/>
          </a:p>
        </p:txBody>
      </p:sp>
      <p:sp>
        <p:nvSpPr>
          <p:cNvPr id="3" name="Text Placeholder 2">
            <a:extLst>
              <a:ext uri="{FF2B5EF4-FFF2-40B4-BE49-F238E27FC236}">
                <a16:creationId xmlns:a16="http://schemas.microsoft.com/office/drawing/2014/main" id="{BBD61995-AB25-6B4A-298D-46BA9ABA4963}"/>
              </a:ext>
            </a:extLst>
          </p:cNvPr>
          <p:cNvSpPr>
            <a:spLocks noGrp="1"/>
          </p:cNvSpPr>
          <p:nvPr>
            <p:ph type="body" idx="1"/>
          </p:nvPr>
        </p:nvSpPr>
        <p:spPr>
          <a:xfrm>
            <a:off x="1057997"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14CDCE-066C-C4BD-EE35-7CF53AB00D8A}"/>
              </a:ext>
            </a:extLst>
          </p:cNvPr>
          <p:cNvSpPr>
            <a:spLocks noGrp="1"/>
          </p:cNvSpPr>
          <p:nvPr>
            <p:ph sz="half" idx="2"/>
          </p:nvPr>
        </p:nvSpPr>
        <p:spPr>
          <a:xfrm>
            <a:off x="1057997"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5" name="Text Placeholder 4">
            <a:extLst>
              <a:ext uri="{FF2B5EF4-FFF2-40B4-BE49-F238E27FC236}">
                <a16:creationId xmlns:a16="http://schemas.microsoft.com/office/drawing/2014/main" id="{A17615AA-1734-8D87-5D62-9D0D4D4DD187}"/>
              </a:ext>
            </a:extLst>
          </p:cNvPr>
          <p:cNvSpPr>
            <a:spLocks noGrp="1"/>
          </p:cNvSpPr>
          <p:nvPr>
            <p:ph type="body" sz="quarter" idx="3"/>
          </p:nvPr>
        </p:nvSpPr>
        <p:spPr>
          <a:xfrm>
            <a:off x="6390409"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CAB3D7-94C7-1DFA-BC9A-479942648856}"/>
              </a:ext>
            </a:extLst>
          </p:cNvPr>
          <p:cNvSpPr>
            <a:spLocks noGrp="1"/>
          </p:cNvSpPr>
          <p:nvPr>
            <p:ph sz="quarter" idx="4"/>
          </p:nvPr>
        </p:nvSpPr>
        <p:spPr>
          <a:xfrm>
            <a:off x="6390409"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Tree>
    <p:extLst>
      <p:ext uri="{BB962C8B-B14F-4D97-AF65-F5344CB8AC3E}">
        <p14:creationId xmlns:p14="http://schemas.microsoft.com/office/powerpoint/2010/main" val="39266661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Conhecimento_Conteúdo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7F85B-632D-E952-2298-C0422EAECB25}"/>
              </a:ext>
            </a:extLst>
          </p:cNvPr>
          <p:cNvSpPr>
            <a:spLocks noGrp="1"/>
          </p:cNvSpPr>
          <p:nvPr>
            <p:ph type="title"/>
          </p:nvPr>
        </p:nvSpPr>
        <p:spPr/>
        <p:txBody>
          <a:bodyPr/>
          <a:lstStyle/>
          <a:p>
            <a:r>
              <a:rPr lang="en-US"/>
              <a:t>Click to edit Master title style</a:t>
            </a:r>
            <a:endParaRPr lang="pt-PT"/>
          </a:p>
        </p:txBody>
      </p:sp>
      <p:sp>
        <p:nvSpPr>
          <p:cNvPr id="3" name="Content Placeholder 2">
            <a:extLst>
              <a:ext uri="{FF2B5EF4-FFF2-40B4-BE49-F238E27FC236}">
                <a16:creationId xmlns:a16="http://schemas.microsoft.com/office/drawing/2014/main" id="{F2335133-66E9-AB4B-2EFB-6532F3379126}"/>
              </a:ext>
            </a:extLst>
          </p:cNvPr>
          <p:cNvSpPr>
            <a:spLocks noGrp="1"/>
          </p:cNvSpPr>
          <p:nvPr>
            <p:ph sz="half" idx="1"/>
          </p:nvPr>
        </p:nvSpPr>
        <p:spPr>
          <a:xfrm>
            <a:off x="1055006" y="1825625"/>
            <a:ext cx="496479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Content Placeholder 3">
            <a:extLst>
              <a:ext uri="{FF2B5EF4-FFF2-40B4-BE49-F238E27FC236}">
                <a16:creationId xmlns:a16="http://schemas.microsoft.com/office/drawing/2014/main" id="{66EC7F34-6EFF-5987-5735-2005D92390D1}"/>
              </a:ext>
            </a:extLst>
          </p:cNvPr>
          <p:cNvSpPr>
            <a:spLocks noGrp="1"/>
          </p:cNvSpPr>
          <p:nvPr>
            <p:ph sz="half" idx="2"/>
          </p:nvPr>
        </p:nvSpPr>
        <p:spPr>
          <a:xfrm>
            <a:off x="6172199" y="1825625"/>
            <a:ext cx="538249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Tree>
    <p:extLst>
      <p:ext uri="{BB962C8B-B14F-4D97-AF65-F5344CB8AC3E}">
        <p14:creationId xmlns:p14="http://schemas.microsoft.com/office/powerpoint/2010/main" val="32155296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nhecimento__Conteúdo_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05290-3CBA-F955-1AA7-0F45F126C0D5}"/>
              </a:ext>
            </a:extLst>
          </p:cNvPr>
          <p:cNvSpPr>
            <a:spLocks noGrp="1"/>
          </p:cNvSpPr>
          <p:nvPr>
            <p:ph type="title"/>
          </p:nvPr>
        </p:nvSpPr>
        <p:spPr>
          <a:xfrm>
            <a:off x="1057997" y="365125"/>
            <a:ext cx="10515600" cy="1325563"/>
          </a:xfrm>
        </p:spPr>
        <p:txBody>
          <a:bodyPr/>
          <a:lstStyle/>
          <a:p>
            <a:r>
              <a:rPr lang="en-US"/>
              <a:t>Click to edit Master title style</a:t>
            </a:r>
            <a:endParaRPr lang="pt-PT"/>
          </a:p>
        </p:txBody>
      </p:sp>
      <p:sp>
        <p:nvSpPr>
          <p:cNvPr id="3" name="Text Placeholder 2">
            <a:extLst>
              <a:ext uri="{FF2B5EF4-FFF2-40B4-BE49-F238E27FC236}">
                <a16:creationId xmlns:a16="http://schemas.microsoft.com/office/drawing/2014/main" id="{BBD61995-AB25-6B4A-298D-46BA9ABA4963}"/>
              </a:ext>
            </a:extLst>
          </p:cNvPr>
          <p:cNvSpPr>
            <a:spLocks noGrp="1"/>
          </p:cNvSpPr>
          <p:nvPr>
            <p:ph type="body" idx="1"/>
          </p:nvPr>
        </p:nvSpPr>
        <p:spPr>
          <a:xfrm>
            <a:off x="1057997"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14CDCE-066C-C4BD-EE35-7CF53AB00D8A}"/>
              </a:ext>
            </a:extLst>
          </p:cNvPr>
          <p:cNvSpPr>
            <a:spLocks noGrp="1"/>
          </p:cNvSpPr>
          <p:nvPr>
            <p:ph sz="half" idx="2"/>
          </p:nvPr>
        </p:nvSpPr>
        <p:spPr>
          <a:xfrm>
            <a:off x="1057997"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5" name="Text Placeholder 4">
            <a:extLst>
              <a:ext uri="{FF2B5EF4-FFF2-40B4-BE49-F238E27FC236}">
                <a16:creationId xmlns:a16="http://schemas.microsoft.com/office/drawing/2014/main" id="{A17615AA-1734-8D87-5D62-9D0D4D4DD187}"/>
              </a:ext>
            </a:extLst>
          </p:cNvPr>
          <p:cNvSpPr>
            <a:spLocks noGrp="1"/>
          </p:cNvSpPr>
          <p:nvPr>
            <p:ph type="body" sz="quarter" idx="3"/>
          </p:nvPr>
        </p:nvSpPr>
        <p:spPr>
          <a:xfrm>
            <a:off x="6390409"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CAB3D7-94C7-1DFA-BC9A-479942648856}"/>
              </a:ext>
            </a:extLst>
          </p:cNvPr>
          <p:cNvSpPr>
            <a:spLocks noGrp="1"/>
          </p:cNvSpPr>
          <p:nvPr>
            <p:ph sz="quarter" idx="4"/>
          </p:nvPr>
        </p:nvSpPr>
        <p:spPr>
          <a:xfrm>
            <a:off x="6390409"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Tree>
    <p:extLst>
      <p:ext uri="{BB962C8B-B14F-4D97-AF65-F5344CB8AC3E}">
        <p14:creationId xmlns:p14="http://schemas.microsoft.com/office/powerpoint/2010/main" val="1470783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B3E73-DB66-10A0-FEF7-169528E836B9}"/>
              </a:ext>
            </a:extLst>
          </p:cNvPr>
          <p:cNvSpPr>
            <a:spLocks noGrp="1"/>
          </p:cNvSpPr>
          <p:nvPr>
            <p:ph type="title"/>
          </p:nvPr>
        </p:nvSpPr>
        <p:spPr>
          <a:xfrm>
            <a:off x="1055003" y="810491"/>
            <a:ext cx="3932237" cy="1600200"/>
          </a:xfrm>
        </p:spPr>
        <p:txBody>
          <a:bodyPr anchor="b"/>
          <a:lstStyle>
            <a:lvl1pPr>
              <a:defRPr sz="3200"/>
            </a:lvl1pPr>
          </a:lstStyle>
          <a:p>
            <a:r>
              <a:rPr lang="en-US"/>
              <a:t>Click to edit Master title style</a:t>
            </a:r>
            <a:endParaRPr lang="pt-PT"/>
          </a:p>
        </p:txBody>
      </p:sp>
      <p:sp>
        <p:nvSpPr>
          <p:cNvPr id="3" name="Content Placeholder 2">
            <a:extLst>
              <a:ext uri="{FF2B5EF4-FFF2-40B4-BE49-F238E27FC236}">
                <a16:creationId xmlns:a16="http://schemas.microsoft.com/office/drawing/2014/main" id="{51424A19-C470-96C3-737D-8A1A3B712B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Text Placeholder 3">
            <a:extLst>
              <a:ext uri="{FF2B5EF4-FFF2-40B4-BE49-F238E27FC236}">
                <a16:creationId xmlns:a16="http://schemas.microsoft.com/office/drawing/2014/main" id="{9073C662-691A-B1C8-1B27-869F7C08A634}"/>
              </a:ext>
            </a:extLst>
          </p:cNvPr>
          <p:cNvSpPr>
            <a:spLocks noGrp="1"/>
          </p:cNvSpPr>
          <p:nvPr>
            <p:ph type="body" sz="half" idx="2"/>
          </p:nvPr>
        </p:nvSpPr>
        <p:spPr>
          <a:xfrm>
            <a:off x="1055003" y="241069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Graphic 7">
            <a:extLst>
              <a:ext uri="{FF2B5EF4-FFF2-40B4-BE49-F238E27FC236}">
                <a16:creationId xmlns:a16="http://schemas.microsoft.com/office/drawing/2014/main" id="{7C834B01-147B-9BBD-FA31-7C09A2B6516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5003" y="512422"/>
            <a:ext cx="749981" cy="749981"/>
          </a:xfrm>
          <a:prstGeom prst="rect">
            <a:avLst/>
          </a:prstGeom>
        </p:spPr>
      </p:pic>
    </p:spTree>
    <p:extLst>
      <p:ext uri="{BB962C8B-B14F-4D97-AF65-F5344CB8AC3E}">
        <p14:creationId xmlns:p14="http://schemas.microsoft.com/office/powerpoint/2010/main" val="356313459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hecimento_Conteúdo_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19001-6BC7-C583-5B0D-0F7A03B67C94}"/>
              </a:ext>
            </a:extLst>
          </p:cNvPr>
          <p:cNvSpPr>
            <a:spLocks noGrp="1"/>
          </p:cNvSpPr>
          <p:nvPr>
            <p:ph type="title" hasCustomPrompt="1"/>
          </p:nvPr>
        </p:nvSpPr>
        <p:spPr>
          <a:xfrm>
            <a:off x="1047607" y="373558"/>
            <a:ext cx="9154484" cy="1069975"/>
          </a:xfrm>
        </p:spPr>
        <p:txBody>
          <a:bodyPr anchor="b">
            <a:noAutofit/>
          </a:bodyPr>
          <a:lstStyle>
            <a:lvl1pPr>
              <a:defRPr sz="4800"/>
            </a:lvl1pPr>
          </a:lstStyle>
          <a:p>
            <a:r>
              <a:rPr lang="en-US"/>
              <a:t>Click to edit master title style</a:t>
            </a:r>
            <a:endParaRPr lang="pt-PT"/>
          </a:p>
        </p:txBody>
      </p:sp>
      <p:sp>
        <p:nvSpPr>
          <p:cNvPr id="4" name="Text Placeholder 3">
            <a:extLst>
              <a:ext uri="{FF2B5EF4-FFF2-40B4-BE49-F238E27FC236}">
                <a16:creationId xmlns:a16="http://schemas.microsoft.com/office/drawing/2014/main" id="{D2691416-1A5D-F3AE-83F5-9EA19EE1CA8E}"/>
              </a:ext>
            </a:extLst>
          </p:cNvPr>
          <p:cNvSpPr>
            <a:spLocks noGrp="1"/>
          </p:cNvSpPr>
          <p:nvPr>
            <p:ph type="body" sz="half" idx="2"/>
          </p:nvPr>
        </p:nvSpPr>
        <p:spPr>
          <a:xfrm>
            <a:off x="1047607" y="1748971"/>
            <a:ext cx="7065492" cy="4101111"/>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8333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hecimento_Conteúdo_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D52D437-01D5-1BC7-89E1-47BCD4C1AD4C}"/>
              </a:ext>
            </a:extLst>
          </p:cNvPr>
          <p:cNvSpPr/>
          <p:nvPr userDrawn="1"/>
        </p:nvSpPr>
        <p:spPr>
          <a:xfrm flipV="1">
            <a:off x="0" y="-1"/>
            <a:ext cx="12192000" cy="685799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ln>
                <a:noFill/>
              </a:ln>
            </a:endParaRPr>
          </a:p>
        </p:txBody>
      </p:sp>
      <p:sp>
        <p:nvSpPr>
          <p:cNvPr id="2" name="Title 1">
            <a:extLst>
              <a:ext uri="{FF2B5EF4-FFF2-40B4-BE49-F238E27FC236}">
                <a16:creationId xmlns:a16="http://schemas.microsoft.com/office/drawing/2014/main" id="{BC919001-6BC7-C583-5B0D-0F7A03B67C94}"/>
              </a:ext>
            </a:extLst>
          </p:cNvPr>
          <p:cNvSpPr>
            <a:spLocks noGrp="1"/>
          </p:cNvSpPr>
          <p:nvPr>
            <p:ph type="title" hasCustomPrompt="1"/>
          </p:nvPr>
        </p:nvSpPr>
        <p:spPr>
          <a:xfrm>
            <a:off x="1047607" y="373558"/>
            <a:ext cx="9154484" cy="1069975"/>
          </a:xfrm>
        </p:spPr>
        <p:txBody>
          <a:bodyPr anchor="b">
            <a:noAutofit/>
          </a:bodyPr>
          <a:lstStyle>
            <a:lvl1pPr>
              <a:defRPr sz="4800"/>
            </a:lvl1pPr>
          </a:lstStyle>
          <a:p>
            <a:r>
              <a:rPr lang="en-US"/>
              <a:t>Click to edit master title style</a:t>
            </a:r>
            <a:endParaRPr lang="pt-PT"/>
          </a:p>
        </p:txBody>
      </p:sp>
      <p:sp>
        <p:nvSpPr>
          <p:cNvPr id="4" name="Text Placeholder 3">
            <a:extLst>
              <a:ext uri="{FF2B5EF4-FFF2-40B4-BE49-F238E27FC236}">
                <a16:creationId xmlns:a16="http://schemas.microsoft.com/office/drawing/2014/main" id="{D2691416-1A5D-F3AE-83F5-9EA19EE1CA8E}"/>
              </a:ext>
            </a:extLst>
          </p:cNvPr>
          <p:cNvSpPr>
            <a:spLocks noGrp="1"/>
          </p:cNvSpPr>
          <p:nvPr>
            <p:ph type="body" sz="half" idx="2"/>
          </p:nvPr>
        </p:nvSpPr>
        <p:spPr>
          <a:xfrm>
            <a:off x="1047607" y="1748971"/>
            <a:ext cx="7065492" cy="4101111"/>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6" name="Graphic 5">
            <a:extLst>
              <a:ext uri="{FF2B5EF4-FFF2-40B4-BE49-F238E27FC236}">
                <a16:creationId xmlns:a16="http://schemas.microsoft.com/office/drawing/2014/main" id="{09ACB4D4-472F-446E-0B74-70C152DC6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97683" y="6281002"/>
            <a:ext cx="2373993" cy="488893"/>
          </a:xfrm>
          <a:prstGeom prst="rect">
            <a:avLst/>
          </a:prstGeom>
        </p:spPr>
      </p:pic>
      <p:pic>
        <p:nvPicPr>
          <p:cNvPr id="7" name="Graphic 6">
            <a:extLst>
              <a:ext uri="{FF2B5EF4-FFF2-40B4-BE49-F238E27FC236}">
                <a16:creationId xmlns:a16="http://schemas.microsoft.com/office/drawing/2014/main" id="{7EB69C29-55A2-EEEE-4A50-2E3101D2550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6339841"/>
            <a:ext cx="520324" cy="520324"/>
          </a:xfrm>
          <a:prstGeom prst="rect">
            <a:avLst/>
          </a:prstGeom>
        </p:spPr>
      </p:pic>
      <p:pic>
        <p:nvPicPr>
          <p:cNvPr id="9" name="Graphic 8">
            <a:extLst>
              <a:ext uri="{FF2B5EF4-FFF2-40B4-BE49-F238E27FC236}">
                <a16:creationId xmlns:a16="http://schemas.microsoft.com/office/drawing/2014/main" id="{C6A0D14C-4B7D-8F8C-CDC8-4704CE30FB4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206987" y="265651"/>
            <a:ext cx="1490662" cy="75286"/>
          </a:xfrm>
          <a:prstGeom prst="rect">
            <a:avLst/>
          </a:prstGeom>
        </p:spPr>
      </p:pic>
      <p:sp>
        <p:nvSpPr>
          <p:cNvPr id="11" name="Rectangle 10">
            <a:extLst>
              <a:ext uri="{FF2B5EF4-FFF2-40B4-BE49-F238E27FC236}">
                <a16:creationId xmlns:a16="http://schemas.microsoft.com/office/drawing/2014/main" id="{D8F64381-5D68-2335-B336-69933D6BCBEF}"/>
              </a:ext>
            </a:extLst>
          </p:cNvPr>
          <p:cNvSpPr/>
          <p:nvPr userDrawn="1"/>
        </p:nvSpPr>
        <p:spPr>
          <a:xfrm>
            <a:off x="0" y="-13766"/>
            <a:ext cx="520324" cy="633767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12" name="TextBox 11">
            <a:extLst>
              <a:ext uri="{FF2B5EF4-FFF2-40B4-BE49-F238E27FC236}">
                <a16:creationId xmlns:a16="http://schemas.microsoft.com/office/drawing/2014/main" id="{C7A40B81-0C17-519D-97EF-25FE53A6C813}"/>
              </a:ext>
            </a:extLst>
          </p:cNvPr>
          <p:cNvSpPr txBox="1"/>
          <p:nvPr userDrawn="1"/>
        </p:nvSpPr>
        <p:spPr>
          <a:xfrm rot="16200000">
            <a:off x="-773508" y="1128894"/>
            <a:ext cx="2067339" cy="307777"/>
          </a:xfrm>
          <a:prstGeom prst="rect">
            <a:avLst/>
          </a:prstGeom>
          <a:noFill/>
        </p:spPr>
        <p:txBody>
          <a:bodyPr wrap="square" rtlCol="0">
            <a:spAutoFit/>
          </a:bodyPr>
          <a:lstStyle/>
          <a:p>
            <a:pPr algn="r"/>
            <a:r>
              <a:rPr lang="pt-PT" sz="1400" b="1" dirty="0">
                <a:latin typeface="Arial" panose="020B0604020202020204" pitchFamily="34" charset="0"/>
                <a:cs typeface="Arial" panose="020B0604020202020204" pitchFamily="34" charset="0"/>
              </a:rPr>
              <a:t>Conhecimento</a:t>
            </a:r>
          </a:p>
        </p:txBody>
      </p:sp>
    </p:spTree>
    <p:extLst>
      <p:ext uri="{BB962C8B-B14F-4D97-AF65-F5344CB8AC3E}">
        <p14:creationId xmlns:p14="http://schemas.microsoft.com/office/powerpoint/2010/main" val="31856483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Conhecimento_Título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DE302-47C7-E6CC-1167-93D669C6334B}"/>
              </a:ext>
            </a:extLst>
          </p:cNvPr>
          <p:cNvSpPr>
            <a:spLocks noGrp="1"/>
          </p:cNvSpPr>
          <p:nvPr>
            <p:ph type="title"/>
          </p:nvPr>
        </p:nvSpPr>
        <p:spPr/>
        <p:txBody>
          <a:bodyPr/>
          <a:lstStyle/>
          <a:p>
            <a:r>
              <a:rPr lang="en-US"/>
              <a:t>Click to edit Master title style</a:t>
            </a:r>
            <a:endParaRPr lang="pt-PT"/>
          </a:p>
        </p:txBody>
      </p:sp>
    </p:spTree>
    <p:extLst>
      <p:ext uri="{BB962C8B-B14F-4D97-AF65-F5344CB8AC3E}">
        <p14:creationId xmlns:p14="http://schemas.microsoft.com/office/powerpoint/2010/main" val="32680519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Conhecimento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73232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hecimento_Agradecimento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B30047-75BC-05CE-7C3A-40EFBA7AD8C7}"/>
              </a:ext>
            </a:extLst>
          </p:cNvPr>
          <p:cNvSpPr txBox="1"/>
          <p:nvPr userDrawn="1"/>
        </p:nvSpPr>
        <p:spPr>
          <a:xfrm>
            <a:off x="962108" y="4951034"/>
            <a:ext cx="7644652" cy="707886"/>
          </a:xfrm>
          <a:prstGeom prst="rect">
            <a:avLst/>
          </a:prstGeom>
          <a:noFill/>
        </p:spPr>
        <p:txBody>
          <a:bodyPr wrap="square" lIns="91440" tIns="45720" rIns="91440" bIns="45720" anchor="t">
            <a:spAutoFit/>
          </a:bodyPr>
          <a:lstStyle/>
          <a:p>
            <a:r>
              <a:rPr lang="pt-PT" sz="2000" dirty="0">
                <a:solidFill>
                  <a:schemeClr val="tx1"/>
                </a:solidFill>
                <a:latin typeface="Arial"/>
                <a:cs typeface="Arial"/>
              </a:rPr>
              <a:t>Para informação completa sobre todos os serviços, consultar </a:t>
            </a:r>
            <a:r>
              <a:rPr lang="pt-PT" sz="2000" b="1" dirty="0">
                <a:solidFill>
                  <a:schemeClr val="tx1"/>
                </a:solidFill>
                <a:latin typeface="Arial"/>
                <a:cs typeface="Arial"/>
                <a:hlinkClick r:id="rId2">
                  <a:extLst>
                    <a:ext uri="{A12FA001-AC4F-418D-AE19-62706E023703}">
                      <ahyp:hlinkClr xmlns:ahyp="http://schemas.microsoft.com/office/drawing/2018/hyperlinkcolor" val="tx"/>
                    </a:ext>
                  </a:extLst>
                </a:hlinkClick>
              </a:rPr>
              <a:t>fccn.pt</a:t>
            </a:r>
            <a:r>
              <a:rPr lang="pt-PT" sz="2000" b="1" dirty="0">
                <a:solidFill>
                  <a:schemeClr val="tx1"/>
                </a:solidFill>
                <a:latin typeface="Arial"/>
                <a:cs typeface="Arial"/>
              </a:rPr>
              <a:t> </a:t>
            </a:r>
            <a:r>
              <a:rPr lang="pt-PT" sz="2000" dirty="0">
                <a:solidFill>
                  <a:schemeClr val="tx1"/>
                </a:solidFill>
                <a:latin typeface="Arial"/>
                <a:cs typeface="Arial"/>
              </a:rPr>
              <a:t>e </a:t>
            </a:r>
            <a:r>
              <a:rPr lang="pt-PT" sz="2000" b="1" dirty="0">
                <a:solidFill>
                  <a:schemeClr val="tx1"/>
                </a:solidFill>
                <a:latin typeface="Arial"/>
                <a:cs typeface="Arial"/>
                <a:hlinkClick r:id="rId3">
                  <a:extLst>
                    <a:ext uri="{A12FA001-AC4F-418D-AE19-62706E023703}">
                      <ahyp:hlinkClr xmlns:ahyp="http://schemas.microsoft.com/office/drawing/2018/hyperlinkcolor" val="tx"/>
                    </a:ext>
                  </a:extLst>
                </a:hlinkClick>
              </a:rPr>
              <a:t>catálogo serviços</a:t>
            </a:r>
            <a:endParaRPr lang="en-US" sz="2000" b="1" dirty="0">
              <a:solidFill>
                <a:schemeClr val="tx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402C0EF-1F35-B83F-AC65-A8E07A71802B}"/>
              </a:ext>
            </a:extLst>
          </p:cNvPr>
          <p:cNvSpPr txBox="1"/>
          <p:nvPr userDrawn="1"/>
        </p:nvSpPr>
        <p:spPr>
          <a:xfrm>
            <a:off x="962106" y="3331984"/>
            <a:ext cx="5133893" cy="1200329"/>
          </a:xfrm>
          <a:prstGeom prst="rect">
            <a:avLst/>
          </a:prstGeom>
          <a:noFill/>
        </p:spPr>
        <p:txBody>
          <a:bodyPr wrap="square" rtlCol="0">
            <a:spAutoFit/>
          </a:bodyPr>
          <a:lstStyle/>
          <a:p>
            <a:r>
              <a:rPr lang="pt-PT" sz="7200" b="1" dirty="0">
                <a:latin typeface="Arial" panose="020B0604020202020204" pitchFamily="34" charset="0"/>
                <a:cs typeface="Arial" panose="020B0604020202020204" pitchFamily="34" charset="0"/>
              </a:rPr>
              <a:t>Obrigado.</a:t>
            </a: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BAA7CA46-9254-083A-A374-41F3AC4BE1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6369" y="404807"/>
            <a:ext cx="4356694" cy="2004080"/>
          </a:xfrm>
          <a:prstGeom prst="rect">
            <a:avLst/>
          </a:prstGeom>
        </p:spPr>
      </p:pic>
    </p:spTree>
    <p:extLst>
      <p:ext uri="{BB962C8B-B14F-4D97-AF65-F5344CB8AC3E}">
        <p14:creationId xmlns:p14="http://schemas.microsoft.com/office/powerpoint/2010/main" val="16862771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gurança_Capa_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8A5F0-6174-2F85-4F8B-686E21CA2369}"/>
              </a:ext>
            </a:extLst>
          </p:cNvPr>
          <p:cNvSpPr/>
          <p:nvPr userDrawn="1"/>
        </p:nvSpPr>
        <p:spPr>
          <a:xfrm>
            <a:off x="520324" y="-13766"/>
            <a:ext cx="11697649" cy="687176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pic>
        <p:nvPicPr>
          <p:cNvPr id="7" name="Graphic 6">
            <a:extLst>
              <a:ext uri="{FF2B5EF4-FFF2-40B4-BE49-F238E27FC236}">
                <a16:creationId xmlns:a16="http://schemas.microsoft.com/office/drawing/2014/main" id="{8D1B2F6B-4F74-CDB7-4D34-F38F08E64D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5003" y="520324"/>
            <a:ext cx="2539696" cy="747358"/>
          </a:xfrm>
          <a:prstGeom prst="rect">
            <a:avLst/>
          </a:prstGeom>
        </p:spPr>
      </p:pic>
      <p:sp>
        <p:nvSpPr>
          <p:cNvPr id="6" name="Rectangle 5">
            <a:extLst>
              <a:ext uri="{FF2B5EF4-FFF2-40B4-BE49-F238E27FC236}">
                <a16:creationId xmlns:a16="http://schemas.microsoft.com/office/drawing/2014/main" id="{6267E4CB-2A48-C1CE-33EC-E8B13C1E9D51}"/>
              </a:ext>
            </a:extLst>
          </p:cNvPr>
          <p:cNvSpPr/>
          <p:nvPr userDrawn="1"/>
        </p:nvSpPr>
        <p:spPr>
          <a:xfrm>
            <a:off x="0" y="-44652"/>
            <a:ext cx="520324" cy="694730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pic>
        <p:nvPicPr>
          <p:cNvPr id="9" name="Graphic 8">
            <a:extLst>
              <a:ext uri="{FF2B5EF4-FFF2-40B4-BE49-F238E27FC236}">
                <a16:creationId xmlns:a16="http://schemas.microsoft.com/office/drawing/2014/main" id="{465C9F8D-2F47-E2CB-5FE0-DB72A352A80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6983" y="6450189"/>
            <a:ext cx="609522" cy="209947"/>
          </a:xfrm>
          <a:prstGeom prst="rect">
            <a:avLst/>
          </a:prstGeom>
        </p:spPr>
      </p:pic>
      <p:sp>
        <p:nvSpPr>
          <p:cNvPr id="3" name="Date Placeholder 3">
            <a:extLst>
              <a:ext uri="{FF2B5EF4-FFF2-40B4-BE49-F238E27FC236}">
                <a16:creationId xmlns:a16="http://schemas.microsoft.com/office/drawing/2014/main" id="{866E4AAE-156E-2B82-8446-73E6C101A89C}"/>
              </a:ext>
            </a:extLst>
          </p:cNvPr>
          <p:cNvSpPr>
            <a:spLocks noGrp="1"/>
          </p:cNvSpPr>
          <p:nvPr>
            <p:ph type="dt" sz="half" idx="2"/>
          </p:nvPr>
        </p:nvSpPr>
        <p:spPr>
          <a:xfrm>
            <a:off x="8738124" y="6356350"/>
            <a:ext cx="2743200" cy="365125"/>
          </a:xfrm>
          <a:prstGeom prst="rect">
            <a:avLst/>
          </a:prstGeom>
        </p:spPr>
        <p:txBody>
          <a:bodyPr vert="horz" lIns="91440" tIns="45720" rIns="91440" bIns="45720" rtlCol="0" anchor="ctr"/>
          <a:lstStyle>
            <a:lvl1pPr algn="r">
              <a:defRPr sz="1400">
                <a:solidFill>
                  <a:schemeClr val="bg1"/>
                </a:solidFill>
                <a:latin typeface="Arial" panose="020B0604020202020204" pitchFamily="34" charset="0"/>
                <a:cs typeface="Arial" panose="020B0604020202020204" pitchFamily="34" charset="0"/>
              </a:defRPr>
            </a:lvl1pPr>
          </a:lstStyle>
          <a:p>
            <a:fld id="{CE27B4F4-5B7C-473E-9F52-5B2C819ED284}" type="datetimeFigureOut">
              <a:rPr lang="pt-PT" smtClean="0"/>
              <a:pPr/>
              <a:t>06/05/2025</a:t>
            </a:fld>
            <a:endParaRPr lang="pt-PT" dirty="0"/>
          </a:p>
        </p:txBody>
      </p:sp>
      <p:grpSp>
        <p:nvGrpSpPr>
          <p:cNvPr id="4" name="Group 3">
            <a:extLst>
              <a:ext uri="{FF2B5EF4-FFF2-40B4-BE49-F238E27FC236}">
                <a16:creationId xmlns:a16="http://schemas.microsoft.com/office/drawing/2014/main" id="{355BBE8C-1FCF-3A23-8008-962D0DD22997}"/>
              </a:ext>
            </a:extLst>
          </p:cNvPr>
          <p:cNvGrpSpPr/>
          <p:nvPr userDrawn="1"/>
        </p:nvGrpSpPr>
        <p:grpSpPr>
          <a:xfrm>
            <a:off x="7682573" y="407583"/>
            <a:ext cx="4537013" cy="5569326"/>
            <a:chOff x="7682573" y="407583"/>
            <a:chExt cx="4537013" cy="5569326"/>
          </a:xfrm>
        </p:grpSpPr>
        <p:pic>
          <p:nvPicPr>
            <p:cNvPr id="11" name="Picture 10" descr="A group of people looking at a tablet&#10;&#10;Description automatically generated">
              <a:extLst>
                <a:ext uri="{FF2B5EF4-FFF2-40B4-BE49-F238E27FC236}">
                  <a16:creationId xmlns:a16="http://schemas.microsoft.com/office/drawing/2014/main" id="{B45C9512-04AB-01E3-D9C5-8C02F845CAE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003024" y="708222"/>
              <a:ext cx="4214949" cy="5268687"/>
            </a:xfrm>
            <a:prstGeom prst="rect">
              <a:avLst/>
            </a:prstGeom>
          </p:spPr>
        </p:pic>
        <p:sp>
          <p:nvSpPr>
            <p:cNvPr id="12" name="Rectangle 11">
              <a:extLst>
                <a:ext uri="{FF2B5EF4-FFF2-40B4-BE49-F238E27FC236}">
                  <a16:creationId xmlns:a16="http://schemas.microsoft.com/office/drawing/2014/main" id="{2AD7AE6D-A9E7-3ED8-CCD8-76718CA7A84F}"/>
                </a:ext>
              </a:extLst>
            </p:cNvPr>
            <p:cNvSpPr/>
            <p:nvPr userDrawn="1"/>
          </p:nvSpPr>
          <p:spPr>
            <a:xfrm>
              <a:off x="7682573" y="407583"/>
              <a:ext cx="4537013" cy="3261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grpSp>
      <p:pic>
        <p:nvPicPr>
          <p:cNvPr id="2" name="Picture 1" descr="A black and white logo&#10;&#10;Description automatically generated">
            <a:extLst>
              <a:ext uri="{FF2B5EF4-FFF2-40B4-BE49-F238E27FC236}">
                <a16:creationId xmlns:a16="http://schemas.microsoft.com/office/drawing/2014/main" id="{C9C07282-E680-3BCB-B420-AE7D8777C13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99946" y="147389"/>
            <a:ext cx="3243356" cy="1491944"/>
          </a:xfrm>
          <a:prstGeom prst="rect">
            <a:avLst/>
          </a:prstGeom>
        </p:spPr>
      </p:pic>
    </p:spTree>
    <p:extLst>
      <p:ext uri="{BB962C8B-B14F-4D97-AF65-F5344CB8AC3E}">
        <p14:creationId xmlns:p14="http://schemas.microsoft.com/office/powerpoint/2010/main" val="10894877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egurança_Capa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E3249A-B4B4-5A45-5536-BA3588256DCC}"/>
              </a:ext>
            </a:extLst>
          </p:cNvPr>
          <p:cNvSpPr/>
          <p:nvPr userDrawn="1"/>
        </p:nvSpPr>
        <p:spPr>
          <a:xfrm>
            <a:off x="520324" y="2971949"/>
            <a:ext cx="11697649" cy="388605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8" name="Rectangle 7">
            <a:extLst>
              <a:ext uri="{FF2B5EF4-FFF2-40B4-BE49-F238E27FC236}">
                <a16:creationId xmlns:a16="http://schemas.microsoft.com/office/drawing/2014/main" id="{63F8A5F0-6174-2F85-4F8B-686E21CA2369}"/>
              </a:ext>
            </a:extLst>
          </p:cNvPr>
          <p:cNvSpPr/>
          <p:nvPr userDrawn="1"/>
        </p:nvSpPr>
        <p:spPr>
          <a:xfrm>
            <a:off x="520324" y="-13767"/>
            <a:ext cx="11697649" cy="388605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pic>
        <p:nvPicPr>
          <p:cNvPr id="7" name="Graphic 6">
            <a:extLst>
              <a:ext uri="{FF2B5EF4-FFF2-40B4-BE49-F238E27FC236}">
                <a16:creationId xmlns:a16="http://schemas.microsoft.com/office/drawing/2014/main" id="{8D1B2F6B-4F74-CDB7-4D34-F38F08E64D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5003" y="520324"/>
            <a:ext cx="2539696" cy="747358"/>
          </a:xfrm>
          <a:prstGeom prst="rect">
            <a:avLst/>
          </a:prstGeom>
        </p:spPr>
      </p:pic>
      <p:sp>
        <p:nvSpPr>
          <p:cNvPr id="2" name="Title 1">
            <a:extLst>
              <a:ext uri="{FF2B5EF4-FFF2-40B4-BE49-F238E27FC236}">
                <a16:creationId xmlns:a16="http://schemas.microsoft.com/office/drawing/2014/main" id="{8E46D978-59B2-DB26-D711-5C7BA1EFF46B}"/>
              </a:ext>
            </a:extLst>
          </p:cNvPr>
          <p:cNvSpPr>
            <a:spLocks noGrp="1"/>
          </p:cNvSpPr>
          <p:nvPr>
            <p:ph type="title"/>
          </p:nvPr>
        </p:nvSpPr>
        <p:spPr>
          <a:xfrm>
            <a:off x="1055006" y="3965172"/>
            <a:ext cx="6768194" cy="2011738"/>
          </a:xfrm>
        </p:spPr>
        <p:txBody>
          <a:bodyPr anchor="t">
            <a:normAutofit/>
          </a:bodyPr>
          <a:lstStyle>
            <a:lvl1pPr>
              <a:defRPr sz="5400"/>
            </a:lvl1pPr>
          </a:lstStyle>
          <a:p>
            <a:r>
              <a:rPr lang="en-US"/>
              <a:t>Click to edit Master title style</a:t>
            </a:r>
            <a:endParaRPr lang="pt-PT" dirty="0"/>
          </a:p>
        </p:txBody>
      </p:sp>
      <p:grpSp>
        <p:nvGrpSpPr>
          <p:cNvPr id="11" name="Group 10">
            <a:extLst>
              <a:ext uri="{FF2B5EF4-FFF2-40B4-BE49-F238E27FC236}">
                <a16:creationId xmlns:a16="http://schemas.microsoft.com/office/drawing/2014/main" id="{FB66FC1C-675D-C95F-7C9D-3F70D4EB7397}"/>
              </a:ext>
            </a:extLst>
          </p:cNvPr>
          <p:cNvGrpSpPr/>
          <p:nvPr userDrawn="1"/>
        </p:nvGrpSpPr>
        <p:grpSpPr>
          <a:xfrm>
            <a:off x="7682573" y="407583"/>
            <a:ext cx="4537013" cy="5569326"/>
            <a:chOff x="7682573" y="407583"/>
            <a:chExt cx="4537013" cy="5569326"/>
          </a:xfrm>
        </p:grpSpPr>
        <p:pic>
          <p:nvPicPr>
            <p:cNvPr id="6" name="Picture 5" descr="A group of people looking at a tablet&#10;&#10;Description automatically generated">
              <a:extLst>
                <a:ext uri="{FF2B5EF4-FFF2-40B4-BE49-F238E27FC236}">
                  <a16:creationId xmlns:a16="http://schemas.microsoft.com/office/drawing/2014/main" id="{4736C4A5-9905-F301-3D5E-D5A491AA05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003024" y="708222"/>
              <a:ext cx="4214949" cy="5268687"/>
            </a:xfrm>
            <a:prstGeom prst="rect">
              <a:avLst/>
            </a:prstGeom>
          </p:spPr>
        </p:pic>
        <p:sp>
          <p:nvSpPr>
            <p:cNvPr id="9" name="Rectangle 8">
              <a:extLst>
                <a:ext uri="{FF2B5EF4-FFF2-40B4-BE49-F238E27FC236}">
                  <a16:creationId xmlns:a16="http://schemas.microsoft.com/office/drawing/2014/main" id="{1C3AFAEF-A5A7-C34D-368A-B500B631134B}"/>
                </a:ext>
              </a:extLst>
            </p:cNvPr>
            <p:cNvSpPr/>
            <p:nvPr userDrawn="1"/>
          </p:nvSpPr>
          <p:spPr>
            <a:xfrm>
              <a:off x="7682573" y="407583"/>
              <a:ext cx="4537013" cy="3261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grpSp>
      <p:pic>
        <p:nvPicPr>
          <p:cNvPr id="4" name="Picture 3" descr="A black and white logo&#10;&#10;Description automatically generated">
            <a:extLst>
              <a:ext uri="{FF2B5EF4-FFF2-40B4-BE49-F238E27FC236}">
                <a16:creationId xmlns:a16="http://schemas.microsoft.com/office/drawing/2014/main" id="{0251C10B-A4FB-75FC-A338-2C788002346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99946" y="147389"/>
            <a:ext cx="3243356" cy="1491944"/>
          </a:xfrm>
          <a:prstGeom prst="rect">
            <a:avLst/>
          </a:prstGeom>
        </p:spPr>
      </p:pic>
    </p:spTree>
    <p:extLst>
      <p:ext uri="{BB962C8B-B14F-4D97-AF65-F5344CB8AC3E}">
        <p14:creationId xmlns:p14="http://schemas.microsoft.com/office/powerpoint/2010/main" val="1607027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FCCN_Conteúdo_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B3E73-DB66-10A0-FEF7-169528E836B9}"/>
              </a:ext>
            </a:extLst>
          </p:cNvPr>
          <p:cNvSpPr>
            <a:spLocks noGrp="1"/>
          </p:cNvSpPr>
          <p:nvPr>
            <p:ph type="title"/>
          </p:nvPr>
        </p:nvSpPr>
        <p:spPr>
          <a:xfrm>
            <a:off x="1055003" y="810491"/>
            <a:ext cx="3932237" cy="1600200"/>
          </a:xfrm>
        </p:spPr>
        <p:txBody>
          <a:bodyPr anchor="b"/>
          <a:lstStyle>
            <a:lvl1pPr>
              <a:defRPr sz="3200"/>
            </a:lvl1pPr>
          </a:lstStyle>
          <a:p>
            <a:r>
              <a:rPr lang="en-US"/>
              <a:t>Click to edit Master title style</a:t>
            </a:r>
            <a:endParaRPr lang="pt-PT"/>
          </a:p>
        </p:txBody>
      </p:sp>
      <p:sp>
        <p:nvSpPr>
          <p:cNvPr id="3" name="Content Placeholder 2">
            <a:extLst>
              <a:ext uri="{FF2B5EF4-FFF2-40B4-BE49-F238E27FC236}">
                <a16:creationId xmlns:a16="http://schemas.microsoft.com/office/drawing/2014/main" id="{51424A19-C470-96C3-737D-8A1A3B712B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Text Placeholder 3">
            <a:extLst>
              <a:ext uri="{FF2B5EF4-FFF2-40B4-BE49-F238E27FC236}">
                <a16:creationId xmlns:a16="http://schemas.microsoft.com/office/drawing/2014/main" id="{9073C662-691A-B1C8-1B27-869F7C08A634}"/>
              </a:ext>
            </a:extLst>
          </p:cNvPr>
          <p:cNvSpPr>
            <a:spLocks noGrp="1"/>
          </p:cNvSpPr>
          <p:nvPr>
            <p:ph type="body" sz="half" idx="2"/>
          </p:nvPr>
        </p:nvSpPr>
        <p:spPr>
          <a:xfrm>
            <a:off x="1055003" y="241069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B51135AE-695E-F904-7BDC-5DC69D32C2C2}"/>
              </a:ext>
            </a:extLst>
          </p:cNvPr>
          <p:cNvSpPr>
            <a:spLocks noGrp="1"/>
          </p:cNvSpPr>
          <p:nvPr>
            <p:ph type="sldNum" sz="quarter" idx="12"/>
          </p:nvPr>
        </p:nvSpPr>
        <p:spPr>
          <a:xfrm>
            <a:off x="8610600" y="6356350"/>
            <a:ext cx="2743200" cy="365125"/>
          </a:xfrm>
          <a:prstGeom prst="rect">
            <a:avLst/>
          </a:prstGeom>
        </p:spPr>
        <p:txBody>
          <a:bodyPr/>
          <a:lstStyle/>
          <a:p>
            <a:fld id="{76FB0E69-2D28-4B77-89F2-F01B5F9D168A}" type="slidenum">
              <a:rPr lang="pt-PT" smtClean="0"/>
              <a:t>‹#›</a:t>
            </a:fld>
            <a:endParaRPr lang="pt-PT" dirty="0"/>
          </a:p>
        </p:txBody>
      </p:sp>
      <p:pic>
        <p:nvPicPr>
          <p:cNvPr id="8" name="Graphic 7">
            <a:extLst>
              <a:ext uri="{FF2B5EF4-FFF2-40B4-BE49-F238E27FC236}">
                <a16:creationId xmlns:a16="http://schemas.microsoft.com/office/drawing/2014/main" id="{7C834B01-147B-9BBD-FA31-7C09A2B6516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5003" y="512422"/>
            <a:ext cx="749981" cy="749981"/>
          </a:xfrm>
          <a:prstGeom prst="rect">
            <a:avLst/>
          </a:prstGeom>
        </p:spPr>
      </p:pic>
    </p:spTree>
    <p:extLst>
      <p:ext uri="{BB962C8B-B14F-4D97-AF65-F5344CB8AC3E}">
        <p14:creationId xmlns:p14="http://schemas.microsoft.com/office/powerpoint/2010/main" val="3896871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Segurança_Separador_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FFEE78-1CAF-A782-F0FB-D994A1ABCCA6}"/>
              </a:ext>
            </a:extLst>
          </p:cNvPr>
          <p:cNvSpPr/>
          <p:nvPr userDrawn="1"/>
        </p:nvSpPr>
        <p:spPr>
          <a:xfrm flipV="1">
            <a:off x="0" y="0"/>
            <a:ext cx="12192000" cy="361784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ln>
                <a:noFill/>
              </a:ln>
            </a:endParaRPr>
          </a:p>
        </p:txBody>
      </p:sp>
      <p:sp>
        <p:nvSpPr>
          <p:cNvPr id="2" name="Title 1">
            <a:extLst>
              <a:ext uri="{FF2B5EF4-FFF2-40B4-BE49-F238E27FC236}">
                <a16:creationId xmlns:a16="http://schemas.microsoft.com/office/drawing/2014/main" id="{63964867-95C8-AB79-12F1-0B9738AB9D6C}"/>
              </a:ext>
            </a:extLst>
          </p:cNvPr>
          <p:cNvSpPr>
            <a:spLocks noGrp="1"/>
          </p:cNvSpPr>
          <p:nvPr>
            <p:ph type="ctrTitle"/>
          </p:nvPr>
        </p:nvSpPr>
        <p:spPr>
          <a:xfrm>
            <a:off x="1055003" y="3784822"/>
            <a:ext cx="10458486" cy="1095250"/>
          </a:xfrm>
        </p:spPr>
        <p:txBody>
          <a:bodyPr anchor="b">
            <a:normAutofit/>
          </a:bodyPr>
          <a:lstStyle>
            <a:lvl1pPr algn="l">
              <a:defRPr sz="5400"/>
            </a:lvl1pPr>
          </a:lstStyle>
          <a:p>
            <a:r>
              <a:rPr lang="en-US"/>
              <a:t>Click to edit Master title style</a:t>
            </a:r>
            <a:endParaRPr lang="pt-PT"/>
          </a:p>
        </p:txBody>
      </p:sp>
      <p:sp>
        <p:nvSpPr>
          <p:cNvPr id="3" name="Subtitle 2">
            <a:extLst>
              <a:ext uri="{FF2B5EF4-FFF2-40B4-BE49-F238E27FC236}">
                <a16:creationId xmlns:a16="http://schemas.microsoft.com/office/drawing/2014/main" id="{9DCE75A0-4902-AF90-D5C5-8B9A439FB2F6}"/>
              </a:ext>
            </a:extLst>
          </p:cNvPr>
          <p:cNvSpPr>
            <a:spLocks noGrp="1"/>
          </p:cNvSpPr>
          <p:nvPr>
            <p:ph type="subTitle" idx="1"/>
          </p:nvPr>
        </p:nvSpPr>
        <p:spPr>
          <a:xfrm>
            <a:off x="1055003" y="4969566"/>
            <a:ext cx="9144000" cy="65648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PT"/>
          </a:p>
        </p:txBody>
      </p:sp>
      <p:pic>
        <p:nvPicPr>
          <p:cNvPr id="4" name="Picture 3" descr="A black background with a black square&#10;&#10;Description automatically generated with medium confidence">
            <a:extLst>
              <a:ext uri="{FF2B5EF4-FFF2-40B4-BE49-F238E27FC236}">
                <a16:creationId xmlns:a16="http://schemas.microsoft.com/office/drawing/2014/main" id="{97CDA8DF-F587-A7E6-6F1A-A2B41DD392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5920" y="1928609"/>
            <a:ext cx="3261718" cy="1500391"/>
          </a:xfrm>
          <a:prstGeom prst="rect">
            <a:avLst/>
          </a:prstGeom>
        </p:spPr>
      </p:pic>
    </p:spTree>
    <p:extLst>
      <p:ext uri="{BB962C8B-B14F-4D97-AF65-F5344CB8AC3E}">
        <p14:creationId xmlns:p14="http://schemas.microsoft.com/office/powerpoint/2010/main" val="425490396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Segurança_Separador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64867-95C8-AB79-12F1-0B9738AB9D6C}"/>
              </a:ext>
            </a:extLst>
          </p:cNvPr>
          <p:cNvSpPr>
            <a:spLocks noGrp="1"/>
          </p:cNvSpPr>
          <p:nvPr>
            <p:ph type="ctrTitle" hasCustomPrompt="1"/>
          </p:nvPr>
        </p:nvSpPr>
        <p:spPr>
          <a:xfrm>
            <a:off x="1055003" y="2131265"/>
            <a:ext cx="9144000" cy="2096799"/>
          </a:xfrm>
        </p:spPr>
        <p:txBody>
          <a:bodyPr anchor="b">
            <a:normAutofit/>
          </a:bodyPr>
          <a:lstStyle>
            <a:lvl1pPr algn="l">
              <a:defRPr sz="5400"/>
            </a:lvl1pPr>
          </a:lstStyle>
          <a:p>
            <a:r>
              <a:rPr lang="en-US"/>
              <a:t>Click to edit </a:t>
            </a:r>
            <a:br>
              <a:rPr lang="en-US"/>
            </a:br>
            <a:r>
              <a:rPr lang="en-US"/>
              <a:t>Master title style</a:t>
            </a:r>
            <a:endParaRPr lang="pt-PT"/>
          </a:p>
        </p:txBody>
      </p:sp>
      <p:sp>
        <p:nvSpPr>
          <p:cNvPr id="3" name="Subtitle 2">
            <a:extLst>
              <a:ext uri="{FF2B5EF4-FFF2-40B4-BE49-F238E27FC236}">
                <a16:creationId xmlns:a16="http://schemas.microsoft.com/office/drawing/2014/main" id="{9DCE75A0-4902-AF90-D5C5-8B9A439FB2F6}"/>
              </a:ext>
            </a:extLst>
          </p:cNvPr>
          <p:cNvSpPr>
            <a:spLocks noGrp="1"/>
          </p:cNvSpPr>
          <p:nvPr>
            <p:ph type="subTitle" idx="1"/>
          </p:nvPr>
        </p:nvSpPr>
        <p:spPr>
          <a:xfrm>
            <a:off x="1055003" y="4320140"/>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PT"/>
          </a:p>
        </p:txBody>
      </p:sp>
      <p:pic>
        <p:nvPicPr>
          <p:cNvPr id="4" name="Picture 3" descr="A black background with a black square&#10;&#10;Description automatically generated with medium confidence">
            <a:extLst>
              <a:ext uri="{FF2B5EF4-FFF2-40B4-BE49-F238E27FC236}">
                <a16:creationId xmlns:a16="http://schemas.microsoft.com/office/drawing/2014/main" id="{F6BE6FB2-67C4-F4F5-05D5-6841C22C3F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5920" y="143807"/>
            <a:ext cx="3261718" cy="1500391"/>
          </a:xfrm>
          <a:prstGeom prst="rect">
            <a:avLst/>
          </a:prstGeom>
        </p:spPr>
      </p:pic>
    </p:spTree>
    <p:extLst>
      <p:ext uri="{BB962C8B-B14F-4D97-AF65-F5344CB8AC3E}">
        <p14:creationId xmlns:p14="http://schemas.microsoft.com/office/powerpoint/2010/main" val="178789215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gurança_Separador_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2694A-6308-8DA8-200F-C2139BF34854}"/>
              </a:ext>
            </a:extLst>
          </p:cNvPr>
          <p:cNvSpPr>
            <a:spLocks noGrp="1"/>
          </p:cNvSpPr>
          <p:nvPr>
            <p:ph type="title"/>
          </p:nvPr>
        </p:nvSpPr>
        <p:spPr>
          <a:xfrm>
            <a:off x="1076036" y="1709738"/>
            <a:ext cx="10515600" cy="2852737"/>
          </a:xfrm>
        </p:spPr>
        <p:txBody>
          <a:bodyPr anchor="b"/>
          <a:lstStyle>
            <a:lvl1pPr>
              <a:defRPr sz="6000"/>
            </a:lvl1pPr>
          </a:lstStyle>
          <a:p>
            <a:r>
              <a:rPr lang="en-US"/>
              <a:t>Click to edit Master title style</a:t>
            </a:r>
            <a:endParaRPr lang="pt-PT"/>
          </a:p>
        </p:txBody>
      </p:sp>
      <p:sp>
        <p:nvSpPr>
          <p:cNvPr id="3" name="Text Placeholder 2">
            <a:extLst>
              <a:ext uri="{FF2B5EF4-FFF2-40B4-BE49-F238E27FC236}">
                <a16:creationId xmlns:a16="http://schemas.microsoft.com/office/drawing/2014/main" id="{98FC51BA-7674-BA76-52AD-37B4FDEF1C09}"/>
              </a:ext>
            </a:extLst>
          </p:cNvPr>
          <p:cNvSpPr>
            <a:spLocks noGrp="1"/>
          </p:cNvSpPr>
          <p:nvPr>
            <p:ph type="body" idx="1"/>
          </p:nvPr>
        </p:nvSpPr>
        <p:spPr>
          <a:xfrm>
            <a:off x="1076036"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329182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Segurança_Conteúdo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8FF24-E258-E835-A980-F7D1B047F94B}"/>
              </a:ext>
            </a:extLst>
          </p:cNvPr>
          <p:cNvSpPr>
            <a:spLocks noGrp="1"/>
          </p:cNvSpPr>
          <p:nvPr>
            <p:ph type="title"/>
          </p:nvPr>
        </p:nvSpPr>
        <p:spPr/>
        <p:txBody>
          <a:bodyPr/>
          <a:lstStyle/>
          <a:p>
            <a:r>
              <a:rPr lang="en-US"/>
              <a:t>Click to edit Master title style</a:t>
            </a:r>
            <a:endParaRPr lang="pt-PT"/>
          </a:p>
        </p:txBody>
      </p:sp>
      <p:sp>
        <p:nvSpPr>
          <p:cNvPr id="3" name="Content Placeholder 2">
            <a:extLst>
              <a:ext uri="{FF2B5EF4-FFF2-40B4-BE49-F238E27FC236}">
                <a16:creationId xmlns:a16="http://schemas.microsoft.com/office/drawing/2014/main" id="{47FC1017-AEFC-F107-2665-9AAA960587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Tree>
    <p:extLst>
      <p:ext uri="{BB962C8B-B14F-4D97-AF65-F5344CB8AC3E}">
        <p14:creationId xmlns:p14="http://schemas.microsoft.com/office/powerpoint/2010/main" val="293216351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Segurança_Conteúdo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7F85B-632D-E952-2298-C0422EAECB25}"/>
              </a:ext>
            </a:extLst>
          </p:cNvPr>
          <p:cNvSpPr>
            <a:spLocks noGrp="1"/>
          </p:cNvSpPr>
          <p:nvPr>
            <p:ph type="title"/>
          </p:nvPr>
        </p:nvSpPr>
        <p:spPr/>
        <p:txBody>
          <a:bodyPr/>
          <a:lstStyle/>
          <a:p>
            <a:r>
              <a:rPr lang="en-US"/>
              <a:t>Click to edit Master title style</a:t>
            </a:r>
            <a:endParaRPr lang="pt-PT"/>
          </a:p>
        </p:txBody>
      </p:sp>
      <p:sp>
        <p:nvSpPr>
          <p:cNvPr id="3" name="Content Placeholder 2">
            <a:extLst>
              <a:ext uri="{FF2B5EF4-FFF2-40B4-BE49-F238E27FC236}">
                <a16:creationId xmlns:a16="http://schemas.microsoft.com/office/drawing/2014/main" id="{F2335133-66E9-AB4B-2EFB-6532F3379126}"/>
              </a:ext>
            </a:extLst>
          </p:cNvPr>
          <p:cNvSpPr>
            <a:spLocks noGrp="1"/>
          </p:cNvSpPr>
          <p:nvPr>
            <p:ph sz="half" idx="1"/>
          </p:nvPr>
        </p:nvSpPr>
        <p:spPr>
          <a:xfrm>
            <a:off x="1055006" y="1825625"/>
            <a:ext cx="496479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Content Placeholder 3">
            <a:extLst>
              <a:ext uri="{FF2B5EF4-FFF2-40B4-BE49-F238E27FC236}">
                <a16:creationId xmlns:a16="http://schemas.microsoft.com/office/drawing/2014/main" id="{66EC7F34-6EFF-5987-5735-2005D92390D1}"/>
              </a:ext>
            </a:extLst>
          </p:cNvPr>
          <p:cNvSpPr>
            <a:spLocks noGrp="1"/>
          </p:cNvSpPr>
          <p:nvPr>
            <p:ph sz="half" idx="2"/>
          </p:nvPr>
        </p:nvSpPr>
        <p:spPr>
          <a:xfrm>
            <a:off x="6172199" y="1825625"/>
            <a:ext cx="538249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Tree>
    <p:extLst>
      <p:ext uri="{BB962C8B-B14F-4D97-AF65-F5344CB8AC3E}">
        <p14:creationId xmlns:p14="http://schemas.microsoft.com/office/powerpoint/2010/main" val="89472091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Segurança_Conteúdo_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05290-3CBA-F955-1AA7-0F45F126C0D5}"/>
              </a:ext>
            </a:extLst>
          </p:cNvPr>
          <p:cNvSpPr>
            <a:spLocks noGrp="1"/>
          </p:cNvSpPr>
          <p:nvPr>
            <p:ph type="title"/>
          </p:nvPr>
        </p:nvSpPr>
        <p:spPr>
          <a:xfrm>
            <a:off x="1057997" y="365125"/>
            <a:ext cx="10515600" cy="1325563"/>
          </a:xfrm>
        </p:spPr>
        <p:txBody>
          <a:bodyPr/>
          <a:lstStyle/>
          <a:p>
            <a:r>
              <a:rPr lang="en-US"/>
              <a:t>Click to edit Master title style</a:t>
            </a:r>
            <a:endParaRPr lang="pt-PT"/>
          </a:p>
        </p:txBody>
      </p:sp>
      <p:sp>
        <p:nvSpPr>
          <p:cNvPr id="3" name="Text Placeholder 2">
            <a:extLst>
              <a:ext uri="{FF2B5EF4-FFF2-40B4-BE49-F238E27FC236}">
                <a16:creationId xmlns:a16="http://schemas.microsoft.com/office/drawing/2014/main" id="{BBD61995-AB25-6B4A-298D-46BA9ABA4963}"/>
              </a:ext>
            </a:extLst>
          </p:cNvPr>
          <p:cNvSpPr>
            <a:spLocks noGrp="1"/>
          </p:cNvSpPr>
          <p:nvPr>
            <p:ph type="body" idx="1"/>
          </p:nvPr>
        </p:nvSpPr>
        <p:spPr>
          <a:xfrm>
            <a:off x="1057997"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14CDCE-066C-C4BD-EE35-7CF53AB00D8A}"/>
              </a:ext>
            </a:extLst>
          </p:cNvPr>
          <p:cNvSpPr>
            <a:spLocks noGrp="1"/>
          </p:cNvSpPr>
          <p:nvPr>
            <p:ph sz="half" idx="2"/>
          </p:nvPr>
        </p:nvSpPr>
        <p:spPr>
          <a:xfrm>
            <a:off x="1057997"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5" name="Text Placeholder 4">
            <a:extLst>
              <a:ext uri="{FF2B5EF4-FFF2-40B4-BE49-F238E27FC236}">
                <a16:creationId xmlns:a16="http://schemas.microsoft.com/office/drawing/2014/main" id="{A17615AA-1734-8D87-5D62-9D0D4D4DD187}"/>
              </a:ext>
            </a:extLst>
          </p:cNvPr>
          <p:cNvSpPr>
            <a:spLocks noGrp="1"/>
          </p:cNvSpPr>
          <p:nvPr>
            <p:ph type="body" sz="quarter" idx="3"/>
          </p:nvPr>
        </p:nvSpPr>
        <p:spPr>
          <a:xfrm>
            <a:off x="6390409"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CAB3D7-94C7-1DFA-BC9A-479942648856}"/>
              </a:ext>
            </a:extLst>
          </p:cNvPr>
          <p:cNvSpPr>
            <a:spLocks noGrp="1"/>
          </p:cNvSpPr>
          <p:nvPr>
            <p:ph sz="quarter" idx="4"/>
          </p:nvPr>
        </p:nvSpPr>
        <p:spPr>
          <a:xfrm>
            <a:off x="6390409"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Tree>
    <p:extLst>
      <p:ext uri="{BB962C8B-B14F-4D97-AF65-F5344CB8AC3E}">
        <p14:creationId xmlns:p14="http://schemas.microsoft.com/office/powerpoint/2010/main" val="274116625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Segurança_Conteúdo_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B3E73-DB66-10A0-FEF7-169528E836B9}"/>
              </a:ext>
            </a:extLst>
          </p:cNvPr>
          <p:cNvSpPr>
            <a:spLocks noGrp="1"/>
          </p:cNvSpPr>
          <p:nvPr>
            <p:ph type="title"/>
          </p:nvPr>
        </p:nvSpPr>
        <p:spPr>
          <a:xfrm>
            <a:off x="1055003" y="810491"/>
            <a:ext cx="3932237" cy="1600200"/>
          </a:xfrm>
        </p:spPr>
        <p:txBody>
          <a:bodyPr anchor="b"/>
          <a:lstStyle>
            <a:lvl1pPr>
              <a:defRPr sz="3200"/>
            </a:lvl1pPr>
          </a:lstStyle>
          <a:p>
            <a:r>
              <a:rPr lang="en-US"/>
              <a:t>Click to edit Master title style</a:t>
            </a:r>
            <a:endParaRPr lang="pt-PT"/>
          </a:p>
        </p:txBody>
      </p:sp>
      <p:sp>
        <p:nvSpPr>
          <p:cNvPr id="3" name="Content Placeholder 2">
            <a:extLst>
              <a:ext uri="{FF2B5EF4-FFF2-40B4-BE49-F238E27FC236}">
                <a16:creationId xmlns:a16="http://schemas.microsoft.com/office/drawing/2014/main" id="{51424A19-C470-96C3-737D-8A1A3B712B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Text Placeholder 3">
            <a:extLst>
              <a:ext uri="{FF2B5EF4-FFF2-40B4-BE49-F238E27FC236}">
                <a16:creationId xmlns:a16="http://schemas.microsoft.com/office/drawing/2014/main" id="{9073C662-691A-B1C8-1B27-869F7C08A634}"/>
              </a:ext>
            </a:extLst>
          </p:cNvPr>
          <p:cNvSpPr>
            <a:spLocks noGrp="1"/>
          </p:cNvSpPr>
          <p:nvPr>
            <p:ph type="body" sz="half" idx="2"/>
          </p:nvPr>
        </p:nvSpPr>
        <p:spPr>
          <a:xfrm>
            <a:off x="1055003" y="241069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Graphic 7">
            <a:extLst>
              <a:ext uri="{FF2B5EF4-FFF2-40B4-BE49-F238E27FC236}">
                <a16:creationId xmlns:a16="http://schemas.microsoft.com/office/drawing/2014/main" id="{7C834B01-147B-9BBD-FA31-7C09A2B6516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5003" y="512422"/>
            <a:ext cx="749981" cy="749981"/>
          </a:xfrm>
          <a:prstGeom prst="rect">
            <a:avLst/>
          </a:prstGeom>
        </p:spPr>
      </p:pic>
    </p:spTree>
    <p:extLst>
      <p:ext uri="{BB962C8B-B14F-4D97-AF65-F5344CB8AC3E}">
        <p14:creationId xmlns:p14="http://schemas.microsoft.com/office/powerpoint/2010/main" val="140601145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gurança_Conteúdo_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19001-6BC7-C583-5B0D-0F7A03B67C94}"/>
              </a:ext>
            </a:extLst>
          </p:cNvPr>
          <p:cNvSpPr>
            <a:spLocks noGrp="1"/>
          </p:cNvSpPr>
          <p:nvPr>
            <p:ph type="title" hasCustomPrompt="1"/>
          </p:nvPr>
        </p:nvSpPr>
        <p:spPr>
          <a:xfrm>
            <a:off x="1047607" y="373558"/>
            <a:ext cx="9154484" cy="1069975"/>
          </a:xfrm>
        </p:spPr>
        <p:txBody>
          <a:bodyPr anchor="b">
            <a:noAutofit/>
          </a:bodyPr>
          <a:lstStyle>
            <a:lvl1pPr>
              <a:defRPr sz="4800"/>
            </a:lvl1pPr>
          </a:lstStyle>
          <a:p>
            <a:r>
              <a:rPr lang="en-US"/>
              <a:t>Click to edit master title style</a:t>
            </a:r>
            <a:endParaRPr lang="pt-PT"/>
          </a:p>
        </p:txBody>
      </p:sp>
      <p:sp>
        <p:nvSpPr>
          <p:cNvPr id="4" name="Text Placeholder 3">
            <a:extLst>
              <a:ext uri="{FF2B5EF4-FFF2-40B4-BE49-F238E27FC236}">
                <a16:creationId xmlns:a16="http://schemas.microsoft.com/office/drawing/2014/main" id="{D2691416-1A5D-F3AE-83F5-9EA19EE1CA8E}"/>
              </a:ext>
            </a:extLst>
          </p:cNvPr>
          <p:cNvSpPr>
            <a:spLocks noGrp="1"/>
          </p:cNvSpPr>
          <p:nvPr>
            <p:ph type="body" sz="half" idx="2"/>
          </p:nvPr>
        </p:nvSpPr>
        <p:spPr>
          <a:xfrm>
            <a:off x="1047607" y="1748971"/>
            <a:ext cx="7065492" cy="4101111"/>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1146533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egurança_Conteúdo_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D52D437-01D5-1BC7-89E1-47BCD4C1AD4C}"/>
              </a:ext>
            </a:extLst>
          </p:cNvPr>
          <p:cNvSpPr/>
          <p:nvPr userDrawn="1"/>
        </p:nvSpPr>
        <p:spPr>
          <a:xfrm flipV="1">
            <a:off x="0" y="-1"/>
            <a:ext cx="12192000" cy="685799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ln>
                <a:noFill/>
              </a:ln>
            </a:endParaRPr>
          </a:p>
        </p:txBody>
      </p:sp>
      <p:sp>
        <p:nvSpPr>
          <p:cNvPr id="2" name="Title 1">
            <a:extLst>
              <a:ext uri="{FF2B5EF4-FFF2-40B4-BE49-F238E27FC236}">
                <a16:creationId xmlns:a16="http://schemas.microsoft.com/office/drawing/2014/main" id="{BC919001-6BC7-C583-5B0D-0F7A03B67C94}"/>
              </a:ext>
            </a:extLst>
          </p:cNvPr>
          <p:cNvSpPr>
            <a:spLocks noGrp="1"/>
          </p:cNvSpPr>
          <p:nvPr>
            <p:ph type="title" hasCustomPrompt="1"/>
          </p:nvPr>
        </p:nvSpPr>
        <p:spPr>
          <a:xfrm>
            <a:off x="1047607" y="373558"/>
            <a:ext cx="9154484" cy="1069975"/>
          </a:xfrm>
        </p:spPr>
        <p:txBody>
          <a:bodyPr anchor="b">
            <a:noAutofit/>
          </a:bodyPr>
          <a:lstStyle>
            <a:lvl1pPr>
              <a:defRPr sz="4800"/>
            </a:lvl1pPr>
          </a:lstStyle>
          <a:p>
            <a:r>
              <a:rPr lang="en-US"/>
              <a:t>Click to edit master title style</a:t>
            </a:r>
            <a:endParaRPr lang="pt-PT"/>
          </a:p>
        </p:txBody>
      </p:sp>
      <p:sp>
        <p:nvSpPr>
          <p:cNvPr id="4" name="Text Placeholder 3">
            <a:extLst>
              <a:ext uri="{FF2B5EF4-FFF2-40B4-BE49-F238E27FC236}">
                <a16:creationId xmlns:a16="http://schemas.microsoft.com/office/drawing/2014/main" id="{D2691416-1A5D-F3AE-83F5-9EA19EE1CA8E}"/>
              </a:ext>
            </a:extLst>
          </p:cNvPr>
          <p:cNvSpPr>
            <a:spLocks noGrp="1"/>
          </p:cNvSpPr>
          <p:nvPr>
            <p:ph type="body" sz="half" idx="2"/>
          </p:nvPr>
        </p:nvSpPr>
        <p:spPr>
          <a:xfrm>
            <a:off x="1047607" y="1748971"/>
            <a:ext cx="7065492" cy="4101111"/>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6" name="Graphic 5">
            <a:extLst>
              <a:ext uri="{FF2B5EF4-FFF2-40B4-BE49-F238E27FC236}">
                <a16:creationId xmlns:a16="http://schemas.microsoft.com/office/drawing/2014/main" id="{09ACB4D4-472F-446E-0B74-70C152DC6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97683" y="6281002"/>
            <a:ext cx="2373993" cy="488893"/>
          </a:xfrm>
          <a:prstGeom prst="rect">
            <a:avLst/>
          </a:prstGeom>
        </p:spPr>
      </p:pic>
      <p:pic>
        <p:nvPicPr>
          <p:cNvPr id="7" name="Graphic 6">
            <a:extLst>
              <a:ext uri="{FF2B5EF4-FFF2-40B4-BE49-F238E27FC236}">
                <a16:creationId xmlns:a16="http://schemas.microsoft.com/office/drawing/2014/main" id="{7EB69C29-55A2-EEEE-4A50-2E3101D2550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6339841"/>
            <a:ext cx="520324" cy="520324"/>
          </a:xfrm>
          <a:prstGeom prst="rect">
            <a:avLst/>
          </a:prstGeom>
        </p:spPr>
      </p:pic>
      <p:pic>
        <p:nvPicPr>
          <p:cNvPr id="9" name="Graphic 8">
            <a:extLst>
              <a:ext uri="{FF2B5EF4-FFF2-40B4-BE49-F238E27FC236}">
                <a16:creationId xmlns:a16="http://schemas.microsoft.com/office/drawing/2014/main" id="{C6A0D14C-4B7D-8F8C-CDC8-4704CE30FB4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206987" y="265651"/>
            <a:ext cx="1490662" cy="75286"/>
          </a:xfrm>
          <a:prstGeom prst="rect">
            <a:avLst/>
          </a:prstGeom>
        </p:spPr>
      </p:pic>
      <p:sp>
        <p:nvSpPr>
          <p:cNvPr id="5" name="Rectangle 4">
            <a:extLst>
              <a:ext uri="{FF2B5EF4-FFF2-40B4-BE49-F238E27FC236}">
                <a16:creationId xmlns:a16="http://schemas.microsoft.com/office/drawing/2014/main" id="{D7467F42-4A67-30F1-8BEC-48A3DDE4058C}"/>
              </a:ext>
            </a:extLst>
          </p:cNvPr>
          <p:cNvSpPr/>
          <p:nvPr userDrawn="1"/>
        </p:nvSpPr>
        <p:spPr>
          <a:xfrm>
            <a:off x="0" y="-13766"/>
            <a:ext cx="520324" cy="633767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10" name="TextBox 9">
            <a:extLst>
              <a:ext uri="{FF2B5EF4-FFF2-40B4-BE49-F238E27FC236}">
                <a16:creationId xmlns:a16="http://schemas.microsoft.com/office/drawing/2014/main" id="{FC3626C8-06C7-E8C6-902A-8BF31A522447}"/>
              </a:ext>
            </a:extLst>
          </p:cNvPr>
          <p:cNvSpPr txBox="1"/>
          <p:nvPr userDrawn="1"/>
        </p:nvSpPr>
        <p:spPr>
          <a:xfrm rot="16200000">
            <a:off x="-773508" y="1128894"/>
            <a:ext cx="2067339" cy="307777"/>
          </a:xfrm>
          <a:prstGeom prst="rect">
            <a:avLst/>
          </a:prstGeom>
          <a:noFill/>
        </p:spPr>
        <p:txBody>
          <a:bodyPr wrap="square" rtlCol="0">
            <a:spAutoFit/>
          </a:bodyPr>
          <a:lstStyle/>
          <a:p>
            <a:pPr algn="r"/>
            <a:r>
              <a:rPr lang="pt-PT" sz="1400" b="1" dirty="0">
                <a:latin typeface="Arial" panose="020B0604020202020204" pitchFamily="34" charset="0"/>
                <a:cs typeface="Arial" panose="020B0604020202020204" pitchFamily="34" charset="0"/>
              </a:rPr>
              <a:t>Segurança</a:t>
            </a:r>
          </a:p>
        </p:txBody>
      </p:sp>
    </p:spTree>
    <p:extLst>
      <p:ext uri="{BB962C8B-B14F-4D97-AF65-F5344CB8AC3E}">
        <p14:creationId xmlns:p14="http://schemas.microsoft.com/office/powerpoint/2010/main" val="2110110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Segurança_Título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DE302-47C7-E6CC-1167-93D669C6334B}"/>
              </a:ext>
            </a:extLst>
          </p:cNvPr>
          <p:cNvSpPr>
            <a:spLocks noGrp="1"/>
          </p:cNvSpPr>
          <p:nvPr>
            <p:ph type="title"/>
          </p:nvPr>
        </p:nvSpPr>
        <p:spPr/>
        <p:txBody>
          <a:bodyPr/>
          <a:lstStyle/>
          <a:p>
            <a:r>
              <a:rPr lang="en-US"/>
              <a:t>Click to edit Master title style</a:t>
            </a:r>
            <a:endParaRPr lang="pt-PT"/>
          </a:p>
        </p:txBody>
      </p:sp>
    </p:spTree>
    <p:extLst>
      <p:ext uri="{BB962C8B-B14F-4D97-AF65-F5344CB8AC3E}">
        <p14:creationId xmlns:p14="http://schemas.microsoft.com/office/powerpoint/2010/main" val="1919098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4.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6.svg"/><Relationship Id="rId10" Type="http://schemas.openxmlformats.org/officeDocument/2006/relationships/slideLayout" Target="../slideLayouts/slideLayout10.xml"/><Relationship Id="rId19"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2.svg"/><Relationship Id="rId3" Type="http://schemas.openxmlformats.org/officeDocument/2006/relationships/slideLayout" Target="../slideLayouts/slideLayout19.xml"/><Relationship Id="rId21" Type="http://schemas.openxmlformats.org/officeDocument/2006/relationships/image" Target="../media/image23.png"/><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1.png"/><Relationship Id="rId2" Type="http://schemas.openxmlformats.org/officeDocument/2006/relationships/slideLayout" Target="../slideLayouts/slideLayout18.xml"/><Relationship Id="rId16" Type="http://schemas.openxmlformats.org/officeDocument/2006/relationships/theme" Target="../theme/theme2.xml"/><Relationship Id="rId20" Type="http://schemas.openxmlformats.org/officeDocument/2006/relationships/image" Target="../media/image4.sv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3.pn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image" Target="../media/image24.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image" Target="../media/image3.png"/><Relationship Id="rId3" Type="http://schemas.openxmlformats.org/officeDocument/2006/relationships/slideLayout" Target="../slideLayouts/slideLayout34.xml"/><Relationship Id="rId21" Type="http://schemas.openxmlformats.org/officeDocument/2006/relationships/image" Target="../media/image6.svg"/><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image" Target="../media/image2.svg"/><Relationship Id="rId2" Type="http://schemas.openxmlformats.org/officeDocument/2006/relationships/slideLayout" Target="../slideLayouts/slideLayout33.xml"/><Relationship Id="rId16" Type="http://schemas.openxmlformats.org/officeDocument/2006/relationships/image" Target="../media/image1.png"/><Relationship Id="rId20" Type="http://schemas.openxmlformats.org/officeDocument/2006/relationships/image" Target="../media/image5.png"/><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theme" Target="../theme/theme3.xml"/><Relationship Id="rId10" Type="http://schemas.openxmlformats.org/officeDocument/2006/relationships/slideLayout" Target="../slideLayouts/slideLayout41.xml"/><Relationship Id="rId19" Type="http://schemas.openxmlformats.org/officeDocument/2006/relationships/image" Target="../media/image4.svg"/><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image" Target="../media/image3.png"/><Relationship Id="rId3" Type="http://schemas.openxmlformats.org/officeDocument/2006/relationships/slideLayout" Target="../slideLayouts/slideLayout48.xml"/><Relationship Id="rId21" Type="http://schemas.openxmlformats.org/officeDocument/2006/relationships/image" Target="../media/image6.svg"/><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image" Target="../media/image2.svg"/><Relationship Id="rId2" Type="http://schemas.openxmlformats.org/officeDocument/2006/relationships/slideLayout" Target="../slideLayouts/slideLayout47.xml"/><Relationship Id="rId16" Type="http://schemas.openxmlformats.org/officeDocument/2006/relationships/image" Target="../media/image1.png"/><Relationship Id="rId20" Type="http://schemas.openxmlformats.org/officeDocument/2006/relationships/image" Target="../media/image5.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theme" Target="../theme/theme4.xml"/><Relationship Id="rId10" Type="http://schemas.openxmlformats.org/officeDocument/2006/relationships/slideLayout" Target="../slideLayouts/slideLayout55.xml"/><Relationship Id="rId19" Type="http://schemas.openxmlformats.org/officeDocument/2006/relationships/image" Target="../media/image4.svg"/><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image" Target="../media/image3.png"/><Relationship Id="rId3" Type="http://schemas.openxmlformats.org/officeDocument/2006/relationships/slideLayout" Target="../slideLayouts/slideLayout62.xml"/><Relationship Id="rId21" Type="http://schemas.openxmlformats.org/officeDocument/2006/relationships/image" Target="../media/image6.svg"/><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image" Target="../media/image2.svg"/><Relationship Id="rId2" Type="http://schemas.openxmlformats.org/officeDocument/2006/relationships/slideLayout" Target="../slideLayouts/slideLayout61.xml"/><Relationship Id="rId16" Type="http://schemas.openxmlformats.org/officeDocument/2006/relationships/image" Target="../media/image1.png"/><Relationship Id="rId20" Type="http://schemas.openxmlformats.org/officeDocument/2006/relationships/image" Target="../media/image5.png"/><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theme" Target="../theme/theme5.xml"/><Relationship Id="rId10" Type="http://schemas.openxmlformats.org/officeDocument/2006/relationships/slideLayout" Target="../slideLayouts/slideLayout69.xml"/><Relationship Id="rId19" Type="http://schemas.openxmlformats.org/officeDocument/2006/relationships/image" Target="../media/image4.svg"/><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image" Target="../media/image3.png"/><Relationship Id="rId3" Type="http://schemas.openxmlformats.org/officeDocument/2006/relationships/slideLayout" Target="../slideLayouts/slideLayout76.xml"/><Relationship Id="rId21" Type="http://schemas.openxmlformats.org/officeDocument/2006/relationships/image" Target="../media/image6.svg"/><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image" Target="../media/image2.svg"/><Relationship Id="rId2" Type="http://schemas.openxmlformats.org/officeDocument/2006/relationships/slideLayout" Target="../slideLayouts/slideLayout75.xml"/><Relationship Id="rId16" Type="http://schemas.openxmlformats.org/officeDocument/2006/relationships/image" Target="../media/image1.png"/><Relationship Id="rId20" Type="http://schemas.openxmlformats.org/officeDocument/2006/relationships/image" Target="../media/image5.png"/><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theme" Target="../theme/theme6.xml"/><Relationship Id="rId10" Type="http://schemas.openxmlformats.org/officeDocument/2006/relationships/slideLayout" Target="../slideLayouts/slideLayout83.xml"/><Relationship Id="rId19" Type="http://schemas.openxmlformats.org/officeDocument/2006/relationships/image" Target="../media/image4.svg"/><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image" Target="../media/image3.png"/><Relationship Id="rId3" Type="http://schemas.openxmlformats.org/officeDocument/2006/relationships/slideLayout" Target="../slideLayouts/slideLayout90.xml"/><Relationship Id="rId21" Type="http://schemas.openxmlformats.org/officeDocument/2006/relationships/image" Target="../media/image6.svg"/><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image" Target="../media/image2.svg"/><Relationship Id="rId2" Type="http://schemas.openxmlformats.org/officeDocument/2006/relationships/slideLayout" Target="../slideLayouts/slideLayout89.xml"/><Relationship Id="rId16" Type="http://schemas.openxmlformats.org/officeDocument/2006/relationships/image" Target="../media/image1.png"/><Relationship Id="rId20" Type="http://schemas.openxmlformats.org/officeDocument/2006/relationships/image" Target="../media/image5.png"/><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theme" Target="../theme/theme7.xml"/><Relationship Id="rId10" Type="http://schemas.openxmlformats.org/officeDocument/2006/relationships/slideLayout" Target="../slideLayouts/slideLayout97.xml"/><Relationship Id="rId19" Type="http://schemas.openxmlformats.org/officeDocument/2006/relationships/image" Target="../media/image4.svg"/><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image" Target="../media/image3.png"/><Relationship Id="rId3" Type="http://schemas.openxmlformats.org/officeDocument/2006/relationships/slideLayout" Target="../slideLayouts/slideLayout104.xml"/><Relationship Id="rId21" Type="http://schemas.openxmlformats.org/officeDocument/2006/relationships/image" Target="../media/image6.svg"/><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image" Target="../media/image2.svg"/><Relationship Id="rId2" Type="http://schemas.openxmlformats.org/officeDocument/2006/relationships/slideLayout" Target="../slideLayouts/slideLayout103.xml"/><Relationship Id="rId16" Type="http://schemas.openxmlformats.org/officeDocument/2006/relationships/image" Target="../media/image1.png"/><Relationship Id="rId20" Type="http://schemas.openxmlformats.org/officeDocument/2006/relationships/image" Target="../media/image5.png"/><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theme" Target="../theme/theme8.xml"/><Relationship Id="rId10" Type="http://schemas.openxmlformats.org/officeDocument/2006/relationships/slideLayout" Target="../slideLayouts/slideLayout111.xml"/><Relationship Id="rId19" Type="http://schemas.openxmlformats.org/officeDocument/2006/relationships/image" Target="../media/image4.svg"/><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image" Target="../media/image34.png"/><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243133-49B5-FA2F-34F7-29B13C1D4A8A}"/>
              </a:ext>
            </a:extLst>
          </p:cNvPr>
          <p:cNvSpPr>
            <a:spLocks noGrp="1"/>
          </p:cNvSpPr>
          <p:nvPr>
            <p:ph type="title"/>
          </p:nvPr>
        </p:nvSpPr>
        <p:spPr>
          <a:xfrm>
            <a:off x="1055006" y="365125"/>
            <a:ext cx="10616667" cy="1325563"/>
          </a:xfrm>
          <a:prstGeom prst="rect">
            <a:avLst/>
          </a:prstGeom>
        </p:spPr>
        <p:txBody>
          <a:bodyPr vert="horz" lIns="91440" tIns="45720" rIns="91440" bIns="45720" rtlCol="0" anchor="b">
            <a:normAutofit/>
          </a:bodyPr>
          <a:lstStyle/>
          <a:p>
            <a:r>
              <a:rPr lang="en-US"/>
              <a:t>Click to edit Master title style</a:t>
            </a:r>
            <a:endParaRPr lang="pt-PT"/>
          </a:p>
        </p:txBody>
      </p:sp>
      <p:sp>
        <p:nvSpPr>
          <p:cNvPr id="3" name="Text Placeholder 2">
            <a:extLst>
              <a:ext uri="{FF2B5EF4-FFF2-40B4-BE49-F238E27FC236}">
                <a16:creationId xmlns:a16="http://schemas.microsoft.com/office/drawing/2014/main" id="{95E2E8E5-2F88-E8C8-2BF7-C7127C62EFEB}"/>
              </a:ext>
            </a:extLst>
          </p:cNvPr>
          <p:cNvSpPr>
            <a:spLocks noGrp="1"/>
          </p:cNvSpPr>
          <p:nvPr>
            <p:ph type="body" idx="1"/>
          </p:nvPr>
        </p:nvSpPr>
        <p:spPr>
          <a:xfrm>
            <a:off x="1055006" y="1825625"/>
            <a:ext cx="1061666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7" name="Rectangle 6">
            <a:extLst>
              <a:ext uri="{FF2B5EF4-FFF2-40B4-BE49-F238E27FC236}">
                <a16:creationId xmlns:a16="http://schemas.microsoft.com/office/drawing/2014/main" id="{91EF68C2-A86D-DF7E-881A-3A1EC50B9CF9}"/>
              </a:ext>
            </a:extLst>
          </p:cNvPr>
          <p:cNvSpPr/>
          <p:nvPr/>
        </p:nvSpPr>
        <p:spPr>
          <a:xfrm>
            <a:off x="0" y="-19856"/>
            <a:ext cx="520324" cy="633767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pic>
        <p:nvPicPr>
          <p:cNvPr id="9" name="Graphic 8">
            <a:extLst>
              <a:ext uri="{FF2B5EF4-FFF2-40B4-BE49-F238E27FC236}">
                <a16:creationId xmlns:a16="http://schemas.microsoft.com/office/drawing/2014/main" id="{DBED23DE-AB33-68F6-A44F-C6230D24E56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0" y="6339841"/>
            <a:ext cx="520324" cy="520324"/>
          </a:xfrm>
          <a:prstGeom prst="rect">
            <a:avLst/>
          </a:prstGeom>
        </p:spPr>
      </p:pic>
      <p:pic>
        <p:nvPicPr>
          <p:cNvPr id="11" name="Graphic 10">
            <a:extLst>
              <a:ext uri="{FF2B5EF4-FFF2-40B4-BE49-F238E27FC236}">
                <a16:creationId xmlns:a16="http://schemas.microsoft.com/office/drawing/2014/main" id="{7BDA244E-D7B4-CB88-4AF2-0D8C5113460E}"/>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206987" y="265651"/>
            <a:ext cx="1490662" cy="75286"/>
          </a:xfrm>
          <a:prstGeom prst="rect">
            <a:avLst/>
          </a:prstGeom>
        </p:spPr>
      </p:pic>
      <p:pic>
        <p:nvPicPr>
          <p:cNvPr id="6" name="Graphic 5">
            <a:extLst>
              <a:ext uri="{FF2B5EF4-FFF2-40B4-BE49-F238E27FC236}">
                <a16:creationId xmlns:a16="http://schemas.microsoft.com/office/drawing/2014/main" id="{B0DEB6F4-103D-02EB-4F18-97D20C0740F2}"/>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9159571" y="6230699"/>
            <a:ext cx="2646529" cy="589497"/>
          </a:xfrm>
          <a:prstGeom prst="rect">
            <a:avLst/>
          </a:prstGeom>
        </p:spPr>
      </p:pic>
    </p:spTree>
    <p:extLst>
      <p:ext uri="{BB962C8B-B14F-4D97-AF65-F5344CB8AC3E}">
        <p14:creationId xmlns:p14="http://schemas.microsoft.com/office/powerpoint/2010/main" val="5467751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337E787-4EC1-859D-F51C-A7E4322C80E3}"/>
              </a:ext>
            </a:extLst>
          </p:cNvPr>
          <p:cNvSpPr/>
          <p:nvPr/>
        </p:nvSpPr>
        <p:spPr>
          <a:xfrm flipV="1">
            <a:off x="549275" y="-19857"/>
            <a:ext cx="11666538" cy="687785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ln>
                <a:noFill/>
              </a:ln>
            </a:endParaRPr>
          </a:p>
        </p:txBody>
      </p:sp>
      <p:sp>
        <p:nvSpPr>
          <p:cNvPr id="2" name="Title Placeholder 1">
            <a:extLst>
              <a:ext uri="{FF2B5EF4-FFF2-40B4-BE49-F238E27FC236}">
                <a16:creationId xmlns:a16="http://schemas.microsoft.com/office/drawing/2014/main" id="{75243133-49B5-FA2F-34F7-29B13C1D4A8A}"/>
              </a:ext>
            </a:extLst>
          </p:cNvPr>
          <p:cNvSpPr>
            <a:spLocks noGrp="1"/>
          </p:cNvSpPr>
          <p:nvPr>
            <p:ph type="title"/>
          </p:nvPr>
        </p:nvSpPr>
        <p:spPr>
          <a:xfrm>
            <a:off x="1055006" y="365125"/>
            <a:ext cx="10616667" cy="1325563"/>
          </a:xfrm>
          <a:prstGeom prst="rect">
            <a:avLst/>
          </a:prstGeom>
        </p:spPr>
        <p:txBody>
          <a:bodyPr vert="horz" lIns="91440" tIns="45720" rIns="91440" bIns="45720" rtlCol="0" anchor="b">
            <a:normAutofit/>
          </a:bodyPr>
          <a:lstStyle/>
          <a:p>
            <a:r>
              <a:rPr lang="en-US"/>
              <a:t>Click to edit Master title style</a:t>
            </a:r>
            <a:endParaRPr lang="pt-PT"/>
          </a:p>
        </p:txBody>
      </p:sp>
      <p:sp>
        <p:nvSpPr>
          <p:cNvPr id="3" name="Text Placeholder 2">
            <a:extLst>
              <a:ext uri="{FF2B5EF4-FFF2-40B4-BE49-F238E27FC236}">
                <a16:creationId xmlns:a16="http://schemas.microsoft.com/office/drawing/2014/main" id="{95E2E8E5-2F88-E8C8-2BF7-C7127C62EFEB}"/>
              </a:ext>
            </a:extLst>
          </p:cNvPr>
          <p:cNvSpPr>
            <a:spLocks noGrp="1"/>
          </p:cNvSpPr>
          <p:nvPr>
            <p:ph type="body" idx="1"/>
          </p:nvPr>
        </p:nvSpPr>
        <p:spPr>
          <a:xfrm>
            <a:off x="1055006" y="1825625"/>
            <a:ext cx="1061666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dirty="0"/>
          </a:p>
        </p:txBody>
      </p:sp>
      <p:sp>
        <p:nvSpPr>
          <p:cNvPr id="7" name="Rectangle 6">
            <a:extLst>
              <a:ext uri="{FF2B5EF4-FFF2-40B4-BE49-F238E27FC236}">
                <a16:creationId xmlns:a16="http://schemas.microsoft.com/office/drawing/2014/main" id="{91EF68C2-A86D-DF7E-881A-3A1EC50B9CF9}"/>
              </a:ext>
            </a:extLst>
          </p:cNvPr>
          <p:cNvSpPr/>
          <p:nvPr/>
        </p:nvSpPr>
        <p:spPr>
          <a:xfrm>
            <a:off x="0" y="-19856"/>
            <a:ext cx="520324" cy="633767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pic>
        <p:nvPicPr>
          <p:cNvPr id="9" name="Graphic 8">
            <a:extLst>
              <a:ext uri="{FF2B5EF4-FFF2-40B4-BE49-F238E27FC236}">
                <a16:creationId xmlns:a16="http://schemas.microsoft.com/office/drawing/2014/main" id="{DBED23DE-AB33-68F6-A44F-C6230D24E56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0" y="6339841"/>
            <a:ext cx="520324" cy="520324"/>
          </a:xfrm>
          <a:prstGeom prst="rect">
            <a:avLst/>
          </a:prstGeom>
        </p:spPr>
      </p:pic>
      <p:pic>
        <p:nvPicPr>
          <p:cNvPr id="11" name="Graphic 10">
            <a:extLst>
              <a:ext uri="{FF2B5EF4-FFF2-40B4-BE49-F238E27FC236}">
                <a16:creationId xmlns:a16="http://schemas.microsoft.com/office/drawing/2014/main" id="{7BDA244E-D7B4-CB88-4AF2-0D8C5113460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206987" y="265651"/>
            <a:ext cx="1490662" cy="75286"/>
          </a:xfrm>
          <a:prstGeom prst="rect">
            <a:avLst/>
          </a:prstGeom>
        </p:spPr>
      </p:pic>
      <p:pic>
        <p:nvPicPr>
          <p:cNvPr id="6" name="Graphic 5">
            <a:extLst>
              <a:ext uri="{FF2B5EF4-FFF2-40B4-BE49-F238E27FC236}">
                <a16:creationId xmlns:a16="http://schemas.microsoft.com/office/drawing/2014/main" id="{514E0074-DD10-2D62-31B2-DF326896B8D7}"/>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180306" y="6230817"/>
            <a:ext cx="2652126" cy="590742"/>
          </a:xfrm>
          <a:prstGeom prst="rect">
            <a:avLst/>
          </a:prstGeom>
        </p:spPr>
      </p:pic>
    </p:spTree>
    <p:extLst>
      <p:ext uri="{BB962C8B-B14F-4D97-AF65-F5344CB8AC3E}">
        <p14:creationId xmlns:p14="http://schemas.microsoft.com/office/powerpoint/2010/main" val="197124951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Lst>
  <p:txStyles>
    <p:titleStyle>
      <a:lvl1pPr algn="l"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243133-49B5-FA2F-34F7-29B13C1D4A8A}"/>
              </a:ext>
            </a:extLst>
          </p:cNvPr>
          <p:cNvSpPr>
            <a:spLocks noGrp="1"/>
          </p:cNvSpPr>
          <p:nvPr>
            <p:ph type="title"/>
          </p:nvPr>
        </p:nvSpPr>
        <p:spPr>
          <a:xfrm>
            <a:off x="1055006" y="365125"/>
            <a:ext cx="10616667" cy="1325563"/>
          </a:xfrm>
          <a:prstGeom prst="rect">
            <a:avLst/>
          </a:prstGeom>
        </p:spPr>
        <p:txBody>
          <a:bodyPr vert="horz" lIns="91440" tIns="45720" rIns="91440" bIns="45720" rtlCol="0" anchor="b">
            <a:normAutofit/>
          </a:bodyPr>
          <a:lstStyle/>
          <a:p>
            <a:r>
              <a:rPr lang="en-US"/>
              <a:t>Click to edit Master title style</a:t>
            </a:r>
            <a:endParaRPr lang="pt-PT"/>
          </a:p>
        </p:txBody>
      </p:sp>
      <p:sp>
        <p:nvSpPr>
          <p:cNvPr id="3" name="Text Placeholder 2">
            <a:extLst>
              <a:ext uri="{FF2B5EF4-FFF2-40B4-BE49-F238E27FC236}">
                <a16:creationId xmlns:a16="http://schemas.microsoft.com/office/drawing/2014/main" id="{95E2E8E5-2F88-E8C8-2BF7-C7127C62EFEB}"/>
              </a:ext>
            </a:extLst>
          </p:cNvPr>
          <p:cNvSpPr>
            <a:spLocks noGrp="1"/>
          </p:cNvSpPr>
          <p:nvPr>
            <p:ph type="body" idx="1"/>
          </p:nvPr>
        </p:nvSpPr>
        <p:spPr>
          <a:xfrm>
            <a:off x="1055006" y="1825625"/>
            <a:ext cx="1061666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7" name="Rectangle 6">
            <a:extLst>
              <a:ext uri="{FF2B5EF4-FFF2-40B4-BE49-F238E27FC236}">
                <a16:creationId xmlns:a16="http://schemas.microsoft.com/office/drawing/2014/main" id="{91EF68C2-A86D-DF7E-881A-3A1EC50B9CF9}"/>
              </a:ext>
            </a:extLst>
          </p:cNvPr>
          <p:cNvSpPr/>
          <p:nvPr/>
        </p:nvSpPr>
        <p:spPr>
          <a:xfrm>
            <a:off x="0" y="-13766"/>
            <a:ext cx="520324" cy="633767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pic>
        <p:nvPicPr>
          <p:cNvPr id="9" name="Graphic 8">
            <a:extLst>
              <a:ext uri="{FF2B5EF4-FFF2-40B4-BE49-F238E27FC236}">
                <a16:creationId xmlns:a16="http://schemas.microsoft.com/office/drawing/2014/main" id="{DBED23DE-AB33-68F6-A44F-C6230D24E56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0" y="6339841"/>
            <a:ext cx="520324" cy="520324"/>
          </a:xfrm>
          <a:prstGeom prst="rect">
            <a:avLst/>
          </a:prstGeom>
        </p:spPr>
      </p:pic>
      <p:pic>
        <p:nvPicPr>
          <p:cNvPr id="11" name="Graphic 10">
            <a:extLst>
              <a:ext uri="{FF2B5EF4-FFF2-40B4-BE49-F238E27FC236}">
                <a16:creationId xmlns:a16="http://schemas.microsoft.com/office/drawing/2014/main" id="{7BDA244E-D7B4-CB88-4AF2-0D8C5113460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206987" y="265651"/>
            <a:ext cx="1490662" cy="75286"/>
          </a:xfrm>
          <a:prstGeom prst="rect">
            <a:avLst/>
          </a:prstGeom>
        </p:spPr>
      </p:pic>
      <p:sp>
        <p:nvSpPr>
          <p:cNvPr id="5" name="TextBox 4">
            <a:extLst>
              <a:ext uri="{FF2B5EF4-FFF2-40B4-BE49-F238E27FC236}">
                <a16:creationId xmlns:a16="http://schemas.microsoft.com/office/drawing/2014/main" id="{DADB382A-4AAD-CE33-15ED-015170A7FF22}"/>
              </a:ext>
            </a:extLst>
          </p:cNvPr>
          <p:cNvSpPr txBox="1"/>
          <p:nvPr/>
        </p:nvSpPr>
        <p:spPr>
          <a:xfrm rot="16200000">
            <a:off x="-773508" y="1128894"/>
            <a:ext cx="2067339" cy="307777"/>
          </a:xfrm>
          <a:prstGeom prst="rect">
            <a:avLst/>
          </a:prstGeom>
          <a:noFill/>
        </p:spPr>
        <p:txBody>
          <a:bodyPr wrap="square" rtlCol="0">
            <a:spAutoFit/>
          </a:bodyPr>
          <a:lstStyle/>
          <a:p>
            <a:pPr algn="r"/>
            <a:r>
              <a:rPr lang="pt-PT" sz="1400" b="1" dirty="0">
                <a:latin typeface="Arial" panose="020B0604020202020204" pitchFamily="34" charset="0"/>
                <a:cs typeface="Arial" panose="020B0604020202020204" pitchFamily="34" charset="0"/>
              </a:rPr>
              <a:t>Conectividade</a:t>
            </a:r>
          </a:p>
        </p:txBody>
      </p:sp>
      <p:pic>
        <p:nvPicPr>
          <p:cNvPr id="4" name="Graphic 3">
            <a:extLst>
              <a:ext uri="{FF2B5EF4-FFF2-40B4-BE49-F238E27FC236}">
                <a16:creationId xmlns:a16="http://schemas.microsoft.com/office/drawing/2014/main" id="{C01E5385-E7AB-D9C6-5157-0D5BE6D6CBA8}"/>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159571" y="6230699"/>
            <a:ext cx="2646529" cy="589497"/>
          </a:xfrm>
          <a:prstGeom prst="rect">
            <a:avLst/>
          </a:prstGeom>
        </p:spPr>
      </p:pic>
    </p:spTree>
    <p:extLst>
      <p:ext uri="{BB962C8B-B14F-4D97-AF65-F5344CB8AC3E}">
        <p14:creationId xmlns:p14="http://schemas.microsoft.com/office/powerpoint/2010/main" val="253936758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Lst>
  <p:txStyles>
    <p:title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243133-49B5-FA2F-34F7-29B13C1D4A8A}"/>
              </a:ext>
            </a:extLst>
          </p:cNvPr>
          <p:cNvSpPr>
            <a:spLocks noGrp="1"/>
          </p:cNvSpPr>
          <p:nvPr>
            <p:ph type="title"/>
          </p:nvPr>
        </p:nvSpPr>
        <p:spPr>
          <a:xfrm>
            <a:off x="1055006" y="365125"/>
            <a:ext cx="10616667" cy="1325563"/>
          </a:xfrm>
          <a:prstGeom prst="rect">
            <a:avLst/>
          </a:prstGeom>
        </p:spPr>
        <p:txBody>
          <a:bodyPr vert="horz" lIns="91440" tIns="45720" rIns="91440" bIns="45720" rtlCol="0" anchor="b">
            <a:normAutofit/>
          </a:bodyPr>
          <a:lstStyle/>
          <a:p>
            <a:r>
              <a:rPr lang="en-US"/>
              <a:t>Click to edit Master title style</a:t>
            </a:r>
            <a:endParaRPr lang="pt-PT"/>
          </a:p>
        </p:txBody>
      </p:sp>
      <p:sp>
        <p:nvSpPr>
          <p:cNvPr id="3" name="Text Placeholder 2">
            <a:extLst>
              <a:ext uri="{FF2B5EF4-FFF2-40B4-BE49-F238E27FC236}">
                <a16:creationId xmlns:a16="http://schemas.microsoft.com/office/drawing/2014/main" id="{95E2E8E5-2F88-E8C8-2BF7-C7127C62EFEB}"/>
              </a:ext>
            </a:extLst>
          </p:cNvPr>
          <p:cNvSpPr>
            <a:spLocks noGrp="1"/>
          </p:cNvSpPr>
          <p:nvPr>
            <p:ph type="body" idx="1"/>
          </p:nvPr>
        </p:nvSpPr>
        <p:spPr>
          <a:xfrm>
            <a:off x="1055006" y="1825625"/>
            <a:ext cx="1061666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7" name="Rectangle 6">
            <a:extLst>
              <a:ext uri="{FF2B5EF4-FFF2-40B4-BE49-F238E27FC236}">
                <a16:creationId xmlns:a16="http://schemas.microsoft.com/office/drawing/2014/main" id="{91EF68C2-A86D-DF7E-881A-3A1EC50B9CF9}"/>
              </a:ext>
            </a:extLst>
          </p:cNvPr>
          <p:cNvSpPr/>
          <p:nvPr/>
        </p:nvSpPr>
        <p:spPr>
          <a:xfrm>
            <a:off x="0" y="-13766"/>
            <a:ext cx="520324" cy="633767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pic>
        <p:nvPicPr>
          <p:cNvPr id="9" name="Graphic 8">
            <a:extLst>
              <a:ext uri="{FF2B5EF4-FFF2-40B4-BE49-F238E27FC236}">
                <a16:creationId xmlns:a16="http://schemas.microsoft.com/office/drawing/2014/main" id="{DBED23DE-AB33-68F6-A44F-C6230D24E56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0" y="6339841"/>
            <a:ext cx="520324" cy="520324"/>
          </a:xfrm>
          <a:prstGeom prst="rect">
            <a:avLst/>
          </a:prstGeom>
        </p:spPr>
      </p:pic>
      <p:pic>
        <p:nvPicPr>
          <p:cNvPr id="11" name="Graphic 10">
            <a:extLst>
              <a:ext uri="{FF2B5EF4-FFF2-40B4-BE49-F238E27FC236}">
                <a16:creationId xmlns:a16="http://schemas.microsoft.com/office/drawing/2014/main" id="{7BDA244E-D7B4-CB88-4AF2-0D8C5113460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206987" y="265651"/>
            <a:ext cx="1490662" cy="75286"/>
          </a:xfrm>
          <a:prstGeom prst="rect">
            <a:avLst/>
          </a:prstGeom>
        </p:spPr>
      </p:pic>
      <p:sp>
        <p:nvSpPr>
          <p:cNvPr id="5" name="TextBox 4">
            <a:extLst>
              <a:ext uri="{FF2B5EF4-FFF2-40B4-BE49-F238E27FC236}">
                <a16:creationId xmlns:a16="http://schemas.microsoft.com/office/drawing/2014/main" id="{DADB382A-4AAD-CE33-15ED-015170A7FF22}"/>
              </a:ext>
            </a:extLst>
          </p:cNvPr>
          <p:cNvSpPr txBox="1"/>
          <p:nvPr/>
        </p:nvSpPr>
        <p:spPr>
          <a:xfrm rot="16200000">
            <a:off x="-773508" y="1128894"/>
            <a:ext cx="2067339" cy="307777"/>
          </a:xfrm>
          <a:prstGeom prst="rect">
            <a:avLst/>
          </a:prstGeom>
          <a:noFill/>
        </p:spPr>
        <p:txBody>
          <a:bodyPr wrap="square" rtlCol="0">
            <a:spAutoFit/>
          </a:bodyPr>
          <a:lstStyle/>
          <a:p>
            <a:pPr algn="r"/>
            <a:r>
              <a:rPr lang="pt-PT" sz="1400" b="1" dirty="0">
                <a:latin typeface="Arial" panose="020B0604020202020204" pitchFamily="34" charset="0"/>
                <a:cs typeface="Arial" panose="020B0604020202020204" pitchFamily="34" charset="0"/>
              </a:rPr>
              <a:t>Computação</a:t>
            </a:r>
          </a:p>
        </p:txBody>
      </p:sp>
      <p:pic>
        <p:nvPicPr>
          <p:cNvPr id="4" name="Graphic 3">
            <a:extLst>
              <a:ext uri="{FF2B5EF4-FFF2-40B4-BE49-F238E27FC236}">
                <a16:creationId xmlns:a16="http://schemas.microsoft.com/office/drawing/2014/main" id="{CFA906BD-A947-318A-AE48-59CCE3557965}"/>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159571" y="6230699"/>
            <a:ext cx="2646529" cy="589497"/>
          </a:xfrm>
          <a:prstGeom prst="rect">
            <a:avLst/>
          </a:prstGeom>
        </p:spPr>
      </p:pic>
    </p:spTree>
    <p:extLst>
      <p:ext uri="{BB962C8B-B14F-4D97-AF65-F5344CB8AC3E}">
        <p14:creationId xmlns:p14="http://schemas.microsoft.com/office/powerpoint/2010/main" val="295662268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Lst>
  <p:txStyles>
    <p:title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243133-49B5-FA2F-34F7-29B13C1D4A8A}"/>
              </a:ext>
            </a:extLst>
          </p:cNvPr>
          <p:cNvSpPr>
            <a:spLocks noGrp="1"/>
          </p:cNvSpPr>
          <p:nvPr>
            <p:ph type="title"/>
          </p:nvPr>
        </p:nvSpPr>
        <p:spPr>
          <a:xfrm>
            <a:off x="1055006" y="365125"/>
            <a:ext cx="10616667" cy="1325563"/>
          </a:xfrm>
          <a:prstGeom prst="rect">
            <a:avLst/>
          </a:prstGeom>
        </p:spPr>
        <p:txBody>
          <a:bodyPr vert="horz" lIns="91440" tIns="45720" rIns="91440" bIns="45720" rtlCol="0" anchor="b">
            <a:normAutofit/>
          </a:bodyPr>
          <a:lstStyle/>
          <a:p>
            <a:r>
              <a:rPr lang="en-US"/>
              <a:t>Click to edit Master title style</a:t>
            </a:r>
            <a:endParaRPr lang="pt-PT"/>
          </a:p>
        </p:txBody>
      </p:sp>
      <p:sp>
        <p:nvSpPr>
          <p:cNvPr id="3" name="Text Placeholder 2">
            <a:extLst>
              <a:ext uri="{FF2B5EF4-FFF2-40B4-BE49-F238E27FC236}">
                <a16:creationId xmlns:a16="http://schemas.microsoft.com/office/drawing/2014/main" id="{95E2E8E5-2F88-E8C8-2BF7-C7127C62EFEB}"/>
              </a:ext>
            </a:extLst>
          </p:cNvPr>
          <p:cNvSpPr>
            <a:spLocks noGrp="1"/>
          </p:cNvSpPr>
          <p:nvPr>
            <p:ph type="body" idx="1"/>
          </p:nvPr>
        </p:nvSpPr>
        <p:spPr>
          <a:xfrm>
            <a:off x="1055006" y="1825625"/>
            <a:ext cx="1061666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7" name="Rectangle 6">
            <a:extLst>
              <a:ext uri="{FF2B5EF4-FFF2-40B4-BE49-F238E27FC236}">
                <a16:creationId xmlns:a16="http://schemas.microsoft.com/office/drawing/2014/main" id="{91EF68C2-A86D-DF7E-881A-3A1EC50B9CF9}"/>
              </a:ext>
            </a:extLst>
          </p:cNvPr>
          <p:cNvSpPr/>
          <p:nvPr/>
        </p:nvSpPr>
        <p:spPr>
          <a:xfrm>
            <a:off x="0" y="-13766"/>
            <a:ext cx="520324" cy="633767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pic>
        <p:nvPicPr>
          <p:cNvPr id="9" name="Graphic 8">
            <a:extLst>
              <a:ext uri="{FF2B5EF4-FFF2-40B4-BE49-F238E27FC236}">
                <a16:creationId xmlns:a16="http://schemas.microsoft.com/office/drawing/2014/main" id="{DBED23DE-AB33-68F6-A44F-C6230D24E56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0" y="6339841"/>
            <a:ext cx="520324" cy="520324"/>
          </a:xfrm>
          <a:prstGeom prst="rect">
            <a:avLst/>
          </a:prstGeom>
        </p:spPr>
      </p:pic>
      <p:pic>
        <p:nvPicPr>
          <p:cNvPr id="11" name="Graphic 10">
            <a:extLst>
              <a:ext uri="{FF2B5EF4-FFF2-40B4-BE49-F238E27FC236}">
                <a16:creationId xmlns:a16="http://schemas.microsoft.com/office/drawing/2014/main" id="{7BDA244E-D7B4-CB88-4AF2-0D8C5113460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206987" y="265651"/>
            <a:ext cx="1490662" cy="75286"/>
          </a:xfrm>
          <a:prstGeom prst="rect">
            <a:avLst/>
          </a:prstGeom>
        </p:spPr>
      </p:pic>
      <p:sp>
        <p:nvSpPr>
          <p:cNvPr id="5" name="TextBox 4">
            <a:extLst>
              <a:ext uri="{FF2B5EF4-FFF2-40B4-BE49-F238E27FC236}">
                <a16:creationId xmlns:a16="http://schemas.microsoft.com/office/drawing/2014/main" id="{DADB382A-4AAD-CE33-15ED-015170A7FF22}"/>
              </a:ext>
            </a:extLst>
          </p:cNvPr>
          <p:cNvSpPr txBox="1"/>
          <p:nvPr/>
        </p:nvSpPr>
        <p:spPr>
          <a:xfrm rot="16200000">
            <a:off x="-773508" y="1128894"/>
            <a:ext cx="2067339" cy="307777"/>
          </a:xfrm>
          <a:prstGeom prst="rect">
            <a:avLst/>
          </a:prstGeom>
          <a:noFill/>
        </p:spPr>
        <p:txBody>
          <a:bodyPr wrap="square" rtlCol="0">
            <a:spAutoFit/>
          </a:bodyPr>
          <a:lstStyle/>
          <a:p>
            <a:pPr algn="r"/>
            <a:r>
              <a:rPr lang="pt-PT" sz="1400" b="1" dirty="0">
                <a:latin typeface="Arial" panose="020B0604020202020204" pitchFamily="34" charset="0"/>
                <a:cs typeface="Arial" panose="020B0604020202020204" pitchFamily="34" charset="0"/>
              </a:rPr>
              <a:t>Colaboração</a:t>
            </a:r>
          </a:p>
        </p:txBody>
      </p:sp>
      <p:pic>
        <p:nvPicPr>
          <p:cNvPr id="4" name="Graphic 3">
            <a:extLst>
              <a:ext uri="{FF2B5EF4-FFF2-40B4-BE49-F238E27FC236}">
                <a16:creationId xmlns:a16="http://schemas.microsoft.com/office/drawing/2014/main" id="{10059D08-008A-FF72-2503-582D2B8C8AE0}"/>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159571" y="6230699"/>
            <a:ext cx="2646529" cy="589497"/>
          </a:xfrm>
          <a:prstGeom prst="rect">
            <a:avLst/>
          </a:prstGeom>
        </p:spPr>
      </p:pic>
    </p:spTree>
    <p:extLst>
      <p:ext uri="{BB962C8B-B14F-4D97-AF65-F5344CB8AC3E}">
        <p14:creationId xmlns:p14="http://schemas.microsoft.com/office/powerpoint/2010/main" val="1471576306"/>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Lst>
  <p:txStyles>
    <p:title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243133-49B5-FA2F-34F7-29B13C1D4A8A}"/>
              </a:ext>
            </a:extLst>
          </p:cNvPr>
          <p:cNvSpPr>
            <a:spLocks noGrp="1"/>
          </p:cNvSpPr>
          <p:nvPr>
            <p:ph type="title"/>
          </p:nvPr>
        </p:nvSpPr>
        <p:spPr>
          <a:xfrm>
            <a:off x="1055006" y="365125"/>
            <a:ext cx="10616667" cy="1325563"/>
          </a:xfrm>
          <a:prstGeom prst="rect">
            <a:avLst/>
          </a:prstGeom>
        </p:spPr>
        <p:txBody>
          <a:bodyPr vert="horz" lIns="91440" tIns="45720" rIns="91440" bIns="45720" rtlCol="0" anchor="b">
            <a:normAutofit/>
          </a:bodyPr>
          <a:lstStyle/>
          <a:p>
            <a:r>
              <a:rPr lang="en-US"/>
              <a:t>Click to edit Master title style</a:t>
            </a:r>
            <a:endParaRPr lang="pt-PT"/>
          </a:p>
        </p:txBody>
      </p:sp>
      <p:sp>
        <p:nvSpPr>
          <p:cNvPr id="3" name="Text Placeholder 2">
            <a:extLst>
              <a:ext uri="{FF2B5EF4-FFF2-40B4-BE49-F238E27FC236}">
                <a16:creationId xmlns:a16="http://schemas.microsoft.com/office/drawing/2014/main" id="{95E2E8E5-2F88-E8C8-2BF7-C7127C62EFEB}"/>
              </a:ext>
            </a:extLst>
          </p:cNvPr>
          <p:cNvSpPr>
            <a:spLocks noGrp="1"/>
          </p:cNvSpPr>
          <p:nvPr>
            <p:ph type="body" idx="1"/>
          </p:nvPr>
        </p:nvSpPr>
        <p:spPr>
          <a:xfrm>
            <a:off x="1055006" y="1825625"/>
            <a:ext cx="1061666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7" name="Rectangle 6">
            <a:extLst>
              <a:ext uri="{FF2B5EF4-FFF2-40B4-BE49-F238E27FC236}">
                <a16:creationId xmlns:a16="http://schemas.microsoft.com/office/drawing/2014/main" id="{91EF68C2-A86D-DF7E-881A-3A1EC50B9CF9}"/>
              </a:ext>
            </a:extLst>
          </p:cNvPr>
          <p:cNvSpPr/>
          <p:nvPr/>
        </p:nvSpPr>
        <p:spPr>
          <a:xfrm>
            <a:off x="0" y="-13766"/>
            <a:ext cx="520324" cy="633767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pic>
        <p:nvPicPr>
          <p:cNvPr id="9" name="Graphic 8">
            <a:extLst>
              <a:ext uri="{FF2B5EF4-FFF2-40B4-BE49-F238E27FC236}">
                <a16:creationId xmlns:a16="http://schemas.microsoft.com/office/drawing/2014/main" id="{DBED23DE-AB33-68F6-A44F-C6230D24E56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0" y="6339841"/>
            <a:ext cx="520324" cy="520324"/>
          </a:xfrm>
          <a:prstGeom prst="rect">
            <a:avLst/>
          </a:prstGeom>
        </p:spPr>
      </p:pic>
      <p:pic>
        <p:nvPicPr>
          <p:cNvPr id="11" name="Graphic 10">
            <a:extLst>
              <a:ext uri="{FF2B5EF4-FFF2-40B4-BE49-F238E27FC236}">
                <a16:creationId xmlns:a16="http://schemas.microsoft.com/office/drawing/2014/main" id="{7BDA244E-D7B4-CB88-4AF2-0D8C5113460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206987" y="265651"/>
            <a:ext cx="1490662" cy="75286"/>
          </a:xfrm>
          <a:prstGeom prst="rect">
            <a:avLst/>
          </a:prstGeom>
        </p:spPr>
      </p:pic>
      <p:sp>
        <p:nvSpPr>
          <p:cNvPr id="5" name="TextBox 4">
            <a:extLst>
              <a:ext uri="{FF2B5EF4-FFF2-40B4-BE49-F238E27FC236}">
                <a16:creationId xmlns:a16="http://schemas.microsoft.com/office/drawing/2014/main" id="{DADB382A-4AAD-CE33-15ED-015170A7FF22}"/>
              </a:ext>
            </a:extLst>
          </p:cNvPr>
          <p:cNvSpPr txBox="1"/>
          <p:nvPr/>
        </p:nvSpPr>
        <p:spPr>
          <a:xfrm rot="16200000">
            <a:off x="-773508" y="1128894"/>
            <a:ext cx="2067339" cy="307777"/>
          </a:xfrm>
          <a:prstGeom prst="rect">
            <a:avLst/>
          </a:prstGeom>
          <a:noFill/>
        </p:spPr>
        <p:txBody>
          <a:bodyPr wrap="square" rtlCol="0">
            <a:spAutoFit/>
          </a:bodyPr>
          <a:lstStyle/>
          <a:p>
            <a:pPr algn="r"/>
            <a:r>
              <a:rPr lang="pt-PT" sz="1400" b="1" dirty="0">
                <a:latin typeface="Arial" panose="020B0604020202020204" pitchFamily="34" charset="0"/>
                <a:cs typeface="Arial" panose="020B0604020202020204" pitchFamily="34" charset="0"/>
              </a:rPr>
              <a:t>Conhecimento</a:t>
            </a:r>
          </a:p>
        </p:txBody>
      </p:sp>
      <p:pic>
        <p:nvPicPr>
          <p:cNvPr id="4" name="Graphic 3">
            <a:extLst>
              <a:ext uri="{FF2B5EF4-FFF2-40B4-BE49-F238E27FC236}">
                <a16:creationId xmlns:a16="http://schemas.microsoft.com/office/drawing/2014/main" id="{6D62CC7B-64FB-9149-4CCC-C6B2161B3520}"/>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159571" y="6230699"/>
            <a:ext cx="2646529" cy="589497"/>
          </a:xfrm>
          <a:prstGeom prst="rect">
            <a:avLst/>
          </a:prstGeom>
        </p:spPr>
      </p:pic>
    </p:spTree>
    <p:extLst>
      <p:ext uri="{BB962C8B-B14F-4D97-AF65-F5344CB8AC3E}">
        <p14:creationId xmlns:p14="http://schemas.microsoft.com/office/powerpoint/2010/main" val="4242686726"/>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Lst>
  <p:txStyles>
    <p:title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243133-49B5-FA2F-34F7-29B13C1D4A8A}"/>
              </a:ext>
            </a:extLst>
          </p:cNvPr>
          <p:cNvSpPr>
            <a:spLocks noGrp="1"/>
          </p:cNvSpPr>
          <p:nvPr>
            <p:ph type="title"/>
          </p:nvPr>
        </p:nvSpPr>
        <p:spPr>
          <a:xfrm>
            <a:off x="1055006" y="365125"/>
            <a:ext cx="10616667" cy="1325563"/>
          </a:xfrm>
          <a:prstGeom prst="rect">
            <a:avLst/>
          </a:prstGeom>
        </p:spPr>
        <p:txBody>
          <a:bodyPr vert="horz" lIns="91440" tIns="45720" rIns="91440" bIns="45720" rtlCol="0" anchor="b">
            <a:normAutofit/>
          </a:bodyPr>
          <a:lstStyle/>
          <a:p>
            <a:r>
              <a:rPr lang="en-US"/>
              <a:t>Click to edit Master title style</a:t>
            </a:r>
            <a:endParaRPr lang="pt-PT"/>
          </a:p>
        </p:txBody>
      </p:sp>
      <p:sp>
        <p:nvSpPr>
          <p:cNvPr id="3" name="Text Placeholder 2">
            <a:extLst>
              <a:ext uri="{FF2B5EF4-FFF2-40B4-BE49-F238E27FC236}">
                <a16:creationId xmlns:a16="http://schemas.microsoft.com/office/drawing/2014/main" id="{95E2E8E5-2F88-E8C8-2BF7-C7127C62EFEB}"/>
              </a:ext>
            </a:extLst>
          </p:cNvPr>
          <p:cNvSpPr>
            <a:spLocks noGrp="1"/>
          </p:cNvSpPr>
          <p:nvPr>
            <p:ph type="body" idx="1"/>
          </p:nvPr>
        </p:nvSpPr>
        <p:spPr>
          <a:xfrm>
            <a:off x="1055006" y="1825625"/>
            <a:ext cx="1061666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7" name="Rectangle 6">
            <a:extLst>
              <a:ext uri="{FF2B5EF4-FFF2-40B4-BE49-F238E27FC236}">
                <a16:creationId xmlns:a16="http://schemas.microsoft.com/office/drawing/2014/main" id="{91EF68C2-A86D-DF7E-881A-3A1EC50B9CF9}"/>
              </a:ext>
            </a:extLst>
          </p:cNvPr>
          <p:cNvSpPr/>
          <p:nvPr/>
        </p:nvSpPr>
        <p:spPr>
          <a:xfrm>
            <a:off x="0" y="-13766"/>
            <a:ext cx="520324" cy="633767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pic>
        <p:nvPicPr>
          <p:cNvPr id="9" name="Graphic 8">
            <a:extLst>
              <a:ext uri="{FF2B5EF4-FFF2-40B4-BE49-F238E27FC236}">
                <a16:creationId xmlns:a16="http://schemas.microsoft.com/office/drawing/2014/main" id="{DBED23DE-AB33-68F6-A44F-C6230D24E56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0" y="6339841"/>
            <a:ext cx="520324" cy="520324"/>
          </a:xfrm>
          <a:prstGeom prst="rect">
            <a:avLst/>
          </a:prstGeom>
        </p:spPr>
      </p:pic>
      <p:pic>
        <p:nvPicPr>
          <p:cNvPr id="11" name="Graphic 10">
            <a:extLst>
              <a:ext uri="{FF2B5EF4-FFF2-40B4-BE49-F238E27FC236}">
                <a16:creationId xmlns:a16="http://schemas.microsoft.com/office/drawing/2014/main" id="{7BDA244E-D7B4-CB88-4AF2-0D8C5113460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206987" y="265651"/>
            <a:ext cx="1490662" cy="75286"/>
          </a:xfrm>
          <a:prstGeom prst="rect">
            <a:avLst/>
          </a:prstGeom>
        </p:spPr>
      </p:pic>
      <p:sp>
        <p:nvSpPr>
          <p:cNvPr id="5" name="TextBox 4">
            <a:extLst>
              <a:ext uri="{FF2B5EF4-FFF2-40B4-BE49-F238E27FC236}">
                <a16:creationId xmlns:a16="http://schemas.microsoft.com/office/drawing/2014/main" id="{DADB382A-4AAD-CE33-15ED-015170A7FF22}"/>
              </a:ext>
            </a:extLst>
          </p:cNvPr>
          <p:cNvSpPr txBox="1"/>
          <p:nvPr/>
        </p:nvSpPr>
        <p:spPr>
          <a:xfrm rot="16200000">
            <a:off x="-773508" y="1128894"/>
            <a:ext cx="2067339" cy="307777"/>
          </a:xfrm>
          <a:prstGeom prst="rect">
            <a:avLst/>
          </a:prstGeom>
          <a:noFill/>
        </p:spPr>
        <p:txBody>
          <a:bodyPr wrap="square" rtlCol="0">
            <a:spAutoFit/>
          </a:bodyPr>
          <a:lstStyle/>
          <a:p>
            <a:pPr algn="r"/>
            <a:r>
              <a:rPr lang="pt-PT" sz="1400" b="1" dirty="0">
                <a:latin typeface="Arial" panose="020B0604020202020204" pitchFamily="34" charset="0"/>
                <a:cs typeface="Arial" panose="020B0604020202020204" pitchFamily="34" charset="0"/>
              </a:rPr>
              <a:t>Segurança</a:t>
            </a:r>
          </a:p>
        </p:txBody>
      </p:sp>
      <p:pic>
        <p:nvPicPr>
          <p:cNvPr id="4" name="Graphic 3">
            <a:extLst>
              <a:ext uri="{FF2B5EF4-FFF2-40B4-BE49-F238E27FC236}">
                <a16:creationId xmlns:a16="http://schemas.microsoft.com/office/drawing/2014/main" id="{28102EEB-2B03-771B-2FE3-1F3BDFAEAB43}"/>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159571" y="6230699"/>
            <a:ext cx="2646529" cy="589497"/>
          </a:xfrm>
          <a:prstGeom prst="rect">
            <a:avLst/>
          </a:prstGeom>
        </p:spPr>
      </p:pic>
    </p:spTree>
    <p:extLst>
      <p:ext uri="{BB962C8B-B14F-4D97-AF65-F5344CB8AC3E}">
        <p14:creationId xmlns:p14="http://schemas.microsoft.com/office/powerpoint/2010/main" val="4185145672"/>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Lst>
  <p:txStyles>
    <p:title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243133-49B5-FA2F-34F7-29B13C1D4A8A}"/>
              </a:ext>
            </a:extLst>
          </p:cNvPr>
          <p:cNvSpPr>
            <a:spLocks noGrp="1"/>
          </p:cNvSpPr>
          <p:nvPr>
            <p:ph type="title"/>
          </p:nvPr>
        </p:nvSpPr>
        <p:spPr>
          <a:xfrm>
            <a:off x="1055006" y="365125"/>
            <a:ext cx="10616667" cy="1325563"/>
          </a:xfrm>
          <a:prstGeom prst="rect">
            <a:avLst/>
          </a:prstGeom>
        </p:spPr>
        <p:txBody>
          <a:bodyPr vert="horz" lIns="91440" tIns="45720" rIns="91440" bIns="45720" rtlCol="0" anchor="b">
            <a:normAutofit/>
          </a:bodyPr>
          <a:lstStyle/>
          <a:p>
            <a:r>
              <a:rPr lang="en-US"/>
              <a:t>Click to edit Master title style</a:t>
            </a:r>
            <a:endParaRPr lang="pt-PT"/>
          </a:p>
        </p:txBody>
      </p:sp>
      <p:sp>
        <p:nvSpPr>
          <p:cNvPr id="3" name="Text Placeholder 2">
            <a:extLst>
              <a:ext uri="{FF2B5EF4-FFF2-40B4-BE49-F238E27FC236}">
                <a16:creationId xmlns:a16="http://schemas.microsoft.com/office/drawing/2014/main" id="{95E2E8E5-2F88-E8C8-2BF7-C7127C62EFEB}"/>
              </a:ext>
            </a:extLst>
          </p:cNvPr>
          <p:cNvSpPr>
            <a:spLocks noGrp="1"/>
          </p:cNvSpPr>
          <p:nvPr>
            <p:ph type="body" idx="1"/>
          </p:nvPr>
        </p:nvSpPr>
        <p:spPr>
          <a:xfrm>
            <a:off x="1055006" y="1825625"/>
            <a:ext cx="1061666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7" name="Rectangle 6">
            <a:extLst>
              <a:ext uri="{FF2B5EF4-FFF2-40B4-BE49-F238E27FC236}">
                <a16:creationId xmlns:a16="http://schemas.microsoft.com/office/drawing/2014/main" id="{91EF68C2-A86D-DF7E-881A-3A1EC50B9CF9}"/>
              </a:ext>
            </a:extLst>
          </p:cNvPr>
          <p:cNvSpPr/>
          <p:nvPr/>
        </p:nvSpPr>
        <p:spPr>
          <a:xfrm>
            <a:off x="0" y="-13766"/>
            <a:ext cx="520324" cy="633767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pic>
        <p:nvPicPr>
          <p:cNvPr id="9" name="Graphic 8">
            <a:extLst>
              <a:ext uri="{FF2B5EF4-FFF2-40B4-BE49-F238E27FC236}">
                <a16:creationId xmlns:a16="http://schemas.microsoft.com/office/drawing/2014/main" id="{DBED23DE-AB33-68F6-A44F-C6230D24E56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0" y="6339841"/>
            <a:ext cx="520324" cy="520324"/>
          </a:xfrm>
          <a:prstGeom prst="rect">
            <a:avLst/>
          </a:prstGeom>
        </p:spPr>
      </p:pic>
      <p:pic>
        <p:nvPicPr>
          <p:cNvPr id="11" name="Graphic 10">
            <a:extLst>
              <a:ext uri="{FF2B5EF4-FFF2-40B4-BE49-F238E27FC236}">
                <a16:creationId xmlns:a16="http://schemas.microsoft.com/office/drawing/2014/main" id="{7BDA244E-D7B4-CB88-4AF2-0D8C5113460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206987" y="265651"/>
            <a:ext cx="1490662" cy="75286"/>
          </a:xfrm>
          <a:prstGeom prst="rect">
            <a:avLst/>
          </a:prstGeom>
        </p:spPr>
      </p:pic>
      <p:sp>
        <p:nvSpPr>
          <p:cNvPr id="5" name="TextBox 4">
            <a:extLst>
              <a:ext uri="{FF2B5EF4-FFF2-40B4-BE49-F238E27FC236}">
                <a16:creationId xmlns:a16="http://schemas.microsoft.com/office/drawing/2014/main" id="{DADB382A-4AAD-CE33-15ED-015170A7FF22}"/>
              </a:ext>
            </a:extLst>
          </p:cNvPr>
          <p:cNvSpPr txBox="1"/>
          <p:nvPr/>
        </p:nvSpPr>
        <p:spPr>
          <a:xfrm rot="16200000">
            <a:off x="-773508" y="1128894"/>
            <a:ext cx="2067339" cy="307777"/>
          </a:xfrm>
          <a:prstGeom prst="rect">
            <a:avLst/>
          </a:prstGeom>
          <a:noFill/>
        </p:spPr>
        <p:txBody>
          <a:bodyPr wrap="square" rtlCol="0">
            <a:spAutoFit/>
          </a:bodyPr>
          <a:lstStyle/>
          <a:p>
            <a:pPr algn="r"/>
            <a:r>
              <a:rPr lang="pt-PT" sz="1400" b="1" dirty="0">
                <a:latin typeface="Arial" panose="020B0604020202020204" pitchFamily="34" charset="0"/>
                <a:cs typeface="Arial" panose="020B0604020202020204" pitchFamily="34" charset="0"/>
              </a:rPr>
              <a:t>Inovação</a:t>
            </a:r>
          </a:p>
        </p:txBody>
      </p:sp>
      <p:pic>
        <p:nvPicPr>
          <p:cNvPr id="4" name="Graphic 3">
            <a:extLst>
              <a:ext uri="{FF2B5EF4-FFF2-40B4-BE49-F238E27FC236}">
                <a16:creationId xmlns:a16="http://schemas.microsoft.com/office/drawing/2014/main" id="{760535AE-416B-2E57-87C1-6BD046EEBF51}"/>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159571" y="6230699"/>
            <a:ext cx="2646529" cy="589497"/>
          </a:xfrm>
          <a:prstGeom prst="rect">
            <a:avLst/>
          </a:prstGeom>
        </p:spPr>
      </p:pic>
    </p:spTree>
    <p:extLst>
      <p:ext uri="{BB962C8B-B14F-4D97-AF65-F5344CB8AC3E}">
        <p14:creationId xmlns:p14="http://schemas.microsoft.com/office/powerpoint/2010/main" val="349336198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Lst>
  <p:txStyles>
    <p:title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487042-474B-453C-B368-2B69AE454E2D}"/>
              </a:ext>
            </a:extLst>
          </p:cNvPr>
          <p:cNvSpPr>
            <a:spLocks noGrp="1"/>
          </p:cNvSpPr>
          <p:nvPr>
            <p:ph type="title"/>
          </p:nvPr>
        </p:nvSpPr>
        <p:spPr>
          <a:xfrm>
            <a:off x="544285" y="365125"/>
            <a:ext cx="9403081" cy="1325563"/>
          </a:xfrm>
          <a:prstGeom prst="rect">
            <a:avLst/>
          </a:prstGeom>
        </p:spPr>
        <p:txBody>
          <a:bodyPr vert="horz" lIns="91440" tIns="45720" rIns="91440" bIns="45720" rtlCol="0" anchor="ctr">
            <a:normAutofit/>
          </a:bodyPr>
          <a:lstStyle/>
          <a:p>
            <a:r>
              <a:rPr lang="en-US"/>
              <a:t>Click to edit Master title style</a:t>
            </a:r>
            <a:endParaRPr lang="pt-PT"/>
          </a:p>
        </p:txBody>
      </p:sp>
      <p:sp>
        <p:nvSpPr>
          <p:cNvPr id="3" name="Text Placeholder 2">
            <a:extLst>
              <a:ext uri="{FF2B5EF4-FFF2-40B4-BE49-F238E27FC236}">
                <a16:creationId xmlns:a16="http://schemas.microsoft.com/office/drawing/2014/main" id="{872A8610-14AE-C944-5384-D4C0545F9D21}"/>
              </a:ext>
            </a:extLst>
          </p:cNvPr>
          <p:cNvSpPr>
            <a:spLocks noGrp="1"/>
          </p:cNvSpPr>
          <p:nvPr>
            <p:ph type="body" idx="1"/>
          </p:nvPr>
        </p:nvSpPr>
        <p:spPr>
          <a:xfrm>
            <a:off x="544285"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a:extLst>
              <a:ext uri="{FF2B5EF4-FFF2-40B4-BE49-F238E27FC236}">
                <a16:creationId xmlns:a16="http://schemas.microsoft.com/office/drawing/2014/main" id="{9429AA6F-F6A9-2CF1-F50F-5CF44F898DA8}"/>
              </a:ext>
            </a:extLst>
          </p:cNvPr>
          <p:cNvSpPr>
            <a:spLocks noGrp="1"/>
          </p:cNvSpPr>
          <p:nvPr>
            <p:ph type="dt" sz="half" idx="2"/>
          </p:nvPr>
        </p:nvSpPr>
        <p:spPr>
          <a:xfrm>
            <a:off x="544285"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Arial" panose="020B0604020202020204" pitchFamily="34" charset="0"/>
                <a:cs typeface="Arial" panose="020B0604020202020204" pitchFamily="34" charset="0"/>
              </a:defRPr>
            </a:lvl1pPr>
          </a:lstStyle>
          <a:p>
            <a:fld id="{6B3B643C-602F-4070-8BF1-886AABBA0888}" type="datetimeFigureOut">
              <a:rPr lang="pt-PT" smtClean="0"/>
              <a:pPr/>
              <a:t>06/05/2025</a:t>
            </a:fld>
            <a:endParaRPr lang="pt-PT" dirty="0"/>
          </a:p>
        </p:txBody>
      </p:sp>
      <p:sp>
        <p:nvSpPr>
          <p:cNvPr id="5" name="Footer Placeholder 4">
            <a:extLst>
              <a:ext uri="{FF2B5EF4-FFF2-40B4-BE49-F238E27FC236}">
                <a16:creationId xmlns:a16="http://schemas.microsoft.com/office/drawing/2014/main" id="{C16C016B-85F0-09E2-CE59-730DD23AC2D9}"/>
              </a:ext>
            </a:extLst>
          </p:cNvPr>
          <p:cNvSpPr>
            <a:spLocks noGrp="1"/>
          </p:cNvSpPr>
          <p:nvPr>
            <p:ph type="ftr" sz="quarter" idx="3"/>
          </p:nvPr>
        </p:nvSpPr>
        <p:spPr>
          <a:xfrm>
            <a:off x="3744685"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Arial" panose="020B0604020202020204" pitchFamily="34" charset="0"/>
                <a:cs typeface="Arial" panose="020B0604020202020204" pitchFamily="34" charset="0"/>
              </a:defRPr>
            </a:lvl1pPr>
          </a:lstStyle>
          <a:p>
            <a:endParaRPr lang="pt-PT" dirty="0"/>
          </a:p>
        </p:txBody>
      </p:sp>
      <p:sp>
        <p:nvSpPr>
          <p:cNvPr id="6" name="Slide Number Placeholder 5">
            <a:extLst>
              <a:ext uri="{FF2B5EF4-FFF2-40B4-BE49-F238E27FC236}">
                <a16:creationId xmlns:a16="http://schemas.microsoft.com/office/drawing/2014/main" id="{6138B589-2449-DEFF-B528-437E423D9708}"/>
              </a:ext>
            </a:extLst>
          </p:cNvPr>
          <p:cNvSpPr>
            <a:spLocks noGrp="1"/>
          </p:cNvSpPr>
          <p:nvPr>
            <p:ph type="sldNum" sz="quarter" idx="4"/>
          </p:nvPr>
        </p:nvSpPr>
        <p:spPr>
          <a:xfrm>
            <a:off x="8316685"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Arial" panose="020B0604020202020204" pitchFamily="34" charset="0"/>
                <a:cs typeface="Arial" panose="020B0604020202020204" pitchFamily="34" charset="0"/>
              </a:defRPr>
            </a:lvl1pPr>
          </a:lstStyle>
          <a:p>
            <a:fld id="{B40A08F8-F583-444E-9EF0-5B6EB0849821}" type="slidenum">
              <a:rPr lang="pt-PT" smtClean="0"/>
              <a:pPr/>
              <a:t>‹#›</a:t>
            </a:fld>
            <a:endParaRPr lang="pt-PT" dirty="0"/>
          </a:p>
        </p:txBody>
      </p:sp>
    </p:spTree>
    <p:extLst>
      <p:ext uri="{BB962C8B-B14F-4D97-AF65-F5344CB8AC3E}">
        <p14:creationId xmlns:p14="http://schemas.microsoft.com/office/powerpoint/2010/main" val="1415596544"/>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122.xml"/><Relationship Id="rId5" Type="http://schemas.openxmlformats.org/officeDocument/2006/relationships/image" Target="../media/image53.png"/><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122.xml"/><Relationship Id="rId6" Type="http://schemas.openxmlformats.org/officeDocument/2006/relationships/image" Target="../media/image57.svg"/><Relationship Id="rId11" Type="http://schemas.openxmlformats.org/officeDocument/2006/relationships/image" Target="../media/image61.png"/><Relationship Id="rId5" Type="http://schemas.openxmlformats.org/officeDocument/2006/relationships/image" Target="../media/image56.png"/><Relationship Id="rId10" Type="http://schemas.openxmlformats.org/officeDocument/2006/relationships/image" Target="../media/image60.png"/><Relationship Id="rId4" Type="http://schemas.openxmlformats.org/officeDocument/2006/relationships/image" Target="../media/image55.png"/><Relationship Id="rId9"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12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0.xml"/></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3.jpeg"/><Relationship Id="rId7"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122.xml"/><Relationship Id="rId6" Type="http://schemas.openxmlformats.org/officeDocument/2006/relationships/image" Target="../media/image66.jpeg"/><Relationship Id="rId11" Type="http://schemas.openxmlformats.org/officeDocument/2006/relationships/image" Target="../media/image70.png"/><Relationship Id="rId5" Type="http://schemas.openxmlformats.org/officeDocument/2006/relationships/image" Target="../media/image65.jpeg"/><Relationship Id="rId10" Type="http://schemas.openxmlformats.org/officeDocument/2006/relationships/image" Target="../media/image69.jpeg"/><Relationship Id="rId4" Type="http://schemas.openxmlformats.org/officeDocument/2006/relationships/image" Target="../media/image64.jpeg"/><Relationship Id="rId9" Type="http://schemas.openxmlformats.org/officeDocument/2006/relationships/image" Target="../media/image68.jpeg"/></Relationships>
</file>

<file path=ppt/slides/_rels/slide15.xml.rels><?xml version="1.0" encoding="UTF-8" standalone="yes"?>
<Relationships xmlns="http://schemas.openxmlformats.org/package/2006/relationships"><Relationship Id="rId8" Type="http://schemas.openxmlformats.org/officeDocument/2006/relationships/image" Target="../media/image72.jpeg"/><Relationship Id="rId3" Type="http://schemas.microsoft.com/office/2007/relationships/media" Target="../media/media3.mp4"/><Relationship Id="rId7" Type="http://schemas.openxmlformats.org/officeDocument/2006/relationships/image" Target="../media/image7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14.xml"/><Relationship Id="rId5" Type="http://schemas.openxmlformats.org/officeDocument/2006/relationships/slideLayout" Target="../slideLayouts/slideLayout124.xml"/><Relationship Id="rId4" Type="http://schemas.openxmlformats.org/officeDocument/2006/relationships/video" Target="../media/media3.mp4"/><Relationship Id="rId9" Type="http://schemas.openxmlformats.org/officeDocument/2006/relationships/image" Target="../media/image7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74.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0.xml"/></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12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0.xml"/></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12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0.xml"/></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119.xml"/><Relationship Id="rId4" Type="http://schemas.openxmlformats.org/officeDocument/2006/relationships/image" Target="../media/image78.jpeg"/></Relationships>
</file>

<file path=ppt/slides/_rels/slide23.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notesSlide" Target="../notesSlides/notesSlide22.xml"/><Relationship Id="rId1" Type="http://schemas.openxmlformats.org/officeDocument/2006/relationships/slideLayout" Target="../slideLayouts/slideLayout119.xml"/><Relationship Id="rId4" Type="http://schemas.openxmlformats.org/officeDocument/2006/relationships/image" Target="../media/image80.gif"/></Relationships>
</file>

<file path=ppt/slides/_rels/slide24.xml.rels><?xml version="1.0" encoding="UTF-8" standalone="yes"?>
<Relationships xmlns="http://schemas.openxmlformats.org/package/2006/relationships"><Relationship Id="rId8" Type="http://schemas.openxmlformats.org/officeDocument/2006/relationships/image" Target="../media/image86.svg"/><Relationship Id="rId13" Type="http://schemas.openxmlformats.org/officeDocument/2006/relationships/image" Target="../media/image91.png"/><Relationship Id="rId18" Type="http://schemas.openxmlformats.org/officeDocument/2006/relationships/image" Target="../media/image96.sv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svg"/><Relationship Id="rId17" Type="http://schemas.openxmlformats.org/officeDocument/2006/relationships/image" Target="../media/image95.png"/><Relationship Id="rId2" Type="http://schemas.openxmlformats.org/officeDocument/2006/relationships/notesSlide" Target="../notesSlides/notesSlide23.xml"/><Relationship Id="rId16" Type="http://schemas.openxmlformats.org/officeDocument/2006/relationships/image" Target="../media/image94.svg"/><Relationship Id="rId20" Type="http://schemas.openxmlformats.org/officeDocument/2006/relationships/image" Target="../media/image98.svg"/><Relationship Id="rId1" Type="http://schemas.openxmlformats.org/officeDocument/2006/relationships/slideLayout" Target="../slideLayouts/slideLayout120.xml"/><Relationship Id="rId6" Type="http://schemas.openxmlformats.org/officeDocument/2006/relationships/image" Target="../media/image84.svg"/><Relationship Id="rId11" Type="http://schemas.openxmlformats.org/officeDocument/2006/relationships/image" Target="../media/image89.png"/><Relationship Id="rId5" Type="http://schemas.openxmlformats.org/officeDocument/2006/relationships/image" Target="../media/image83.png"/><Relationship Id="rId15" Type="http://schemas.openxmlformats.org/officeDocument/2006/relationships/image" Target="../media/image93.png"/><Relationship Id="rId10" Type="http://schemas.openxmlformats.org/officeDocument/2006/relationships/image" Target="../media/image88.svg"/><Relationship Id="rId19" Type="http://schemas.openxmlformats.org/officeDocument/2006/relationships/image" Target="../media/image97.png"/><Relationship Id="rId4" Type="http://schemas.openxmlformats.org/officeDocument/2006/relationships/image" Target="../media/image82.svg"/><Relationship Id="rId9" Type="http://schemas.openxmlformats.org/officeDocument/2006/relationships/image" Target="../media/image87.png"/><Relationship Id="rId14" Type="http://schemas.openxmlformats.org/officeDocument/2006/relationships/image" Target="../media/image92.svg"/></Relationships>
</file>

<file path=ppt/slides/_rels/slide25.xml.rels><?xml version="1.0" encoding="UTF-8" standalone="yes"?>
<Relationships xmlns="http://schemas.openxmlformats.org/package/2006/relationships"><Relationship Id="rId8" Type="http://schemas.openxmlformats.org/officeDocument/2006/relationships/image" Target="../media/image86.svg"/><Relationship Id="rId13" Type="http://schemas.openxmlformats.org/officeDocument/2006/relationships/image" Target="../media/image91.png"/><Relationship Id="rId18" Type="http://schemas.openxmlformats.org/officeDocument/2006/relationships/image" Target="../media/image98.sv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svg"/><Relationship Id="rId17" Type="http://schemas.openxmlformats.org/officeDocument/2006/relationships/image" Target="../media/image97.png"/><Relationship Id="rId2" Type="http://schemas.openxmlformats.org/officeDocument/2006/relationships/notesSlide" Target="../notesSlides/notesSlide24.xml"/><Relationship Id="rId16" Type="http://schemas.openxmlformats.org/officeDocument/2006/relationships/image" Target="../media/image94.svg"/><Relationship Id="rId20" Type="http://schemas.openxmlformats.org/officeDocument/2006/relationships/image" Target="../media/image96.svg"/><Relationship Id="rId1" Type="http://schemas.openxmlformats.org/officeDocument/2006/relationships/slideLayout" Target="../slideLayouts/slideLayout120.xml"/><Relationship Id="rId6" Type="http://schemas.openxmlformats.org/officeDocument/2006/relationships/image" Target="../media/image84.svg"/><Relationship Id="rId11" Type="http://schemas.openxmlformats.org/officeDocument/2006/relationships/image" Target="../media/image89.png"/><Relationship Id="rId5" Type="http://schemas.openxmlformats.org/officeDocument/2006/relationships/image" Target="../media/image83.png"/><Relationship Id="rId15" Type="http://schemas.openxmlformats.org/officeDocument/2006/relationships/image" Target="../media/image93.png"/><Relationship Id="rId10" Type="http://schemas.openxmlformats.org/officeDocument/2006/relationships/image" Target="../media/image88.svg"/><Relationship Id="rId19" Type="http://schemas.openxmlformats.org/officeDocument/2006/relationships/image" Target="../media/image95.png"/><Relationship Id="rId4" Type="http://schemas.openxmlformats.org/officeDocument/2006/relationships/image" Target="../media/image82.svg"/><Relationship Id="rId9" Type="http://schemas.openxmlformats.org/officeDocument/2006/relationships/image" Target="../media/image87.png"/><Relationship Id="rId14" Type="http://schemas.openxmlformats.org/officeDocument/2006/relationships/image" Target="../media/image92.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0.xml"/></Relationships>
</file>

<file path=ppt/slides/_rels/slide2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6.xml"/><Relationship Id="rId1" Type="http://schemas.openxmlformats.org/officeDocument/2006/relationships/slideLayout" Target="../slideLayouts/slideLayout119.xml"/><Relationship Id="rId4" Type="http://schemas.openxmlformats.org/officeDocument/2006/relationships/image" Target="../media/image100.png"/></Relationships>
</file>

<file path=ppt/slides/_rels/slide2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7.xml"/><Relationship Id="rId1" Type="http://schemas.openxmlformats.org/officeDocument/2006/relationships/slideLayout" Target="../slideLayouts/slideLayout119.xml"/></Relationships>
</file>

<file path=ppt/slides/_rels/slide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122.xml"/><Relationship Id="rId4" Type="http://schemas.openxmlformats.org/officeDocument/2006/relationships/image" Target="../media/image40.png"/></Relationships>
</file>

<file path=ppt/slides/_rels/slide3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8.xml"/><Relationship Id="rId1" Type="http://schemas.openxmlformats.org/officeDocument/2006/relationships/slideLayout" Target="../slideLayouts/slideLayout11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0.xml"/></Relationships>
</file>

<file path=ppt/slides/_rels/slide32.xml.rels><?xml version="1.0" encoding="UTF-8" standalone="yes"?>
<Relationships xmlns="http://schemas.openxmlformats.org/package/2006/relationships"><Relationship Id="rId8" Type="http://schemas.openxmlformats.org/officeDocument/2006/relationships/image" Target="../media/image108.svg"/><Relationship Id="rId13" Type="http://schemas.openxmlformats.org/officeDocument/2006/relationships/image" Target="../media/image111.png"/><Relationship Id="rId18" Type="http://schemas.openxmlformats.org/officeDocument/2006/relationships/image" Target="../media/image116.svg"/><Relationship Id="rId3" Type="http://schemas.openxmlformats.org/officeDocument/2006/relationships/image" Target="../media/image103.png"/><Relationship Id="rId21" Type="http://schemas.openxmlformats.org/officeDocument/2006/relationships/image" Target="../media/image117.png"/><Relationship Id="rId7" Type="http://schemas.openxmlformats.org/officeDocument/2006/relationships/image" Target="../media/image107.png"/><Relationship Id="rId12" Type="http://schemas.openxmlformats.org/officeDocument/2006/relationships/image" Target="../media/image110.svg"/><Relationship Id="rId17" Type="http://schemas.openxmlformats.org/officeDocument/2006/relationships/image" Target="../media/image115.png"/><Relationship Id="rId2" Type="http://schemas.openxmlformats.org/officeDocument/2006/relationships/notesSlide" Target="../notesSlides/notesSlide30.xml"/><Relationship Id="rId16" Type="http://schemas.openxmlformats.org/officeDocument/2006/relationships/image" Target="../media/image114.svg"/><Relationship Id="rId20" Type="http://schemas.openxmlformats.org/officeDocument/2006/relationships/image" Target="../media/image90.svg"/><Relationship Id="rId1" Type="http://schemas.openxmlformats.org/officeDocument/2006/relationships/slideLayout" Target="../slideLayouts/slideLayout119.xml"/><Relationship Id="rId6" Type="http://schemas.openxmlformats.org/officeDocument/2006/relationships/image" Target="../media/image106.svg"/><Relationship Id="rId11" Type="http://schemas.openxmlformats.org/officeDocument/2006/relationships/image" Target="../media/image109.png"/><Relationship Id="rId5" Type="http://schemas.openxmlformats.org/officeDocument/2006/relationships/image" Target="../media/image105.png"/><Relationship Id="rId15" Type="http://schemas.openxmlformats.org/officeDocument/2006/relationships/image" Target="../media/image113.png"/><Relationship Id="rId10" Type="http://schemas.openxmlformats.org/officeDocument/2006/relationships/image" Target="../media/image96.svg"/><Relationship Id="rId19" Type="http://schemas.openxmlformats.org/officeDocument/2006/relationships/image" Target="../media/image89.png"/><Relationship Id="rId4" Type="http://schemas.openxmlformats.org/officeDocument/2006/relationships/image" Target="../media/image104.svg"/><Relationship Id="rId9" Type="http://schemas.openxmlformats.org/officeDocument/2006/relationships/image" Target="../media/image95.png"/><Relationship Id="rId14" Type="http://schemas.openxmlformats.org/officeDocument/2006/relationships/image" Target="../media/image112.svg"/><Relationship Id="rId22" Type="http://schemas.openxmlformats.org/officeDocument/2006/relationships/image" Target="../media/image118.svg"/></Relationships>
</file>

<file path=ppt/slides/_rels/slide33.xml.rels><?xml version="1.0" encoding="UTF-8" standalone="yes"?>
<Relationships xmlns="http://schemas.openxmlformats.org/package/2006/relationships"><Relationship Id="rId8" Type="http://schemas.openxmlformats.org/officeDocument/2006/relationships/image" Target="../media/image108.svg"/><Relationship Id="rId13" Type="http://schemas.openxmlformats.org/officeDocument/2006/relationships/image" Target="../media/image111.png"/><Relationship Id="rId18" Type="http://schemas.openxmlformats.org/officeDocument/2006/relationships/image" Target="../media/image116.svg"/><Relationship Id="rId3" Type="http://schemas.openxmlformats.org/officeDocument/2006/relationships/image" Target="../media/image103.png"/><Relationship Id="rId21" Type="http://schemas.openxmlformats.org/officeDocument/2006/relationships/image" Target="../media/image117.png"/><Relationship Id="rId7" Type="http://schemas.openxmlformats.org/officeDocument/2006/relationships/image" Target="../media/image107.png"/><Relationship Id="rId12" Type="http://schemas.openxmlformats.org/officeDocument/2006/relationships/image" Target="../media/image110.svg"/><Relationship Id="rId17" Type="http://schemas.openxmlformats.org/officeDocument/2006/relationships/image" Target="../media/image115.png"/><Relationship Id="rId2" Type="http://schemas.openxmlformats.org/officeDocument/2006/relationships/notesSlide" Target="../notesSlides/notesSlide31.xml"/><Relationship Id="rId16" Type="http://schemas.openxmlformats.org/officeDocument/2006/relationships/image" Target="../media/image114.svg"/><Relationship Id="rId20" Type="http://schemas.openxmlformats.org/officeDocument/2006/relationships/image" Target="../media/image90.svg"/><Relationship Id="rId1" Type="http://schemas.openxmlformats.org/officeDocument/2006/relationships/slideLayout" Target="../slideLayouts/slideLayout119.xml"/><Relationship Id="rId6" Type="http://schemas.openxmlformats.org/officeDocument/2006/relationships/image" Target="../media/image106.svg"/><Relationship Id="rId11" Type="http://schemas.openxmlformats.org/officeDocument/2006/relationships/image" Target="../media/image109.png"/><Relationship Id="rId24" Type="http://schemas.openxmlformats.org/officeDocument/2006/relationships/image" Target="../media/image120.svg"/><Relationship Id="rId5" Type="http://schemas.openxmlformats.org/officeDocument/2006/relationships/image" Target="../media/image105.png"/><Relationship Id="rId15" Type="http://schemas.openxmlformats.org/officeDocument/2006/relationships/image" Target="../media/image113.png"/><Relationship Id="rId23" Type="http://schemas.openxmlformats.org/officeDocument/2006/relationships/image" Target="../media/image119.png"/><Relationship Id="rId10" Type="http://schemas.openxmlformats.org/officeDocument/2006/relationships/image" Target="../media/image96.svg"/><Relationship Id="rId19" Type="http://schemas.openxmlformats.org/officeDocument/2006/relationships/image" Target="../media/image89.png"/><Relationship Id="rId4" Type="http://schemas.openxmlformats.org/officeDocument/2006/relationships/image" Target="../media/image104.svg"/><Relationship Id="rId9" Type="http://schemas.openxmlformats.org/officeDocument/2006/relationships/image" Target="../media/image95.png"/><Relationship Id="rId14" Type="http://schemas.openxmlformats.org/officeDocument/2006/relationships/image" Target="../media/image112.svg"/><Relationship Id="rId22" Type="http://schemas.openxmlformats.org/officeDocument/2006/relationships/image" Target="../media/image118.sv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0.xml"/></Relationships>
</file>

<file path=ppt/slides/_rels/slide3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3.xml"/><Relationship Id="rId1" Type="http://schemas.openxmlformats.org/officeDocument/2006/relationships/slideLayout" Target="../slideLayouts/slideLayout11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0.xml"/></Relationships>
</file>

<file path=ppt/slides/_rels/slide37.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35.xml"/><Relationship Id="rId1" Type="http://schemas.openxmlformats.org/officeDocument/2006/relationships/slideLayout" Target="../slideLayouts/slideLayout119.xml"/><Relationship Id="rId4" Type="http://schemas.openxmlformats.org/officeDocument/2006/relationships/image" Target="../media/image122.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0.xml"/></Relationships>
</file>

<file path=ppt/slides/_rels/slide3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7.xml"/><Relationship Id="rId1" Type="http://schemas.openxmlformats.org/officeDocument/2006/relationships/slideLayout" Target="../slideLayouts/slideLayout119.xml"/><Relationship Id="rId4" Type="http://schemas.openxmlformats.org/officeDocument/2006/relationships/image" Target="../media/image124.png"/></Relationships>
</file>

<file path=ppt/slides/_rels/slide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122.xml"/></Relationships>
</file>

<file path=ppt/slides/_rels/slide40.xml.rels><?xml version="1.0" encoding="UTF-8" standalone="yes"?>
<Relationships xmlns="http://schemas.openxmlformats.org/package/2006/relationships"><Relationship Id="rId3" Type="http://schemas.openxmlformats.org/officeDocument/2006/relationships/image" Target="../media/image125.png"/><Relationship Id="rId7" Type="http://schemas.microsoft.com/office/2007/relationships/hdphoto" Target="../media/hdphoto4.wdp"/><Relationship Id="rId2" Type="http://schemas.openxmlformats.org/officeDocument/2006/relationships/notesSlide" Target="../notesSlides/notesSlide38.xml"/><Relationship Id="rId1" Type="http://schemas.openxmlformats.org/officeDocument/2006/relationships/slideLayout" Target="../slideLayouts/slideLayout119.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41.xml.rels><?xml version="1.0" encoding="UTF-8" standalone="yes"?>
<Relationships xmlns="http://schemas.openxmlformats.org/package/2006/relationships"><Relationship Id="rId3" Type="http://schemas.openxmlformats.org/officeDocument/2006/relationships/image" Target="../media/image129.gif"/><Relationship Id="rId2" Type="http://schemas.openxmlformats.org/officeDocument/2006/relationships/notesSlide" Target="../notesSlides/notesSlide39.xml"/><Relationship Id="rId1" Type="http://schemas.openxmlformats.org/officeDocument/2006/relationships/slideLayout" Target="../slideLayouts/slideLayout119.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19.xml"/><Relationship Id="rId2" Type="http://schemas.microsoft.com/office/2007/relationships/media" Target="../media/media5.mp4"/><Relationship Id="rId1" Type="http://schemas.openxmlformats.org/officeDocument/2006/relationships/video" Target="NULL" TargetMode="External"/><Relationship Id="rId5" Type="http://schemas.openxmlformats.org/officeDocument/2006/relationships/image" Target="../media/image130.png"/><Relationship Id="rId4"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0.xml"/></Relationships>
</file>

<file path=ppt/slides/_rels/slide4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2.xml"/><Relationship Id="rId1" Type="http://schemas.openxmlformats.org/officeDocument/2006/relationships/slideLayout" Target="../slideLayouts/slideLayout122.xml"/><Relationship Id="rId4" Type="http://schemas.openxmlformats.org/officeDocument/2006/relationships/image" Target="../media/image132.jpeg"/></Relationships>
</file>

<file path=ppt/slides/_rels/slide4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43.xml"/><Relationship Id="rId1" Type="http://schemas.openxmlformats.org/officeDocument/2006/relationships/slideLayout" Target="../slideLayouts/slideLayout122.xml"/></Relationships>
</file>

<file path=ppt/slides/_rels/slide4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4.xml"/><Relationship Id="rId1" Type="http://schemas.openxmlformats.org/officeDocument/2006/relationships/slideLayout" Target="../slideLayouts/slideLayout12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0.xml"/></Relationships>
</file>

<file path=ppt/slides/_rels/slide4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119.xml"/><Relationship Id="rId5" Type="http://schemas.openxmlformats.org/officeDocument/2006/relationships/image" Target="../media/image138.png"/><Relationship Id="rId4" Type="http://schemas.openxmlformats.org/officeDocument/2006/relationships/image" Target="../media/image137.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0.xml"/></Relationships>
</file>

<file path=ppt/slides/_rels/slide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12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0.xml"/></Relationships>
</file>

<file path=ppt/slides/_rels/slide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122.xml"/><Relationship Id="rId6" Type="http://schemas.openxmlformats.org/officeDocument/2006/relationships/image" Target="../media/image45.png"/><Relationship Id="rId5" Type="http://schemas.openxmlformats.org/officeDocument/2006/relationships/image" Target="../media/image44.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12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FBF32-70C3-8697-909D-D3BC38946FDF}"/>
              </a:ext>
            </a:extLst>
          </p:cNvPr>
          <p:cNvSpPr>
            <a:spLocks noGrp="1"/>
          </p:cNvSpPr>
          <p:nvPr>
            <p:ph type="ctrTitle"/>
          </p:nvPr>
        </p:nvSpPr>
        <p:spPr>
          <a:xfrm>
            <a:off x="968828" y="1528354"/>
            <a:ext cx="5823858" cy="2387600"/>
          </a:xfrm>
        </p:spPr>
        <p:txBody>
          <a:bodyPr>
            <a:noAutofit/>
          </a:bodyPr>
          <a:lstStyle/>
          <a:p>
            <a:r>
              <a:rPr lang="pt-PT" sz="4800" dirty="0"/>
              <a:t>Inteligência Artificial – do Zero ao Essencial</a:t>
            </a:r>
          </a:p>
        </p:txBody>
      </p:sp>
      <p:sp>
        <p:nvSpPr>
          <p:cNvPr id="3" name="Subtitle 2">
            <a:extLst>
              <a:ext uri="{FF2B5EF4-FFF2-40B4-BE49-F238E27FC236}">
                <a16:creationId xmlns:a16="http://schemas.microsoft.com/office/drawing/2014/main" id="{83F4EDF2-4C85-D9AE-F7FA-D9802001DBB2}"/>
              </a:ext>
            </a:extLst>
          </p:cNvPr>
          <p:cNvSpPr>
            <a:spLocks noGrp="1"/>
          </p:cNvSpPr>
          <p:nvPr>
            <p:ph type="subTitle" idx="1"/>
          </p:nvPr>
        </p:nvSpPr>
        <p:spPr/>
        <p:txBody>
          <a:bodyPr/>
          <a:lstStyle/>
          <a:p>
            <a:r>
              <a:rPr lang="pt-PT" dirty="0"/>
              <a:t>Fábio Cosme</a:t>
            </a:r>
          </a:p>
        </p:txBody>
      </p:sp>
    </p:spTree>
    <p:extLst>
      <p:ext uri="{BB962C8B-B14F-4D97-AF65-F5344CB8AC3E}">
        <p14:creationId xmlns:p14="http://schemas.microsoft.com/office/powerpoint/2010/main" val="2783721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11F2E-F176-A093-5ABD-5A4F0E807EA4}"/>
            </a:ext>
          </a:extLst>
        </p:cNvPr>
        <p:cNvGrpSpPr/>
        <p:nvPr/>
      </p:nvGrpSpPr>
      <p:grpSpPr>
        <a:xfrm>
          <a:off x="0" y="0"/>
          <a:ext cx="0" cy="0"/>
          <a:chOff x="0" y="0"/>
          <a:chExt cx="0" cy="0"/>
        </a:xfrm>
      </p:grpSpPr>
      <p:sp>
        <p:nvSpPr>
          <p:cNvPr id="17" name="TextBox 16">
            <a:extLst>
              <a:ext uri="{FF2B5EF4-FFF2-40B4-BE49-F238E27FC236}">
                <a16:creationId xmlns:a16="http://schemas.microsoft.com/office/drawing/2014/main" id="{4EA1796C-5A1B-3EF3-AC80-7F0C82FB3431}"/>
              </a:ext>
            </a:extLst>
          </p:cNvPr>
          <p:cNvSpPr txBox="1"/>
          <p:nvPr/>
        </p:nvSpPr>
        <p:spPr>
          <a:xfrm>
            <a:off x="6037723" y="5805517"/>
            <a:ext cx="4955908" cy="338554"/>
          </a:xfrm>
          <a:prstGeom prst="rect">
            <a:avLst/>
          </a:prstGeom>
          <a:noFill/>
        </p:spPr>
        <p:txBody>
          <a:bodyPr wrap="square" rtlCol="0">
            <a:spAutoFit/>
          </a:bodyPr>
          <a:lstStyle/>
          <a:p>
            <a:r>
              <a:rPr lang="pt-PT" sz="800" dirty="0">
                <a:latin typeface="Arial" panose="020B0604020202020204" pitchFamily="34" charset="0"/>
                <a:cs typeface="Arial" panose="020B0604020202020204" pitchFamily="34" charset="0"/>
              </a:rPr>
              <a:t>Fonte: https://www.caixabank.com/en/headlines/news/caixabank-teams-with-ibm-services-to-accelerate-cloud-transformation-and-innovation-in-the-financial-services-industry</a:t>
            </a:r>
          </a:p>
        </p:txBody>
      </p:sp>
      <p:sp>
        <p:nvSpPr>
          <p:cNvPr id="31" name="Title 9">
            <a:extLst>
              <a:ext uri="{FF2B5EF4-FFF2-40B4-BE49-F238E27FC236}">
                <a16:creationId xmlns:a16="http://schemas.microsoft.com/office/drawing/2014/main" id="{1AC26DC0-9917-5F26-1308-ECDEDADEEB64}"/>
              </a:ext>
            </a:extLst>
          </p:cNvPr>
          <p:cNvSpPr txBox="1">
            <a:spLocks/>
          </p:cNvSpPr>
          <p:nvPr/>
        </p:nvSpPr>
        <p:spPr>
          <a:xfrm>
            <a:off x="846167" y="459992"/>
            <a:ext cx="6224727" cy="8053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pt-PT" sz="3200" dirty="0"/>
              <a:t>Áreas de Aplicação |  </a:t>
            </a:r>
            <a:r>
              <a:rPr lang="pt-PT" sz="3200" dirty="0">
                <a:solidFill>
                  <a:srgbClr val="E44F3D"/>
                </a:solidFill>
              </a:rPr>
              <a:t>Finanças</a:t>
            </a:r>
          </a:p>
        </p:txBody>
      </p:sp>
      <p:grpSp>
        <p:nvGrpSpPr>
          <p:cNvPr id="5" name="Group 4">
            <a:extLst>
              <a:ext uri="{FF2B5EF4-FFF2-40B4-BE49-F238E27FC236}">
                <a16:creationId xmlns:a16="http://schemas.microsoft.com/office/drawing/2014/main" id="{6C92D96B-E212-0D91-87AA-70B934CB48DD}"/>
              </a:ext>
            </a:extLst>
          </p:cNvPr>
          <p:cNvGrpSpPr/>
          <p:nvPr/>
        </p:nvGrpSpPr>
        <p:grpSpPr>
          <a:xfrm>
            <a:off x="6055779" y="1343248"/>
            <a:ext cx="4955908" cy="4392907"/>
            <a:chOff x="6389924" y="1593344"/>
            <a:chExt cx="4955908" cy="4392907"/>
          </a:xfrm>
        </p:grpSpPr>
        <p:pic>
          <p:nvPicPr>
            <p:cNvPr id="3100" name="Picture 28" descr="watsonx products screenshots">
              <a:extLst>
                <a:ext uri="{FF2B5EF4-FFF2-40B4-BE49-F238E27FC236}">
                  <a16:creationId xmlns:a16="http://schemas.microsoft.com/office/drawing/2014/main" id="{8F3D0346-C261-1E5F-C206-0F809CCF0F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090" t="16743" r="10646" b="15354"/>
            <a:stretch/>
          </p:blipFill>
          <p:spPr bwMode="auto">
            <a:xfrm>
              <a:off x="6389924" y="1593344"/>
              <a:ext cx="4955908" cy="2483180"/>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illustration of an online support assistant">
              <a:extLst>
                <a:ext uri="{FF2B5EF4-FFF2-40B4-BE49-F238E27FC236}">
                  <a16:creationId xmlns:a16="http://schemas.microsoft.com/office/drawing/2014/main" id="{0FAF5065-6F53-5F7C-957A-C79C1C3ADA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6003" y="4145888"/>
              <a:ext cx="2453819" cy="1840363"/>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26" descr="watsonx products screenshots">
              <a:extLst>
                <a:ext uri="{FF2B5EF4-FFF2-40B4-BE49-F238E27FC236}">
                  <a16:creationId xmlns:a16="http://schemas.microsoft.com/office/drawing/2014/main" id="{F954BF95-DF76-1870-84FF-2ACC290AC7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85122" y="4145887"/>
              <a:ext cx="2460710" cy="184036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Content Placeholder 11">
            <a:extLst>
              <a:ext uri="{FF2B5EF4-FFF2-40B4-BE49-F238E27FC236}">
                <a16:creationId xmlns:a16="http://schemas.microsoft.com/office/drawing/2014/main" id="{BDD3240D-C6F6-8C96-5C7C-E2A7EEA3CF0F}"/>
              </a:ext>
            </a:extLst>
          </p:cNvPr>
          <p:cNvSpPr>
            <a:spLocks noGrp="1"/>
          </p:cNvSpPr>
          <p:nvPr>
            <p:ph sz="half" idx="2"/>
          </p:nvPr>
        </p:nvSpPr>
        <p:spPr>
          <a:xfrm>
            <a:off x="846167" y="1582453"/>
            <a:ext cx="4137661" cy="4561618"/>
          </a:xfrm>
        </p:spPr>
        <p:txBody>
          <a:bodyPr>
            <a:noAutofit/>
          </a:bodyPr>
          <a:lstStyle/>
          <a:p>
            <a:pPr marL="0" indent="0">
              <a:buNone/>
            </a:pPr>
            <a:r>
              <a:rPr lang="pt-PT" sz="2400" b="1" dirty="0">
                <a:solidFill>
                  <a:srgbClr val="E44F3D"/>
                </a:solidFill>
              </a:rPr>
              <a:t>IBM Watson na </a:t>
            </a:r>
            <a:r>
              <a:rPr lang="pt-PT" sz="2400" b="1" dirty="0" err="1">
                <a:solidFill>
                  <a:srgbClr val="E44F3D"/>
                </a:solidFill>
              </a:rPr>
              <a:t>CaixaBank</a:t>
            </a:r>
            <a:endParaRPr lang="pt-PT" sz="2400" b="1" dirty="0">
              <a:solidFill>
                <a:srgbClr val="E44F3D"/>
              </a:solidFill>
            </a:endParaRPr>
          </a:p>
          <a:p>
            <a:r>
              <a:rPr lang="pt-PT" sz="2000" dirty="0"/>
              <a:t>Assiste milhões de interações de clientes por mês</a:t>
            </a:r>
          </a:p>
          <a:p>
            <a:pPr marL="0" indent="0">
              <a:buNone/>
            </a:pPr>
            <a:endParaRPr lang="pt-PT" sz="2400" b="1" dirty="0">
              <a:solidFill>
                <a:srgbClr val="E44F3D"/>
              </a:solidFill>
            </a:endParaRPr>
          </a:p>
          <a:p>
            <a:pPr marL="0" indent="0">
              <a:buNone/>
            </a:pPr>
            <a:r>
              <a:rPr lang="pt-PT" sz="2400" b="1" dirty="0">
                <a:solidFill>
                  <a:srgbClr val="E44F3D"/>
                </a:solidFill>
              </a:rPr>
              <a:t>IBM </a:t>
            </a:r>
            <a:r>
              <a:rPr lang="pt-PT" sz="2400" b="1" dirty="0" err="1">
                <a:solidFill>
                  <a:srgbClr val="E44F3D"/>
                </a:solidFill>
              </a:rPr>
              <a:t>WatsonX</a:t>
            </a:r>
            <a:endParaRPr lang="pt-PT" sz="2400" b="1" dirty="0">
              <a:solidFill>
                <a:srgbClr val="E44F3D"/>
              </a:solidFill>
            </a:endParaRPr>
          </a:p>
          <a:p>
            <a:r>
              <a:rPr lang="pt-PT" sz="2000" dirty="0"/>
              <a:t>Capacidade IA generativa</a:t>
            </a:r>
          </a:p>
          <a:p>
            <a:r>
              <a:rPr lang="pt-PT" sz="2000" dirty="0"/>
              <a:t>Criar e afinar modelos de aprendizagem automática</a:t>
            </a:r>
          </a:p>
          <a:p>
            <a:pPr marL="0" indent="0">
              <a:buNone/>
            </a:pPr>
            <a:endParaRPr lang="pt-PT" sz="2000" dirty="0"/>
          </a:p>
        </p:txBody>
      </p:sp>
      <p:sp>
        <p:nvSpPr>
          <p:cNvPr id="2" name="Rectangle 1">
            <a:extLst>
              <a:ext uri="{FF2B5EF4-FFF2-40B4-BE49-F238E27FC236}">
                <a16:creationId xmlns:a16="http://schemas.microsoft.com/office/drawing/2014/main" id="{16A0CE46-B9B9-536F-B4AA-E9F945D25926}"/>
              </a:ext>
            </a:extLst>
          </p:cNvPr>
          <p:cNvSpPr/>
          <p:nvPr/>
        </p:nvSpPr>
        <p:spPr>
          <a:xfrm>
            <a:off x="1079105" y="1119409"/>
            <a:ext cx="573630" cy="10791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solidFill>
                <a:schemeClr val="tx1"/>
              </a:solidFill>
            </a:endParaRPr>
          </a:p>
        </p:txBody>
      </p:sp>
    </p:spTree>
    <p:extLst>
      <p:ext uri="{BB962C8B-B14F-4D97-AF65-F5344CB8AC3E}">
        <p14:creationId xmlns:p14="http://schemas.microsoft.com/office/powerpoint/2010/main" val="95113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BF33B-F4E8-7DA7-EAE0-9601B8B9A069}"/>
            </a:ext>
          </a:extLst>
        </p:cNvPr>
        <p:cNvGrpSpPr/>
        <p:nvPr/>
      </p:nvGrpSpPr>
      <p:grpSpPr>
        <a:xfrm>
          <a:off x="0" y="0"/>
          <a:ext cx="0" cy="0"/>
          <a:chOff x="0" y="0"/>
          <a:chExt cx="0" cy="0"/>
        </a:xfrm>
      </p:grpSpPr>
      <p:sp>
        <p:nvSpPr>
          <p:cNvPr id="31" name="Title 9">
            <a:extLst>
              <a:ext uri="{FF2B5EF4-FFF2-40B4-BE49-F238E27FC236}">
                <a16:creationId xmlns:a16="http://schemas.microsoft.com/office/drawing/2014/main" id="{16B85FFA-46C0-2D8C-59BA-5DE0A2025734}"/>
              </a:ext>
            </a:extLst>
          </p:cNvPr>
          <p:cNvSpPr txBox="1">
            <a:spLocks/>
          </p:cNvSpPr>
          <p:nvPr/>
        </p:nvSpPr>
        <p:spPr>
          <a:xfrm>
            <a:off x="846167" y="459992"/>
            <a:ext cx="8080119" cy="8053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pt-PT" sz="3200" dirty="0"/>
              <a:t>Áreas de Aplicação |  </a:t>
            </a:r>
            <a:r>
              <a:rPr lang="pt-PT" sz="3200" dirty="0">
                <a:solidFill>
                  <a:srgbClr val="E44F3D"/>
                </a:solidFill>
              </a:rPr>
              <a:t>Educação</a:t>
            </a:r>
          </a:p>
        </p:txBody>
      </p:sp>
      <p:sp>
        <p:nvSpPr>
          <p:cNvPr id="3" name="Content Placeholder 2">
            <a:extLst>
              <a:ext uri="{FF2B5EF4-FFF2-40B4-BE49-F238E27FC236}">
                <a16:creationId xmlns:a16="http://schemas.microsoft.com/office/drawing/2014/main" id="{045C4C12-405C-E657-94D9-9CC4973A1A40}"/>
              </a:ext>
            </a:extLst>
          </p:cNvPr>
          <p:cNvSpPr>
            <a:spLocks noGrp="1"/>
          </p:cNvSpPr>
          <p:nvPr>
            <p:ph sz="half" idx="2"/>
          </p:nvPr>
        </p:nvSpPr>
        <p:spPr>
          <a:xfrm>
            <a:off x="846167" y="1416503"/>
            <a:ext cx="10482233" cy="956583"/>
          </a:xfrm>
        </p:spPr>
        <p:txBody>
          <a:bodyPr>
            <a:normAutofit/>
          </a:bodyPr>
          <a:lstStyle/>
          <a:p>
            <a:r>
              <a:rPr lang="pt-PT" sz="2400" dirty="0">
                <a:latin typeface="+mn-lt"/>
              </a:rPr>
              <a:t>Oportunidades de inovação</a:t>
            </a:r>
          </a:p>
          <a:p>
            <a:r>
              <a:rPr lang="pt-PT" sz="2400" dirty="0">
                <a:latin typeface="+mn-lt"/>
              </a:rPr>
              <a:t>Abordagem ética e cautelosa</a:t>
            </a:r>
          </a:p>
        </p:txBody>
      </p:sp>
      <p:grpSp>
        <p:nvGrpSpPr>
          <p:cNvPr id="5" name="Group 4">
            <a:extLst>
              <a:ext uri="{FF2B5EF4-FFF2-40B4-BE49-F238E27FC236}">
                <a16:creationId xmlns:a16="http://schemas.microsoft.com/office/drawing/2014/main" id="{6DF39990-CF6C-BB56-A772-FB85418DB4EB}"/>
              </a:ext>
            </a:extLst>
          </p:cNvPr>
          <p:cNvGrpSpPr/>
          <p:nvPr/>
        </p:nvGrpSpPr>
        <p:grpSpPr>
          <a:xfrm>
            <a:off x="849926" y="2784404"/>
            <a:ext cx="10492147" cy="2856450"/>
            <a:chOff x="836253" y="3152704"/>
            <a:chExt cx="10492147" cy="2856450"/>
          </a:xfrm>
        </p:grpSpPr>
        <p:sp>
          <p:nvSpPr>
            <p:cNvPr id="9" name="Rectangle 8">
              <a:extLst>
                <a:ext uri="{FF2B5EF4-FFF2-40B4-BE49-F238E27FC236}">
                  <a16:creationId xmlns:a16="http://schemas.microsoft.com/office/drawing/2014/main" id="{F6146033-C935-EEEC-20FD-086951669B60}"/>
                </a:ext>
              </a:extLst>
            </p:cNvPr>
            <p:cNvSpPr/>
            <p:nvPr/>
          </p:nvSpPr>
          <p:spPr>
            <a:xfrm>
              <a:off x="8032355" y="3152704"/>
              <a:ext cx="3296045" cy="2856450"/>
            </a:xfrm>
            <a:prstGeom prst="rect">
              <a:avLst/>
            </a:prstGeom>
            <a:solidFill>
              <a:srgbClr val="F2F2F2"/>
            </a:solidFill>
            <a:ln>
              <a:noFill/>
            </a:ln>
          </p:spPr>
          <p:style>
            <a:lnRef idx="2">
              <a:schemeClr val="accent6"/>
            </a:lnRef>
            <a:fillRef idx="1">
              <a:schemeClr val="lt1"/>
            </a:fillRef>
            <a:effectRef idx="0">
              <a:schemeClr val="accent6"/>
            </a:effectRef>
            <a:fontRef idx="minor">
              <a:schemeClr val="dk1"/>
            </a:fontRef>
          </p:style>
          <p:txBody>
            <a:bodyPr rtlCol="0" anchor="t"/>
            <a:lstStyle/>
            <a:p>
              <a:pPr algn="ctr"/>
              <a:endParaRPr lang="pt-PT" sz="1200" b="1" dirty="0">
                <a:solidFill>
                  <a:schemeClr val="tx1"/>
                </a:solidFill>
                <a:latin typeface="Arial" panose="020B0604020202020204" pitchFamily="34" charset="0"/>
                <a:cs typeface="Arial" panose="020B0604020202020204" pitchFamily="34" charset="0"/>
              </a:endParaRPr>
            </a:p>
            <a:p>
              <a:pPr algn="ctr"/>
              <a:r>
                <a:rPr lang="pt-PT" sz="2400" b="1" dirty="0">
                  <a:solidFill>
                    <a:schemeClr val="tx1"/>
                  </a:solidFill>
                  <a:latin typeface="Arial" panose="020B0604020202020204" pitchFamily="34" charset="0"/>
                  <a:cs typeface="Arial" panose="020B0604020202020204" pitchFamily="34" charset="0"/>
                </a:rPr>
                <a:t>Professores</a:t>
              </a:r>
            </a:p>
            <a:p>
              <a:pPr algn="ctr"/>
              <a:endParaRPr lang="pt-PT" sz="800" b="1" dirty="0">
                <a:solidFill>
                  <a:schemeClr val="tx1"/>
                </a:solidFill>
                <a:latin typeface="Arial" panose="020B0604020202020204" pitchFamily="34" charset="0"/>
                <a:cs typeface="Arial" panose="020B0604020202020204" pitchFamily="34" charset="0"/>
              </a:endParaRPr>
            </a:p>
            <a:p>
              <a:pPr algn="ctr"/>
              <a:r>
                <a:rPr lang="pt-PT" dirty="0">
                  <a:solidFill>
                    <a:schemeClr val="tx1"/>
                  </a:solidFill>
                  <a:latin typeface="Arial" panose="020B0604020202020204" pitchFamily="34" charset="0"/>
                  <a:cs typeface="Arial" panose="020B0604020202020204" pitchFamily="34" charset="0"/>
                </a:rPr>
                <a:t>Criação de </a:t>
              </a:r>
              <a:r>
                <a:rPr lang="pt-PT" b="1" dirty="0">
                  <a:solidFill>
                    <a:schemeClr val="tx1"/>
                  </a:solidFill>
                  <a:latin typeface="Arial" panose="020B0604020202020204" pitchFamily="34" charset="0"/>
                  <a:cs typeface="Arial" panose="020B0604020202020204" pitchFamily="34" charset="0"/>
                </a:rPr>
                <a:t>planos de aula</a:t>
              </a:r>
              <a:r>
                <a:rPr lang="pt-PT" dirty="0">
                  <a:solidFill>
                    <a:schemeClr val="tx1"/>
                  </a:solidFill>
                  <a:latin typeface="Arial" panose="020B0604020202020204" pitchFamily="34" charset="0"/>
                  <a:cs typeface="Arial" panose="020B0604020202020204" pitchFamily="34" charset="0"/>
                </a:rPr>
                <a:t>, materiais de apoio e </a:t>
              </a:r>
              <a:r>
                <a:rPr lang="pt-PT" b="1" dirty="0">
                  <a:solidFill>
                    <a:schemeClr val="tx1"/>
                  </a:solidFill>
                  <a:latin typeface="Arial" panose="020B0604020202020204" pitchFamily="34" charset="0"/>
                  <a:cs typeface="Arial" panose="020B0604020202020204" pitchFamily="34" charset="0"/>
                </a:rPr>
                <a:t>pedagogia preventiva</a:t>
              </a:r>
            </a:p>
          </p:txBody>
        </p:sp>
        <p:grpSp>
          <p:nvGrpSpPr>
            <p:cNvPr id="25" name="Group 24">
              <a:extLst>
                <a:ext uri="{FF2B5EF4-FFF2-40B4-BE49-F238E27FC236}">
                  <a16:creationId xmlns:a16="http://schemas.microsoft.com/office/drawing/2014/main" id="{28D92999-BD68-69E6-EAE4-49812E92A7EA}"/>
                </a:ext>
              </a:extLst>
            </p:cNvPr>
            <p:cNvGrpSpPr/>
            <p:nvPr/>
          </p:nvGrpSpPr>
          <p:grpSpPr>
            <a:xfrm>
              <a:off x="836253" y="3152704"/>
              <a:ext cx="3506289" cy="2856450"/>
              <a:chOff x="846167" y="2669378"/>
              <a:chExt cx="3506289" cy="2856450"/>
            </a:xfrm>
          </p:grpSpPr>
          <p:sp>
            <p:nvSpPr>
              <p:cNvPr id="7" name="Rectangle 6">
                <a:extLst>
                  <a:ext uri="{FF2B5EF4-FFF2-40B4-BE49-F238E27FC236}">
                    <a16:creationId xmlns:a16="http://schemas.microsoft.com/office/drawing/2014/main" id="{E5C58EF6-4EE7-1579-70CF-CEEA252FD185}"/>
                  </a:ext>
                </a:extLst>
              </p:cNvPr>
              <p:cNvSpPr/>
              <p:nvPr/>
            </p:nvSpPr>
            <p:spPr>
              <a:xfrm>
                <a:off x="846167" y="2669378"/>
                <a:ext cx="3296045" cy="2856450"/>
              </a:xfrm>
              <a:prstGeom prst="rect">
                <a:avLst/>
              </a:prstGeom>
              <a:solidFill>
                <a:srgbClr val="F2F2F2"/>
              </a:solidFill>
              <a:ln>
                <a:noFill/>
              </a:ln>
            </p:spPr>
            <p:style>
              <a:lnRef idx="2">
                <a:schemeClr val="accent6"/>
              </a:lnRef>
              <a:fillRef idx="1">
                <a:schemeClr val="lt1"/>
              </a:fillRef>
              <a:effectRef idx="0">
                <a:schemeClr val="accent6"/>
              </a:effectRef>
              <a:fontRef idx="minor">
                <a:schemeClr val="dk1"/>
              </a:fontRef>
            </p:style>
            <p:txBody>
              <a:bodyPr rtlCol="0" anchor="t"/>
              <a:lstStyle/>
              <a:p>
                <a:pPr algn="ctr"/>
                <a:endParaRPr lang="pt-PT" sz="1200" b="1" dirty="0">
                  <a:solidFill>
                    <a:schemeClr val="tx1"/>
                  </a:solidFill>
                  <a:latin typeface="Arial" panose="020B0604020202020204" pitchFamily="34" charset="0"/>
                  <a:cs typeface="Arial" panose="020B0604020202020204" pitchFamily="34" charset="0"/>
                </a:endParaRPr>
              </a:p>
              <a:p>
                <a:pPr algn="ctr"/>
                <a:r>
                  <a:rPr lang="pt-PT" sz="2400" b="1" dirty="0">
                    <a:solidFill>
                      <a:schemeClr val="tx1"/>
                    </a:solidFill>
                    <a:latin typeface="Arial" panose="020B0604020202020204" pitchFamily="34" charset="0"/>
                    <a:cs typeface="Arial" panose="020B0604020202020204" pitchFamily="34" charset="0"/>
                  </a:rPr>
                  <a:t>Alunos</a:t>
                </a:r>
              </a:p>
              <a:p>
                <a:pPr algn="ctr"/>
                <a:endParaRPr lang="pt-PT" sz="800" b="1" dirty="0">
                  <a:solidFill>
                    <a:schemeClr val="tx1"/>
                  </a:solidFill>
                  <a:latin typeface="Arial" panose="020B0604020202020204" pitchFamily="34" charset="0"/>
                  <a:cs typeface="Arial" panose="020B0604020202020204" pitchFamily="34" charset="0"/>
                </a:endParaRPr>
              </a:p>
              <a:p>
                <a:pPr algn="ctr"/>
                <a:r>
                  <a:rPr lang="pt-PT" dirty="0">
                    <a:solidFill>
                      <a:schemeClr val="tx1"/>
                    </a:solidFill>
                    <a:latin typeface="Arial" panose="020B0604020202020204" pitchFamily="34" charset="0"/>
                    <a:cs typeface="Arial" panose="020B0604020202020204" pitchFamily="34" charset="0"/>
                  </a:rPr>
                  <a:t>Soluções que tornam o ensino mais </a:t>
                </a:r>
                <a:r>
                  <a:rPr lang="pt-PT" b="1" dirty="0">
                    <a:solidFill>
                      <a:schemeClr val="tx1"/>
                    </a:solidFill>
                    <a:latin typeface="Arial" panose="020B0604020202020204" pitchFamily="34" charset="0"/>
                    <a:cs typeface="Arial" panose="020B0604020202020204" pitchFamily="34" charset="0"/>
                  </a:rPr>
                  <a:t>acessível</a:t>
                </a:r>
                <a:r>
                  <a:rPr lang="pt-PT" dirty="0">
                    <a:solidFill>
                      <a:schemeClr val="tx1"/>
                    </a:solidFill>
                    <a:latin typeface="Arial" panose="020B0604020202020204" pitchFamily="34" charset="0"/>
                    <a:cs typeface="Arial" panose="020B0604020202020204" pitchFamily="34" charset="0"/>
                  </a:rPr>
                  <a:t> combatendo </a:t>
                </a:r>
                <a:r>
                  <a:rPr lang="pt-PT" b="1" dirty="0">
                    <a:solidFill>
                      <a:schemeClr val="tx1"/>
                    </a:solidFill>
                    <a:latin typeface="Arial" panose="020B0604020202020204" pitchFamily="34" charset="0"/>
                    <a:cs typeface="Arial" panose="020B0604020202020204" pitchFamily="34" charset="0"/>
                  </a:rPr>
                  <a:t>desigualdades</a:t>
                </a:r>
                <a:endParaRPr lang="pt-PT" dirty="0">
                  <a:solidFill>
                    <a:schemeClr val="tx1"/>
                  </a:solidFill>
                  <a:latin typeface="Arial" panose="020B0604020202020204" pitchFamily="34" charset="0"/>
                  <a:cs typeface="Arial" panose="020B0604020202020204" pitchFamily="34" charset="0"/>
                </a:endParaRPr>
              </a:p>
              <a:p>
                <a:endParaRPr lang="pt-PT" dirty="0">
                  <a:solidFill>
                    <a:schemeClr val="tx1"/>
                  </a:solidFill>
                  <a:latin typeface="Arial" panose="020B0604020202020204" pitchFamily="34" charset="0"/>
                  <a:cs typeface="Arial" panose="020B0604020202020204" pitchFamily="34" charset="0"/>
                </a:endParaRPr>
              </a:p>
            </p:txBody>
          </p:sp>
          <p:pic>
            <p:nvPicPr>
              <p:cNvPr id="2050" name="Picture 2" descr="RemNote - NoteApps.info">
                <a:extLst>
                  <a:ext uri="{FF2B5EF4-FFF2-40B4-BE49-F238E27FC236}">
                    <a16:creationId xmlns:a16="http://schemas.microsoft.com/office/drawing/2014/main" id="{9D2FB3B9-B978-FC60-DF4F-2D318F2349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4797" y="5140697"/>
                <a:ext cx="829652" cy="11634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close up of a logo&#10;&#10;Description automatically generated">
                <a:extLst>
                  <a:ext uri="{FF2B5EF4-FFF2-40B4-BE49-F238E27FC236}">
                    <a16:creationId xmlns:a16="http://schemas.microsoft.com/office/drawing/2014/main" id="{6F57204E-244C-C051-FC25-70700C5720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746" y="5102100"/>
                <a:ext cx="764726" cy="207312"/>
              </a:xfrm>
              <a:prstGeom prst="rect">
                <a:avLst/>
              </a:prstGeom>
            </p:spPr>
          </p:pic>
          <p:pic>
            <p:nvPicPr>
              <p:cNvPr id="13" name="Graphic 12">
                <a:extLst>
                  <a:ext uri="{FF2B5EF4-FFF2-40B4-BE49-F238E27FC236}">
                    <a16:creationId xmlns:a16="http://schemas.microsoft.com/office/drawing/2014/main" id="{CBF27D67-CB7E-6998-F9F0-1004EFC9038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03115" y="5149454"/>
                <a:ext cx="807166" cy="84966"/>
              </a:xfrm>
              <a:prstGeom prst="rect">
                <a:avLst/>
              </a:prstGeom>
            </p:spPr>
          </p:pic>
          <p:pic>
            <p:nvPicPr>
              <p:cNvPr id="2052" name="Picture 4">
                <a:extLst>
                  <a:ext uri="{FF2B5EF4-FFF2-40B4-BE49-F238E27FC236}">
                    <a16:creationId xmlns:a16="http://schemas.microsoft.com/office/drawing/2014/main" id="{8E973B49-9476-7C5E-BC86-3F366EACCD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4334" y="5059170"/>
                <a:ext cx="988122" cy="279400"/>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9109841D-ED57-1685-0CCB-E20BFE9EC304}"/>
                  </a:ext>
                </a:extLst>
              </p:cNvPr>
              <p:cNvCxnSpPr/>
              <p:nvPr/>
            </p:nvCxnSpPr>
            <p:spPr>
              <a:xfrm>
                <a:off x="1681956" y="5081395"/>
                <a:ext cx="0" cy="234950"/>
              </a:xfrm>
              <a:prstGeom prst="line">
                <a:avLst/>
              </a:prstGeom>
            </p:spPr>
            <p:style>
              <a:lnRef idx="2">
                <a:schemeClr val="dk1"/>
              </a:lnRef>
              <a:fillRef idx="0">
                <a:schemeClr val="dk1"/>
              </a:fillRef>
              <a:effectRef idx="1">
                <a:schemeClr val="dk1"/>
              </a:effectRef>
              <a:fontRef idx="minor">
                <a:schemeClr val="tx1"/>
              </a:fontRef>
            </p:style>
          </p:cxnSp>
          <p:cxnSp>
            <p:nvCxnSpPr>
              <p:cNvPr id="16" name="Straight Connector 15">
                <a:extLst>
                  <a:ext uri="{FF2B5EF4-FFF2-40B4-BE49-F238E27FC236}">
                    <a16:creationId xmlns:a16="http://schemas.microsoft.com/office/drawing/2014/main" id="{611381AB-9563-21A4-6479-BCDF17CB16C3}"/>
                  </a:ext>
                </a:extLst>
              </p:cNvPr>
              <p:cNvCxnSpPr/>
              <p:nvPr/>
            </p:nvCxnSpPr>
            <p:spPr>
              <a:xfrm>
                <a:off x="2628106" y="5081395"/>
                <a:ext cx="0" cy="234950"/>
              </a:xfrm>
              <a:prstGeom prst="line">
                <a:avLst/>
              </a:prstGeom>
            </p:spPr>
            <p:style>
              <a:lnRef idx="2">
                <a:schemeClr val="dk1"/>
              </a:lnRef>
              <a:fillRef idx="0">
                <a:schemeClr val="dk1"/>
              </a:fillRef>
              <a:effectRef idx="1">
                <a:schemeClr val="dk1"/>
              </a:effectRef>
              <a:fontRef idx="minor">
                <a:schemeClr val="tx1"/>
              </a:fontRef>
            </p:style>
          </p:cxnSp>
          <p:cxnSp>
            <p:nvCxnSpPr>
              <p:cNvPr id="17" name="Straight Connector 16">
                <a:extLst>
                  <a:ext uri="{FF2B5EF4-FFF2-40B4-BE49-F238E27FC236}">
                    <a16:creationId xmlns:a16="http://schemas.microsoft.com/office/drawing/2014/main" id="{F0F1B29D-BD72-F39E-1F0B-4AC4A0564611}"/>
                  </a:ext>
                </a:extLst>
              </p:cNvPr>
              <p:cNvCxnSpPr/>
              <p:nvPr/>
            </p:nvCxnSpPr>
            <p:spPr>
              <a:xfrm>
                <a:off x="3563938" y="5074462"/>
                <a:ext cx="0" cy="234950"/>
              </a:xfrm>
              <a:prstGeom prst="line">
                <a:avLst/>
              </a:prstGeom>
            </p:spPr>
            <p:style>
              <a:lnRef idx="2">
                <a:schemeClr val="dk1"/>
              </a:lnRef>
              <a:fillRef idx="0">
                <a:schemeClr val="dk1"/>
              </a:fillRef>
              <a:effectRef idx="1">
                <a:schemeClr val="dk1"/>
              </a:effectRef>
              <a:fontRef idx="minor">
                <a:schemeClr val="tx1"/>
              </a:fontRef>
            </p:style>
          </p:cxnSp>
        </p:grpSp>
        <p:grpSp>
          <p:nvGrpSpPr>
            <p:cNvPr id="26" name="Group 25">
              <a:extLst>
                <a:ext uri="{FF2B5EF4-FFF2-40B4-BE49-F238E27FC236}">
                  <a16:creationId xmlns:a16="http://schemas.microsoft.com/office/drawing/2014/main" id="{7711EC9F-FF79-B3B8-019A-A645DF7A20BE}"/>
                </a:ext>
              </a:extLst>
            </p:cNvPr>
            <p:cNvGrpSpPr/>
            <p:nvPr/>
          </p:nvGrpSpPr>
          <p:grpSpPr>
            <a:xfrm>
              <a:off x="4439260" y="3152704"/>
              <a:ext cx="3296045" cy="2856450"/>
              <a:chOff x="4447977" y="2660292"/>
              <a:chExt cx="3296045" cy="2856450"/>
            </a:xfrm>
          </p:grpSpPr>
          <p:sp>
            <p:nvSpPr>
              <p:cNvPr id="8" name="Rectangle 7">
                <a:extLst>
                  <a:ext uri="{FF2B5EF4-FFF2-40B4-BE49-F238E27FC236}">
                    <a16:creationId xmlns:a16="http://schemas.microsoft.com/office/drawing/2014/main" id="{87A14CBD-81CB-2566-915C-7F015E06D15E}"/>
                  </a:ext>
                </a:extLst>
              </p:cNvPr>
              <p:cNvSpPr/>
              <p:nvPr/>
            </p:nvSpPr>
            <p:spPr>
              <a:xfrm>
                <a:off x="4447977" y="2660292"/>
                <a:ext cx="3296045" cy="2856450"/>
              </a:xfrm>
              <a:prstGeom prst="rect">
                <a:avLst/>
              </a:prstGeom>
              <a:solidFill>
                <a:srgbClr val="F2F2F2"/>
              </a:solidFill>
              <a:ln>
                <a:noFill/>
              </a:ln>
            </p:spPr>
            <p:style>
              <a:lnRef idx="2">
                <a:schemeClr val="accent6"/>
              </a:lnRef>
              <a:fillRef idx="1">
                <a:schemeClr val="lt1"/>
              </a:fillRef>
              <a:effectRef idx="0">
                <a:schemeClr val="accent6"/>
              </a:effectRef>
              <a:fontRef idx="minor">
                <a:schemeClr val="dk1"/>
              </a:fontRef>
            </p:style>
            <p:txBody>
              <a:bodyPr rtlCol="0" anchor="t"/>
              <a:lstStyle/>
              <a:p>
                <a:pPr algn="ctr"/>
                <a:endParaRPr lang="pt-PT" sz="1200" b="1" dirty="0">
                  <a:solidFill>
                    <a:schemeClr val="tx1"/>
                  </a:solidFill>
                  <a:latin typeface="Arial" panose="020B0604020202020204" pitchFamily="34" charset="0"/>
                  <a:cs typeface="Arial" panose="020B0604020202020204" pitchFamily="34" charset="0"/>
                </a:endParaRPr>
              </a:p>
              <a:p>
                <a:pPr algn="ctr"/>
                <a:r>
                  <a:rPr lang="pt-PT" sz="2400" b="1" dirty="0">
                    <a:solidFill>
                      <a:schemeClr val="tx1"/>
                    </a:solidFill>
                    <a:latin typeface="Arial" panose="020B0604020202020204" pitchFamily="34" charset="0"/>
                    <a:cs typeface="Arial" panose="020B0604020202020204" pitchFamily="34" charset="0"/>
                  </a:rPr>
                  <a:t>Instituições</a:t>
                </a:r>
              </a:p>
              <a:p>
                <a:pPr algn="ctr"/>
                <a:endParaRPr lang="pt-PT" sz="800" b="1" dirty="0">
                  <a:solidFill>
                    <a:schemeClr val="tx1"/>
                  </a:solidFill>
                  <a:latin typeface="Arial" panose="020B0604020202020204" pitchFamily="34" charset="0"/>
                  <a:cs typeface="Arial" panose="020B0604020202020204" pitchFamily="34" charset="0"/>
                </a:endParaRPr>
              </a:p>
              <a:p>
                <a:pPr algn="ctr"/>
                <a:r>
                  <a:rPr lang="pt-PT" dirty="0">
                    <a:solidFill>
                      <a:schemeClr val="tx1"/>
                    </a:solidFill>
                    <a:latin typeface="Arial" panose="020B0604020202020204" pitchFamily="34" charset="0"/>
                    <a:cs typeface="Arial" panose="020B0604020202020204" pitchFamily="34" charset="0"/>
                  </a:rPr>
                  <a:t>Previsão de fluxos de candidaturas;</a:t>
                </a:r>
              </a:p>
              <a:p>
                <a:pPr algn="ctr"/>
                <a:r>
                  <a:rPr lang="pt-PT" dirty="0">
                    <a:solidFill>
                      <a:schemeClr val="tx1"/>
                    </a:solidFill>
                    <a:latin typeface="Arial" panose="020B0604020202020204" pitchFamily="34" charset="0"/>
                    <a:cs typeface="Arial" panose="020B0604020202020204" pitchFamily="34" charset="0"/>
                  </a:rPr>
                  <a:t>Suporte </a:t>
                </a:r>
                <a:r>
                  <a:rPr lang="pt-PT" b="1" dirty="0">
                    <a:solidFill>
                      <a:schemeClr val="tx1"/>
                    </a:solidFill>
                    <a:latin typeface="Arial" panose="020B0604020202020204" pitchFamily="34" charset="0"/>
                    <a:cs typeface="Arial" panose="020B0604020202020204" pitchFamily="34" charset="0"/>
                  </a:rPr>
                  <a:t>instantâneo</a:t>
                </a:r>
                <a:r>
                  <a:rPr lang="pt-PT" dirty="0">
                    <a:solidFill>
                      <a:schemeClr val="tx1"/>
                    </a:solidFill>
                    <a:latin typeface="Arial" panose="020B0604020202020204" pitchFamily="34" charset="0"/>
                    <a:cs typeface="Arial" panose="020B0604020202020204" pitchFamily="34" charset="0"/>
                  </a:rPr>
                  <a:t> a questões académicas e administrativas</a:t>
                </a:r>
              </a:p>
            </p:txBody>
          </p:sp>
          <p:pic>
            <p:nvPicPr>
              <p:cNvPr id="19" name="Picture 18" descr="A white robot with a black background&#10;&#10;Description automatically generated">
                <a:extLst>
                  <a:ext uri="{FF2B5EF4-FFF2-40B4-BE49-F238E27FC236}">
                    <a16:creationId xmlns:a16="http://schemas.microsoft.com/office/drawing/2014/main" id="{D347AAD9-5BB3-FA72-F3D7-09632795A51F}"/>
                  </a:ext>
                </a:extLst>
              </p:cNvPr>
              <p:cNvPicPr>
                <a:picLocks noChangeAspect="1"/>
              </p:cNvPicPr>
              <p:nvPr/>
            </p:nvPicPr>
            <p:blipFill>
              <a:blip r:embed="rId8">
                <a:duotone>
                  <a:prstClr val="black"/>
                  <a:srgbClr val="D9C3A5">
                    <a:tint val="50000"/>
                    <a:satMod val="180000"/>
                  </a:srgbClr>
                </a:duotone>
                <a:extLst>
                  <a:ext uri="{BEBA8EAE-BF5A-486C-A8C5-ECC9F3942E4B}">
                    <a14:imgProps xmlns:a14="http://schemas.microsoft.com/office/drawing/2010/main">
                      <a14:imgLayer r:embed="rId9">
                        <a14:imgEffect>
                          <a14:saturation sat="400000"/>
                        </a14:imgEffect>
                      </a14:imgLayer>
                    </a14:imgProps>
                  </a:ext>
                  <a:ext uri="{28A0092B-C50C-407E-A947-70E740481C1C}">
                    <a14:useLocalDpi xmlns:a14="http://schemas.microsoft.com/office/drawing/2010/main" val="0"/>
                  </a:ext>
                </a:extLst>
              </a:blip>
              <a:stretch>
                <a:fillRect/>
              </a:stretch>
            </p:blipFill>
            <p:spPr>
              <a:xfrm>
                <a:off x="6163724" y="4898352"/>
                <a:ext cx="1305090" cy="618390"/>
              </a:xfrm>
              <a:prstGeom prst="rect">
                <a:avLst/>
              </a:prstGeom>
            </p:spPr>
          </p:pic>
          <p:pic>
            <p:nvPicPr>
              <p:cNvPr id="21" name="Picture 20" descr="A cartoon of a person's face&#10;&#10;Description automatically generated">
                <a:extLst>
                  <a:ext uri="{FF2B5EF4-FFF2-40B4-BE49-F238E27FC236}">
                    <a16:creationId xmlns:a16="http://schemas.microsoft.com/office/drawing/2014/main" id="{13266C3F-4C4C-DC1B-B538-00573606A94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44851" y="4962688"/>
                <a:ext cx="994094" cy="458498"/>
              </a:xfrm>
              <a:prstGeom prst="rect">
                <a:avLst/>
              </a:prstGeom>
            </p:spPr>
          </p:pic>
        </p:grpSp>
        <p:pic>
          <p:nvPicPr>
            <p:cNvPr id="28" name="Picture 27" descr="A green text on a black background&#10;&#10;Description automatically generated">
              <a:extLst>
                <a:ext uri="{FF2B5EF4-FFF2-40B4-BE49-F238E27FC236}">
                  <a16:creationId xmlns:a16="http://schemas.microsoft.com/office/drawing/2014/main" id="{1E55BF5B-3BB9-FFA5-C0EA-B4F51AB6494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32179" y="5376987"/>
              <a:ext cx="880284" cy="494072"/>
            </a:xfrm>
            <a:prstGeom prst="rect">
              <a:avLst/>
            </a:prstGeom>
          </p:spPr>
        </p:pic>
        <p:cxnSp>
          <p:nvCxnSpPr>
            <p:cNvPr id="2" name="Straight Connector 1">
              <a:extLst>
                <a:ext uri="{FF2B5EF4-FFF2-40B4-BE49-F238E27FC236}">
                  <a16:creationId xmlns:a16="http://schemas.microsoft.com/office/drawing/2014/main" id="{041136B9-67F1-A8B5-561F-35C1EBF4406B}"/>
                </a:ext>
              </a:extLst>
            </p:cNvPr>
            <p:cNvCxnSpPr>
              <a:cxnSpLocks/>
            </p:cNvCxnSpPr>
            <p:nvPr/>
          </p:nvCxnSpPr>
          <p:spPr>
            <a:xfrm>
              <a:off x="6036874" y="5467951"/>
              <a:ext cx="0" cy="445647"/>
            </a:xfrm>
            <a:prstGeom prst="line">
              <a:avLst/>
            </a:prstGeom>
          </p:spPr>
          <p:style>
            <a:lnRef idx="2">
              <a:schemeClr val="dk1"/>
            </a:lnRef>
            <a:fillRef idx="0">
              <a:schemeClr val="dk1"/>
            </a:fillRef>
            <a:effectRef idx="1">
              <a:schemeClr val="dk1"/>
            </a:effectRef>
            <a:fontRef idx="minor">
              <a:schemeClr val="tx1"/>
            </a:fontRef>
          </p:style>
        </p:cxnSp>
      </p:grpSp>
      <p:sp>
        <p:nvSpPr>
          <p:cNvPr id="6" name="Rectangle 5">
            <a:extLst>
              <a:ext uri="{FF2B5EF4-FFF2-40B4-BE49-F238E27FC236}">
                <a16:creationId xmlns:a16="http://schemas.microsoft.com/office/drawing/2014/main" id="{3E5A3DA8-C4FB-4F7A-E55A-66098AB0DB9A}"/>
              </a:ext>
            </a:extLst>
          </p:cNvPr>
          <p:cNvSpPr/>
          <p:nvPr/>
        </p:nvSpPr>
        <p:spPr>
          <a:xfrm>
            <a:off x="1079105" y="1119409"/>
            <a:ext cx="573630" cy="10791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solidFill>
                <a:schemeClr val="tx1"/>
              </a:solidFill>
            </a:endParaRPr>
          </a:p>
        </p:txBody>
      </p:sp>
    </p:spTree>
    <p:extLst>
      <p:ext uri="{BB962C8B-B14F-4D97-AF65-F5344CB8AC3E}">
        <p14:creationId xmlns:p14="http://schemas.microsoft.com/office/powerpoint/2010/main" val="3735825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49E57-5ADA-08F1-7D86-5766713FB708}"/>
            </a:ext>
          </a:extLst>
        </p:cNvPr>
        <p:cNvGrpSpPr/>
        <p:nvPr/>
      </p:nvGrpSpPr>
      <p:grpSpPr>
        <a:xfrm>
          <a:off x="0" y="0"/>
          <a:ext cx="0" cy="0"/>
          <a:chOff x="0" y="0"/>
          <a:chExt cx="0" cy="0"/>
        </a:xfrm>
      </p:grpSpPr>
      <p:sp>
        <p:nvSpPr>
          <p:cNvPr id="31" name="Title 9">
            <a:extLst>
              <a:ext uri="{FF2B5EF4-FFF2-40B4-BE49-F238E27FC236}">
                <a16:creationId xmlns:a16="http://schemas.microsoft.com/office/drawing/2014/main" id="{3BD4FCE0-080C-9E0E-2C01-0EF9E09EA7E1}"/>
              </a:ext>
            </a:extLst>
          </p:cNvPr>
          <p:cNvSpPr txBox="1">
            <a:spLocks/>
          </p:cNvSpPr>
          <p:nvPr/>
        </p:nvSpPr>
        <p:spPr>
          <a:xfrm>
            <a:off x="846167" y="459992"/>
            <a:ext cx="8080119" cy="8053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pt-PT" sz="3200" dirty="0"/>
              <a:t>Áreas de Aplicação |  </a:t>
            </a:r>
            <a:r>
              <a:rPr lang="pt-PT" sz="3200" dirty="0">
                <a:solidFill>
                  <a:srgbClr val="E44F3D"/>
                </a:solidFill>
              </a:rPr>
              <a:t>Educação</a:t>
            </a:r>
          </a:p>
        </p:txBody>
      </p:sp>
      <p:sp>
        <p:nvSpPr>
          <p:cNvPr id="3" name="Content Placeholder 2">
            <a:extLst>
              <a:ext uri="{FF2B5EF4-FFF2-40B4-BE49-F238E27FC236}">
                <a16:creationId xmlns:a16="http://schemas.microsoft.com/office/drawing/2014/main" id="{50850DC4-1CF0-CCF6-AF91-F014C02CFCC6}"/>
              </a:ext>
            </a:extLst>
          </p:cNvPr>
          <p:cNvSpPr>
            <a:spLocks noGrp="1"/>
          </p:cNvSpPr>
          <p:nvPr>
            <p:ph sz="half" idx="2"/>
          </p:nvPr>
        </p:nvSpPr>
        <p:spPr>
          <a:xfrm>
            <a:off x="846167" y="1416503"/>
            <a:ext cx="4564033" cy="4360598"/>
          </a:xfrm>
        </p:spPr>
        <p:txBody>
          <a:bodyPr>
            <a:noAutofit/>
          </a:bodyPr>
          <a:lstStyle/>
          <a:p>
            <a:pPr marL="0" indent="0">
              <a:buNone/>
            </a:pPr>
            <a:r>
              <a:rPr lang="pt-PT" sz="2400" dirty="0"/>
              <a:t>Melhoria do desempenho académico e motivação (meta-análise de Rong Wu &amp; Zhonggen Yu, 2023)</a:t>
            </a:r>
          </a:p>
          <a:p>
            <a:pPr lvl="1"/>
            <a:r>
              <a:rPr lang="pt-PT" sz="2000" dirty="0"/>
              <a:t>Menos emoções negativas, como por exemplo, </a:t>
            </a:r>
            <a:r>
              <a:rPr lang="pt-PT" sz="2000" b="1" dirty="0">
                <a:solidFill>
                  <a:srgbClr val="E44F3D"/>
                </a:solidFill>
              </a:rPr>
              <a:t>ansiedade</a:t>
            </a:r>
          </a:p>
          <a:p>
            <a:pPr marL="457200" lvl="1" indent="0">
              <a:buNone/>
            </a:pPr>
            <a:endParaRPr lang="pt-PT" sz="2000" dirty="0"/>
          </a:p>
          <a:p>
            <a:pPr marL="0" indent="0">
              <a:buNone/>
            </a:pPr>
            <a:r>
              <a:rPr lang="pt-PT" sz="2400" dirty="0"/>
              <a:t>Complemento ao ensino tradicional permitindo que o ensino se foque na formação de cidadãos </a:t>
            </a:r>
            <a:r>
              <a:rPr lang="pt-PT" sz="2400" b="1" dirty="0"/>
              <a:t>críticos</a:t>
            </a:r>
            <a:r>
              <a:rPr lang="pt-PT" sz="2400" dirty="0"/>
              <a:t> e preparados para o </a:t>
            </a:r>
            <a:r>
              <a:rPr lang="pt-PT" sz="2400" b="1" dirty="0"/>
              <a:t>futuro</a:t>
            </a:r>
            <a:r>
              <a:rPr lang="pt-PT" sz="2400" dirty="0"/>
              <a:t>.</a:t>
            </a:r>
          </a:p>
          <a:p>
            <a:pPr marL="457200" lvl="1" indent="0">
              <a:buNone/>
            </a:pPr>
            <a:endParaRPr lang="pt-PT" sz="2000" dirty="0"/>
          </a:p>
        </p:txBody>
      </p:sp>
      <p:sp>
        <p:nvSpPr>
          <p:cNvPr id="4" name="TextBox 3">
            <a:extLst>
              <a:ext uri="{FF2B5EF4-FFF2-40B4-BE49-F238E27FC236}">
                <a16:creationId xmlns:a16="http://schemas.microsoft.com/office/drawing/2014/main" id="{511BF752-BE48-676A-D1C4-A7EEC6D5B67C}"/>
              </a:ext>
            </a:extLst>
          </p:cNvPr>
          <p:cNvSpPr txBox="1"/>
          <p:nvPr/>
        </p:nvSpPr>
        <p:spPr>
          <a:xfrm>
            <a:off x="6096000" y="5777101"/>
            <a:ext cx="3700434" cy="215444"/>
          </a:xfrm>
          <a:prstGeom prst="rect">
            <a:avLst/>
          </a:prstGeom>
          <a:noFill/>
        </p:spPr>
        <p:txBody>
          <a:bodyPr wrap="square" rtlCol="0">
            <a:spAutoFit/>
          </a:bodyPr>
          <a:lstStyle/>
          <a:p>
            <a:r>
              <a:rPr lang="pt-PT" sz="800" dirty="0">
                <a:latin typeface="Arial" panose="020B0604020202020204" pitchFamily="34" charset="0"/>
                <a:cs typeface="Arial" panose="020B0604020202020204" pitchFamily="34" charset="0"/>
              </a:rPr>
              <a:t>Fonte: https://bera-journals.onlinelibrary.wiley.com/doi/10.1111/bjet.13334</a:t>
            </a:r>
          </a:p>
        </p:txBody>
      </p:sp>
      <p:pic>
        <p:nvPicPr>
          <p:cNvPr id="10" name="Picture 9" descr="A screenshot of a web page&#10;&#10;Description automatically generated">
            <a:extLst>
              <a:ext uri="{FF2B5EF4-FFF2-40B4-BE49-F238E27FC236}">
                <a16:creationId xmlns:a16="http://schemas.microsoft.com/office/drawing/2014/main" id="{F004188B-B3E1-D6A6-EBE1-2EBD84228C55}"/>
              </a:ext>
            </a:extLst>
          </p:cNvPr>
          <p:cNvPicPr>
            <a:picLocks noChangeAspect="1"/>
          </p:cNvPicPr>
          <p:nvPr/>
        </p:nvPicPr>
        <p:blipFill>
          <a:blip r:embed="rId3">
            <a:extLst>
              <a:ext uri="{28A0092B-C50C-407E-A947-70E740481C1C}">
                <a14:useLocalDpi xmlns:a14="http://schemas.microsoft.com/office/drawing/2010/main" val="0"/>
              </a:ext>
            </a:extLst>
          </a:blip>
          <a:srcRect l="652" t="-1" r="1" b="578"/>
          <a:stretch/>
        </p:blipFill>
        <p:spPr>
          <a:xfrm>
            <a:off x="6096000" y="1265354"/>
            <a:ext cx="5249834" cy="4442502"/>
          </a:xfrm>
          <a:prstGeom prst="rect">
            <a:avLst/>
          </a:prstGeom>
        </p:spPr>
      </p:pic>
      <p:sp>
        <p:nvSpPr>
          <p:cNvPr id="12" name="Rectangle 11">
            <a:extLst>
              <a:ext uri="{FF2B5EF4-FFF2-40B4-BE49-F238E27FC236}">
                <a16:creationId xmlns:a16="http://schemas.microsoft.com/office/drawing/2014/main" id="{D20CC9F9-B580-A5B5-653E-E97F4D4ED4AD}"/>
              </a:ext>
            </a:extLst>
          </p:cNvPr>
          <p:cNvSpPr/>
          <p:nvPr/>
        </p:nvSpPr>
        <p:spPr>
          <a:xfrm>
            <a:off x="1079105" y="1119409"/>
            <a:ext cx="573630" cy="10791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solidFill>
                <a:schemeClr val="tx1"/>
              </a:solidFill>
            </a:endParaRPr>
          </a:p>
        </p:txBody>
      </p:sp>
    </p:spTree>
    <p:extLst>
      <p:ext uri="{BB962C8B-B14F-4D97-AF65-F5344CB8AC3E}">
        <p14:creationId xmlns:p14="http://schemas.microsoft.com/office/powerpoint/2010/main" val="1168353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708F1-0F13-32C1-47A4-2FE987421788}"/>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47118B92-D10D-2FCB-26CA-F5F91566B7A3}"/>
              </a:ext>
            </a:extLst>
          </p:cNvPr>
          <p:cNvSpPr txBox="1"/>
          <p:nvPr/>
        </p:nvSpPr>
        <p:spPr>
          <a:xfrm>
            <a:off x="1401096" y="2875002"/>
            <a:ext cx="9389807" cy="923330"/>
          </a:xfrm>
          <a:prstGeom prst="rect">
            <a:avLst/>
          </a:prstGeom>
          <a:noFill/>
        </p:spPr>
        <p:txBody>
          <a:bodyPr wrap="square" rtlCol="0">
            <a:spAutoFit/>
          </a:bodyPr>
          <a:lstStyle/>
          <a:p>
            <a:pPr algn="ctr"/>
            <a:r>
              <a:rPr lang="pt-PT" sz="5400" b="1" dirty="0">
                <a:latin typeface="Arial" panose="020B0604020202020204" pitchFamily="34" charset="0"/>
                <a:cs typeface="Arial" panose="020B0604020202020204" pitchFamily="34" charset="0"/>
              </a:rPr>
              <a:t>Situação </a:t>
            </a:r>
            <a:r>
              <a:rPr lang="pt-PT" sz="5400" b="1" dirty="0">
                <a:solidFill>
                  <a:srgbClr val="E44F3D"/>
                </a:solidFill>
                <a:latin typeface="Arial" panose="020B0604020202020204" pitchFamily="34" charset="0"/>
                <a:cs typeface="Arial" panose="020B0604020202020204" pitchFamily="34" charset="0"/>
              </a:rPr>
              <a:t>atual</a:t>
            </a:r>
            <a:r>
              <a:rPr lang="pt-PT" sz="5400" b="1" dirty="0">
                <a:latin typeface="Arial" panose="020B0604020202020204" pitchFamily="34" charset="0"/>
                <a:cs typeface="Arial" panose="020B0604020202020204" pitchFamily="34" charset="0"/>
              </a:rPr>
              <a:t> e </a:t>
            </a:r>
            <a:r>
              <a:rPr lang="pt-PT" sz="5400" b="1" dirty="0">
                <a:solidFill>
                  <a:srgbClr val="E44F3D"/>
                </a:solidFill>
                <a:latin typeface="Arial" panose="020B0604020202020204" pitchFamily="34" charset="0"/>
                <a:cs typeface="Arial" panose="020B0604020202020204" pitchFamily="34" charset="0"/>
              </a:rPr>
              <a:t>porquê</a:t>
            </a:r>
            <a:r>
              <a:rPr lang="pt-PT" sz="54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872378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E8A45-E601-1F26-D390-C880A5109338}"/>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6D77B2CA-A9AE-FA5A-03C2-3A5CCE0B1F28}"/>
              </a:ext>
            </a:extLst>
          </p:cNvPr>
          <p:cNvSpPr>
            <a:spLocks noGrp="1"/>
          </p:cNvSpPr>
          <p:nvPr>
            <p:ph type="title"/>
          </p:nvPr>
        </p:nvSpPr>
        <p:spPr/>
        <p:txBody>
          <a:bodyPr>
            <a:normAutofit/>
          </a:bodyPr>
          <a:lstStyle/>
          <a:p>
            <a:r>
              <a:rPr lang="pt-PT" sz="3200" dirty="0"/>
              <a:t>Situação atual e porquê?</a:t>
            </a:r>
          </a:p>
        </p:txBody>
      </p:sp>
      <p:sp>
        <p:nvSpPr>
          <p:cNvPr id="27" name="TextBox 26">
            <a:extLst>
              <a:ext uri="{FF2B5EF4-FFF2-40B4-BE49-F238E27FC236}">
                <a16:creationId xmlns:a16="http://schemas.microsoft.com/office/drawing/2014/main" id="{BB3F9A36-0BED-0200-C315-D9F5C89123AA}"/>
              </a:ext>
            </a:extLst>
          </p:cNvPr>
          <p:cNvSpPr txBox="1"/>
          <p:nvPr/>
        </p:nvSpPr>
        <p:spPr>
          <a:xfrm>
            <a:off x="835800" y="1749764"/>
            <a:ext cx="1935924" cy="1415772"/>
          </a:xfrm>
          <a:prstGeom prst="rect">
            <a:avLst/>
          </a:prstGeom>
          <a:noFill/>
          <a:ln>
            <a:noFill/>
          </a:ln>
        </p:spPr>
        <p:txBody>
          <a:bodyPr wrap="square" rtlCol="0">
            <a:spAutoFit/>
          </a:bodyPr>
          <a:lstStyle/>
          <a:p>
            <a:r>
              <a:rPr lang="pt-PT" sz="2000" b="1" dirty="0">
                <a:solidFill>
                  <a:srgbClr val="E44F3D"/>
                </a:solidFill>
                <a:latin typeface="Arial" panose="020B0604020202020204" pitchFamily="34" charset="0"/>
                <a:cs typeface="Arial" panose="020B0604020202020204" pitchFamily="34" charset="0"/>
              </a:rPr>
              <a:t>1950</a:t>
            </a:r>
          </a:p>
          <a:p>
            <a:r>
              <a:rPr lang="pt-PT" sz="1600" dirty="0" err="1">
                <a:latin typeface="Arial" panose="020B0604020202020204" pitchFamily="34" charset="0"/>
                <a:cs typeface="Arial" panose="020B0604020202020204" pitchFamily="34" charset="0"/>
              </a:rPr>
              <a:t>Turing</a:t>
            </a:r>
            <a:r>
              <a:rPr lang="pt-PT" sz="1600" dirty="0">
                <a:latin typeface="Arial" panose="020B0604020202020204" pitchFamily="34" charset="0"/>
                <a:cs typeface="Arial" panose="020B0604020202020204" pitchFamily="34" charset="0"/>
              </a:rPr>
              <a:t> – “</a:t>
            </a:r>
            <a:r>
              <a:rPr lang="pt-PT" sz="1600" i="1" dirty="0" err="1">
                <a:latin typeface="Arial" panose="020B0604020202020204" pitchFamily="34" charset="0"/>
                <a:cs typeface="Arial" panose="020B0604020202020204" pitchFamily="34" charset="0"/>
              </a:rPr>
              <a:t>Computing</a:t>
            </a:r>
            <a:r>
              <a:rPr lang="pt-PT" sz="1600" i="1" dirty="0">
                <a:latin typeface="Arial" panose="020B0604020202020204" pitchFamily="34" charset="0"/>
                <a:cs typeface="Arial" panose="020B0604020202020204" pitchFamily="34" charset="0"/>
              </a:rPr>
              <a:t> </a:t>
            </a:r>
            <a:r>
              <a:rPr lang="pt-PT" sz="1600" i="1" dirty="0" err="1">
                <a:latin typeface="Arial" panose="020B0604020202020204" pitchFamily="34" charset="0"/>
                <a:cs typeface="Arial" panose="020B0604020202020204" pitchFamily="34" charset="0"/>
              </a:rPr>
              <a:t>Machinery</a:t>
            </a:r>
            <a:r>
              <a:rPr lang="pt-PT" sz="1600" i="1" dirty="0">
                <a:latin typeface="Arial" panose="020B0604020202020204" pitchFamily="34" charset="0"/>
                <a:cs typeface="Arial" panose="020B0604020202020204" pitchFamily="34" charset="0"/>
              </a:rPr>
              <a:t> </a:t>
            </a:r>
            <a:r>
              <a:rPr lang="pt-PT" sz="1600" i="1" dirty="0" err="1">
                <a:latin typeface="Arial" panose="020B0604020202020204" pitchFamily="34" charset="0"/>
                <a:cs typeface="Arial" panose="020B0604020202020204" pitchFamily="34" charset="0"/>
              </a:rPr>
              <a:t>and</a:t>
            </a:r>
            <a:r>
              <a:rPr lang="pt-PT" sz="1600" i="1" dirty="0">
                <a:latin typeface="Arial" panose="020B0604020202020204" pitchFamily="34" charset="0"/>
                <a:cs typeface="Arial" panose="020B0604020202020204" pitchFamily="34" charset="0"/>
              </a:rPr>
              <a:t> </a:t>
            </a:r>
            <a:r>
              <a:rPr lang="pt-PT" sz="1600" i="1" dirty="0" err="1">
                <a:latin typeface="Arial" panose="020B0604020202020204" pitchFamily="34" charset="0"/>
                <a:cs typeface="Arial" panose="020B0604020202020204" pitchFamily="34" charset="0"/>
              </a:rPr>
              <a:t>Intelligence</a:t>
            </a:r>
            <a:r>
              <a:rPr lang="pt-PT" dirty="0">
                <a:latin typeface="Arial" panose="020B0604020202020204" pitchFamily="34" charset="0"/>
                <a:cs typeface="Arial" panose="020B0604020202020204" pitchFamily="34" charset="0"/>
              </a:rPr>
              <a:t>”</a:t>
            </a:r>
          </a:p>
        </p:txBody>
      </p:sp>
      <p:sp>
        <p:nvSpPr>
          <p:cNvPr id="34" name="TextBox 33">
            <a:extLst>
              <a:ext uri="{FF2B5EF4-FFF2-40B4-BE49-F238E27FC236}">
                <a16:creationId xmlns:a16="http://schemas.microsoft.com/office/drawing/2014/main" id="{306D3E61-F319-CA70-022F-FC3EBFD46964}"/>
              </a:ext>
            </a:extLst>
          </p:cNvPr>
          <p:cNvSpPr txBox="1"/>
          <p:nvPr/>
        </p:nvSpPr>
        <p:spPr>
          <a:xfrm>
            <a:off x="2446407" y="4326679"/>
            <a:ext cx="2006745" cy="1384995"/>
          </a:xfrm>
          <a:prstGeom prst="rect">
            <a:avLst/>
          </a:prstGeom>
          <a:noFill/>
          <a:ln>
            <a:noFill/>
          </a:ln>
        </p:spPr>
        <p:txBody>
          <a:bodyPr wrap="square" rtlCol="0">
            <a:spAutoFit/>
          </a:bodyPr>
          <a:lstStyle/>
          <a:p>
            <a:r>
              <a:rPr lang="pt-PT" sz="2000" b="1" dirty="0">
                <a:solidFill>
                  <a:srgbClr val="E2884E"/>
                </a:solidFill>
                <a:latin typeface="Arial" panose="020B0604020202020204" pitchFamily="34" charset="0"/>
                <a:cs typeface="Arial" panose="020B0604020202020204" pitchFamily="34" charset="0"/>
              </a:rPr>
              <a:t>1956</a:t>
            </a:r>
          </a:p>
          <a:p>
            <a:r>
              <a:rPr lang="pt-PT" sz="1600" dirty="0">
                <a:latin typeface="Arial" panose="020B0604020202020204" pitchFamily="34" charset="0"/>
                <a:cs typeface="Arial" panose="020B0604020202020204" pitchFamily="34" charset="0"/>
              </a:rPr>
              <a:t>John McCarthy – Nasce o termo “</a:t>
            </a:r>
            <a:r>
              <a:rPr lang="pt-PT" sz="1600" i="1" dirty="0">
                <a:latin typeface="Arial" panose="020B0604020202020204" pitchFamily="34" charset="0"/>
                <a:cs typeface="Arial" panose="020B0604020202020204" pitchFamily="34" charset="0"/>
              </a:rPr>
              <a:t>Artificial </a:t>
            </a:r>
            <a:r>
              <a:rPr lang="pt-PT" sz="1600" i="1" dirty="0" err="1">
                <a:latin typeface="Arial" panose="020B0604020202020204" pitchFamily="34" charset="0"/>
                <a:cs typeface="Arial" panose="020B0604020202020204" pitchFamily="34" charset="0"/>
              </a:rPr>
              <a:t>Intelligence</a:t>
            </a:r>
            <a:r>
              <a:rPr lang="pt-PT" sz="1600" dirty="0">
                <a:latin typeface="Arial" panose="020B0604020202020204" pitchFamily="34" charset="0"/>
                <a:cs typeface="Arial" panose="020B0604020202020204" pitchFamily="34" charset="0"/>
              </a:rPr>
              <a:t>”</a:t>
            </a:r>
            <a:endParaRPr lang="pt-PT" dirty="0">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0ABCB8A7-4F42-9E6D-7EAB-FC983026E9C8}"/>
              </a:ext>
            </a:extLst>
          </p:cNvPr>
          <p:cNvSpPr txBox="1"/>
          <p:nvPr/>
        </p:nvSpPr>
        <p:spPr>
          <a:xfrm>
            <a:off x="3900208" y="1885802"/>
            <a:ext cx="1932268" cy="892552"/>
          </a:xfrm>
          <a:prstGeom prst="rect">
            <a:avLst/>
          </a:prstGeom>
          <a:noFill/>
          <a:ln>
            <a:noFill/>
          </a:ln>
        </p:spPr>
        <p:txBody>
          <a:bodyPr wrap="square" rtlCol="0">
            <a:spAutoFit/>
          </a:bodyPr>
          <a:lstStyle/>
          <a:p>
            <a:r>
              <a:rPr lang="pt-PT" sz="2000" b="1" dirty="0">
                <a:solidFill>
                  <a:srgbClr val="E44F3D"/>
                </a:solidFill>
                <a:latin typeface="Arial" panose="020B0604020202020204" pitchFamily="34" charset="0"/>
                <a:cs typeface="Arial" panose="020B0604020202020204" pitchFamily="34" charset="0"/>
              </a:rPr>
              <a:t>1967</a:t>
            </a:r>
          </a:p>
          <a:p>
            <a:r>
              <a:rPr lang="pt-PT" sz="1600" dirty="0" err="1">
                <a:latin typeface="Arial" panose="020B0604020202020204" pitchFamily="34" charset="0"/>
                <a:cs typeface="Arial" panose="020B0604020202020204" pitchFamily="34" charset="0"/>
              </a:rPr>
              <a:t>Weizenbaurn</a:t>
            </a:r>
            <a:r>
              <a:rPr lang="pt-PT" sz="1600" dirty="0">
                <a:latin typeface="Arial" panose="020B0604020202020204" pitchFamily="34" charset="0"/>
                <a:cs typeface="Arial" panose="020B0604020202020204" pitchFamily="34" charset="0"/>
              </a:rPr>
              <a:t> - ELIZA</a:t>
            </a:r>
            <a:endParaRPr lang="pt-PT" dirty="0">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135B2FDF-45FD-714D-BA55-645DF6F1E28C}"/>
              </a:ext>
            </a:extLst>
          </p:cNvPr>
          <p:cNvSpPr txBox="1"/>
          <p:nvPr/>
        </p:nvSpPr>
        <p:spPr>
          <a:xfrm>
            <a:off x="5243855" y="4328297"/>
            <a:ext cx="2006745" cy="646331"/>
          </a:xfrm>
          <a:prstGeom prst="rect">
            <a:avLst/>
          </a:prstGeom>
          <a:noFill/>
          <a:ln>
            <a:noFill/>
          </a:ln>
        </p:spPr>
        <p:txBody>
          <a:bodyPr wrap="square" rtlCol="0">
            <a:spAutoFit/>
          </a:bodyPr>
          <a:lstStyle/>
          <a:p>
            <a:r>
              <a:rPr lang="pt-PT" sz="2000" b="1" dirty="0">
                <a:solidFill>
                  <a:srgbClr val="E2884E"/>
                </a:solidFill>
                <a:latin typeface="Arial" panose="020B0604020202020204" pitchFamily="34" charset="0"/>
                <a:cs typeface="Arial" panose="020B0604020202020204" pitchFamily="34" charset="0"/>
              </a:rPr>
              <a:t>1997</a:t>
            </a:r>
          </a:p>
          <a:p>
            <a:r>
              <a:rPr lang="pt-PT" sz="1600" dirty="0">
                <a:latin typeface="Arial" panose="020B0604020202020204" pitchFamily="34" charset="0"/>
                <a:cs typeface="Arial" panose="020B0604020202020204" pitchFamily="34" charset="0"/>
              </a:rPr>
              <a:t>IBM - </a:t>
            </a:r>
            <a:r>
              <a:rPr lang="pt-PT" sz="1600" dirty="0" err="1">
                <a:latin typeface="Arial" panose="020B0604020202020204" pitchFamily="34" charset="0"/>
                <a:cs typeface="Arial" panose="020B0604020202020204" pitchFamily="34" charset="0"/>
              </a:rPr>
              <a:t>DeepBlue</a:t>
            </a:r>
            <a:endParaRPr lang="pt-PT" dirty="0">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9391364D-FC4A-A9B0-65A4-694B685A9966}"/>
              </a:ext>
            </a:extLst>
          </p:cNvPr>
          <p:cNvSpPr txBox="1"/>
          <p:nvPr/>
        </p:nvSpPr>
        <p:spPr>
          <a:xfrm>
            <a:off x="6703285" y="1833140"/>
            <a:ext cx="1935924" cy="892552"/>
          </a:xfrm>
          <a:prstGeom prst="rect">
            <a:avLst/>
          </a:prstGeom>
          <a:noFill/>
          <a:ln>
            <a:noFill/>
          </a:ln>
        </p:spPr>
        <p:txBody>
          <a:bodyPr wrap="square" rtlCol="0">
            <a:spAutoFit/>
          </a:bodyPr>
          <a:lstStyle/>
          <a:p>
            <a:r>
              <a:rPr lang="pt-PT" sz="2000" b="1" dirty="0">
                <a:solidFill>
                  <a:srgbClr val="E44F3D"/>
                </a:solidFill>
                <a:latin typeface="Arial" panose="020B0604020202020204" pitchFamily="34" charset="0"/>
                <a:cs typeface="Arial" panose="020B0604020202020204" pitchFamily="34" charset="0"/>
              </a:rPr>
              <a:t>2009</a:t>
            </a:r>
          </a:p>
          <a:p>
            <a:r>
              <a:rPr lang="pt-PT" sz="1600" dirty="0">
                <a:latin typeface="Arial" panose="020B0604020202020204" pitchFamily="34" charset="0"/>
                <a:cs typeface="Arial" panose="020B0604020202020204" pitchFamily="34" charset="0"/>
              </a:rPr>
              <a:t>Li </a:t>
            </a:r>
            <a:r>
              <a:rPr lang="pt-PT" sz="1600" dirty="0" err="1">
                <a:latin typeface="Arial" panose="020B0604020202020204" pitchFamily="34" charset="0"/>
                <a:cs typeface="Arial" panose="020B0604020202020204" pitchFamily="34" charset="0"/>
              </a:rPr>
              <a:t>Fei-Fei</a:t>
            </a:r>
            <a:r>
              <a:rPr lang="pt-PT" sz="1600" dirty="0">
                <a:latin typeface="Arial" panose="020B0604020202020204" pitchFamily="34" charset="0"/>
                <a:cs typeface="Arial" panose="020B0604020202020204" pitchFamily="34" charset="0"/>
              </a:rPr>
              <a:t> </a:t>
            </a:r>
            <a:r>
              <a:rPr lang="pt-PT" sz="1600" dirty="0" err="1">
                <a:latin typeface="Arial" panose="020B0604020202020204" pitchFamily="34" charset="0"/>
                <a:cs typeface="Arial" panose="020B0604020202020204" pitchFamily="34" charset="0"/>
              </a:rPr>
              <a:t>et</a:t>
            </a:r>
            <a:r>
              <a:rPr lang="pt-PT" sz="1600" dirty="0">
                <a:latin typeface="Arial" panose="020B0604020202020204" pitchFamily="34" charset="0"/>
                <a:cs typeface="Arial" panose="020B0604020202020204" pitchFamily="34" charset="0"/>
              </a:rPr>
              <a:t>. Al - </a:t>
            </a:r>
            <a:r>
              <a:rPr lang="pt-PT" sz="1600" dirty="0" err="1">
                <a:latin typeface="Arial" panose="020B0604020202020204" pitchFamily="34" charset="0"/>
                <a:cs typeface="Arial" panose="020B0604020202020204" pitchFamily="34" charset="0"/>
              </a:rPr>
              <a:t>ImageNet</a:t>
            </a:r>
            <a:endParaRPr lang="pt-PT"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EBAC05DD-F530-0C53-6E45-12EB3AFBC79B}"/>
              </a:ext>
            </a:extLst>
          </p:cNvPr>
          <p:cNvSpPr txBox="1"/>
          <p:nvPr/>
        </p:nvSpPr>
        <p:spPr>
          <a:xfrm>
            <a:off x="8041303" y="4326679"/>
            <a:ext cx="2006745" cy="1138773"/>
          </a:xfrm>
          <a:prstGeom prst="rect">
            <a:avLst/>
          </a:prstGeom>
          <a:noFill/>
          <a:ln>
            <a:noFill/>
          </a:ln>
        </p:spPr>
        <p:txBody>
          <a:bodyPr wrap="square" rtlCol="0">
            <a:spAutoFit/>
          </a:bodyPr>
          <a:lstStyle/>
          <a:p>
            <a:r>
              <a:rPr lang="pt-PT" sz="2000" b="1" dirty="0">
                <a:solidFill>
                  <a:srgbClr val="E2884E"/>
                </a:solidFill>
                <a:latin typeface="Arial" panose="020B0604020202020204" pitchFamily="34" charset="0"/>
                <a:cs typeface="Arial" panose="020B0604020202020204" pitchFamily="34" charset="0"/>
              </a:rPr>
              <a:t>2012</a:t>
            </a:r>
          </a:p>
          <a:p>
            <a:r>
              <a:rPr lang="pt-PT" sz="1600" dirty="0" err="1">
                <a:latin typeface="Arial" panose="020B0604020202020204" pitchFamily="34" charset="0"/>
                <a:cs typeface="Arial" panose="020B0604020202020204" pitchFamily="34" charset="0"/>
              </a:rPr>
              <a:t>Krizhevsky</a:t>
            </a:r>
            <a:r>
              <a:rPr lang="pt-PT" sz="1600" dirty="0">
                <a:latin typeface="Arial" panose="020B0604020202020204" pitchFamily="34" charset="0"/>
                <a:cs typeface="Arial" panose="020B0604020202020204" pitchFamily="34" charset="0"/>
              </a:rPr>
              <a:t>, </a:t>
            </a:r>
            <a:r>
              <a:rPr lang="pt-PT" sz="1600" dirty="0" err="1">
                <a:latin typeface="Arial" panose="020B0604020202020204" pitchFamily="34" charset="0"/>
                <a:cs typeface="Arial" panose="020B0604020202020204" pitchFamily="34" charset="0"/>
              </a:rPr>
              <a:t>Sutskever</a:t>
            </a:r>
            <a:r>
              <a:rPr lang="pt-PT" sz="1600" dirty="0">
                <a:latin typeface="Arial" panose="020B0604020202020204" pitchFamily="34" charset="0"/>
                <a:cs typeface="Arial" panose="020B0604020202020204" pitchFamily="34" charset="0"/>
              </a:rPr>
              <a:t> &amp; </a:t>
            </a:r>
            <a:r>
              <a:rPr lang="pt-PT" sz="1600" dirty="0" err="1">
                <a:latin typeface="Arial" panose="020B0604020202020204" pitchFamily="34" charset="0"/>
                <a:cs typeface="Arial" panose="020B0604020202020204" pitchFamily="34" charset="0"/>
              </a:rPr>
              <a:t>Hinton</a:t>
            </a:r>
            <a:r>
              <a:rPr lang="pt-PT" sz="1600" dirty="0">
                <a:latin typeface="Arial" panose="020B0604020202020204" pitchFamily="34" charset="0"/>
                <a:cs typeface="Arial" panose="020B0604020202020204" pitchFamily="34" charset="0"/>
              </a:rPr>
              <a:t> </a:t>
            </a:r>
            <a:r>
              <a:rPr lang="pt-PT" sz="1600" b="1" dirty="0" err="1">
                <a:latin typeface="Arial" panose="020B0604020202020204" pitchFamily="34" charset="0"/>
                <a:cs typeface="Arial" panose="020B0604020202020204" pitchFamily="34" charset="0"/>
              </a:rPr>
              <a:t>AlexNET</a:t>
            </a:r>
            <a:endParaRPr lang="pt-PT" b="1" dirty="0">
              <a:latin typeface="Arial" panose="020B0604020202020204" pitchFamily="34" charset="0"/>
              <a:cs typeface="Arial" panose="020B0604020202020204" pitchFamily="34" charset="0"/>
            </a:endParaRPr>
          </a:p>
        </p:txBody>
      </p:sp>
      <p:grpSp>
        <p:nvGrpSpPr>
          <p:cNvPr id="42" name="Group 41">
            <a:extLst>
              <a:ext uri="{FF2B5EF4-FFF2-40B4-BE49-F238E27FC236}">
                <a16:creationId xmlns:a16="http://schemas.microsoft.com/office/drawing/2014/main" id="{7937BAA4-CC5B-06A4-E839-1F9A21087AD7}"/>
              </a:ext>
            </a:extLst>
          </p:cNvPr>
          <p:cNvGrpSpPr/>
          <p:nvPr/>
        </p:nvGrpSpPr>
        <p:grpSpPr>
          <a:xfrm>
            <a:off x="1108389" y="2978967"/>
            <a:ext cx="9851769" cy="1503860"/>
            <a:chOff x="1108389" y="2978967"/>
            <a:chExt cx="9851769" cy="1503860"/>
          </a:xfrm>
        </p:grpSpPr>
        <p:sp>
          <p:nvSpPr>
            <p:cNvPr id="5" name="Freeform: Shape 4">
              <a:extLst>
                <a:ext uri="{FF2B5EF4-FFF2-40B4-BE49-F238E27FC236}">
                  <a16:creationId xmlns:a16="http://schemas.microsoft.com/office/drawing/2014/main" id="{4B4CC880-F8EF-19C2-52F5-E8274A8241EA}"/>
                </a:ext>
              </a:extLst>
            </p:cNvPr>
            <p:cNvSpPr/>
            <p:nvPr/>
          </p:nvSpPr>
          <p:spPr>
            <a:xfrm>
              <a:off x="1108389" y="3730897"/>
              <a:ext cx="1398724" cy="751930"/>
            </a:xfrm>
            <a:custGeom>
              <a:avLst/>
              <a:gdLst>
                <a:gd name="connsiteX0" fmla="*/ 0 w 1073649"/>
                <a:gd name="connsiteY0" fmla="*/ 0 h 508500"/>
                <a:gd name="connsiteX1" fmla="*/ 407456 w 1073649"/>
                <a:gd name="connsiteY1" fmla="*/ 0 h 508500"/>
                <a:gd name="connsiteX2" fmla="*/ 411057 w 1073649"/>
                <a:gd name="connsiteY2" fmla="*/ 35097 h 508500"/>
                <a:gd name="connsiteX3" fmla="*/ 740524 w 1073649"/>
                <a:gd name="connsiteY3" fmla="*/ 298950 h 508500"/>
                <a:gd name="connsiteX4" fmla="*/ 1069992 w 1073649"/>
                <a:gd name="connsiteY4" fmla="*/ 35097 h 508500"/>
                <a:gd name="connsiteX5" fmla="*/ 1073592 w 1073649"/>
                <a:gd name="connsiteY5" fmla="*/ 0 h 508500"/>
                <a:gd name="connsiteX6" fmla="*/ 1073649 w 1073649"/>
                <a:gd name="connsiteY6" fmla="*/ 0 h 508500"/>
                <a:gd name="connsiteX7" fmla="*/ 1065853 w 1073649"/>
                <a:gd name="connsiteY7" fmla="*/ 77329 h 508500"/>
                <a:gd name="connsiteX8" fmla="*/ 536824 w 1073649"/>
                <a:gd name="connsiteY8" fmla="*/ 508500 h 508500"/>
                <a:gd name="connsiteX9" fmla="*/ 7795 w 1073649"/>
                <a:gd name="connsiteY9" fmla="*/ 77329 h 50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3649" h="508500">
                  <a:moveTo>
                    <a:pt x="0" y="0"/>
                  </a:moveTo>
                  <a:lnTo>
                    <a:pt x="407456" y="0"/>
                  </a:lnTo>
                  <a:lnTo>
                    <a:pt x="411057" y="35097"/>
                  </a:lnTo>
                  <a:cubicBezTo>
                    <a:pt x="442415" y="185677"/>
                    <a:pt x="578008" y="298950"/>
                    <a:pt x="740524" y="298950"/>
                  </a:cubicBezTo>
                  <a:cubicBezTo>
                    <a:pt x="903040" y="298950"/>
                    <a:pt x="1038633" y="185677"/>
                    <a:pt x="1069992" y="35097"/>
                  </a:cubicBezTo>
                  <a:lnTo>
                    <a:pt x="1073592" y="0"/>
                  </a:lnTo>
                  <a:lnTo>
                    <a:pt x="1073649" y="0"/>
                  </a:lnTo>
                  <a:lnTo>
                    <a:pt x="1065853" y="77329"/>
                  </a:lnTo>
                  <a:cubicBezTo>
                    <a:pt x="1015500" y="323398"/>
                    <a:pt x="797779" y="508500"/>
                    <a:pt x="536824" y="508500"/>
                  </a:cubicBezTo>
                  <a:cubicBezTo>
                    <a:pt x="275869" y="508500"/>
                    <a:pt x="58148" y="323398"/>
                    <a:pt x="7795" y="77329"/>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PT"/>
            </a:p>
          </p:txBody>
        </p:sp>
        <p:sp>
          <p:nvSpPr>
            <p:cNvPr id="14" name="Freeform: Shape 13">
              <a:extLst>
                <a:ext uri="{FF2B5EF4-FFF2-40B4-BE49-F238E27FC236}">
                  <a16:creationId xmlns:a16="http://schemas.microsoft.com/office/drawing/2014/main" id="{30D8C6B3-241C-FC20-593C-426CCC3AB663}"/>
                </a:ext>
              </a:extLst>
            </p:cNvPr>
            <p:cNvSpPr/>
            <p:nvPr/>
          </p:nvSpPr>
          <p:spPr>
            <a:xfrm rot="10800000" flipH="1">
              <a:off x="2507113" y="2978967"/>
              <a:ext cx="1398724" cy="751930"/>
            </a:xfrm>
            <a:custGeom>
              <a:avLst/>
              <a:gdLst>
                <a:gd name="connsiteX0" fmla="*/ 0 w 1073649"/>
                <a:gd name="connsiteY0" fmla="*/ 0 h 508500"/>
                <a:gd name="connsiteX1" fmla="*/ 407456 w 1073649"/>
                <a:gd name="connsiteY1" fmla="*/ 0 h 508500"/>
                <a:gd name="connsiteX2" fmla="*/ 411057 w 1073649"/>
                <a:gd name="connsiteY2" fmla="*/ 35097 h 508500"/>
                <a:gd name="connsiteX3" fmla="*/ 740524 w 1073649"/>
                <a:gd name="connsiteY3" fmla="*/ 298950 h 508500"/>
                <a:gd name="connsiteX4" fmla="*/ 1069992 w 1073649"/>
                <a:gd name="connsiteY4" fmla="*/ 35097 h 508500"/>
                <a:gd name="connsiteX5" fmla="*/ 1073592 w 1073649"/>
                <a:gd name="connsiteY5" fmla="*/ 0 h 508500"/>
                <a:gd name="connsiteX6" fmla="*/ 1073649 w 1073649"/>
                <a:gd name="connsiteY6" fmla="*/ 0 h 508500"/>
                <a:gd name="connsiteX7" fmla="*/ 1065853 w 1073649"/>
                <a:gd name="connsiteY7" fmla="*/ 77329 h 508500"/>
                <a:gd name="connsiteX8" fmla="*/ 536824 w 1073649"/>
                <a:gd name="connsiteY8" fmla="*/ 508500 h 508500"/>
                <a:gd name="connsiteX9" fmla="*/ 7795 w 1073649"/>
                <a:gd name="connsiteY9" fmla="*/ 77329 h 50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3649" h="508500">
                  <a:moveTo>
                    <a:pt x="0" y="0"/>
                  </a:moveTo>
                  <a:lnTo>
                    <a:pt x="407456" y="0"/>
                  </a:lnTo>
                  <a:lnTo>
                    <a:pt x="411057" y="35097"/>
                  </a:lnTo>
                  <a:cubicBezTo>
                    <a:pt x="442415" y="185677"/>
                    <a:pt x="578008" y="298950"/>
                    <a:pt x="740524" y="298950"/>
                  </a:cubicBezTo>
                  <a:cubicBezTo>
                    <a:pt x="903040" y="298950"/>
                    <a:pt x="1038633" y="185677"/>
                    <a:pt x="1069992" y="35097"/>
                  </a:cubicBezTo>
                  <a:lnTo>
                    <a:pt x="1073592" y="0"/>
                  </a:lnTo>
                  <a:lnTo>
                    <a:pt x="1073649" y="0"/>
                  </a:lnTo>
                  <a:lnTo>
                    <a:pt x="1065853" y="77329"/>
                  </a:lnTo>
                  <a:cubicBezTo>
                    <a:pt x="1015500" y="323398"/>
                    <a:pt x="797779" y="508500"/>
                    <a:pt x="536824" y="508500"/>
                  </a:cubicBezTo>
                  <a:cubicBezTo>
                    <a:pt x="275869" y="508500"/>
                    <a:pt x="58148" y="323398"/>
                    <a:pt x="7795" y="77329"/>
                  </a:cubicBezTo>
                  <a:close/>
                </a:path>
              </a:pathLst>
            </a:custGeom>
            <a:solidFill>
              <a:srgbClr val="E2884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PT"/>
            </a:p>
          </p:txBody>
        </p:sp>
        <p:sp>
          <p:nvSpPr>
            <p:cNvPr id="15" name="Freeform: Shape 14">
              <a:extLst>
                <a:ext uri="{FF2B5EF4-FFF2-40B4-BE49-F238E27FC236}">
                  <a16:creationId xmlns:a16="http://schemas.microsoft.com/office/drawing/2014/main" id="{D33AE44B-4BD2-208B-BEB4-AFFE0189E985}"/>
                </a:ext>
              </a:extLst>
            </p:cNvPr>
            <p:cNvSpPr/>
            <p:nvPr/>
          </p:nvSpPr>
          <p:spPr>
            <a:xfrm>
              <a:off x="3905837" y="3730897"/>
              <a:ext cx="1398724" cy="751930"/>
            </a:xfrm>
            <a:custGeom>
              <a:avLst/>
              <a:gdLst>
                <a:gd name="connsiteX0" fmla="*/ 0 w 1073649"/>
                <a:gd name="connsiteY0" fmla="*/ 0 h 508500"/>
                <a:gd name="connsiteX1" fmla="*/ 407456 w 1073649"/>
                <a:gd name="connsiteY1" fmla="*/ 0 h 508500"/>
                <a:gd name="connsiteX2" fmla="*/ 411057 w 1073649"/>
                <a:gd name="connsiteY2" fmla="*/ 35097 h 508500"/>
                <a:gd name="connsiteX3" fmla="*/ 740524 w 1073649"/>
                <a:gd name="connsiteY3" fmla="*/ 298950 h 508500"/>
                <a:gd name="connsiteX4" fmla="*/ 1069992 w 1073649"/>
                <a:gd name="connsiteY4" fmla="*/ 35097 h 508500"/>
                <a:gd name="connsiteX5" fmla="*/ 1073592 w 1073649"/>
                <a:gd name="connsiteY5" fmla="*/ 0 h 508500"/>
                <a:gd name="connsiteX6" fmla="*/ 1073649 w 1073649"/>
                <a:gd name="connsiteY6" fmla="*/ 0 h 508500"/>
                <a:gd name="connsiteX7" fmla="*/ 1065853 w 1073649"/>
                <a:gd name="connsiteY7" fmla="*/ 77329 h 508500"/>
                <a:gd name="connsiteX8" fmla="*/ 536824 w 1073649"/>
                <a:gd name="connsiteY8" fmla="*/ 508500 h 508500"/>
                <a:gd name="connsiteX9" fmla="*/ 7795 w 1073649"/>
                <a:gd name="connsiteY9" fmla="*/ 77329 h 50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3649" h="508500">
                  <a:moveTo>
                    <a:pt x="0" y="0"/>
                  </a:moveTo>
                  <a:lnTo>
                    <a:pt x="407456" y="0"/>
                  </a:lnTo>
                  <a:lnTo>
                    <a:pt x="411057" y="35097"/>
                  </a:lnTo>
                  <a:cubicBezTo>
                    <a:pt x="442415" y="185677"/>
                    <a:pt x="578008" y="298950"/>
                    <a:pt x="740524" y="298950"/>
                  </a:cubicBezTo>
                  <a:cubicBezTo>
                    <a:pt x="903040" y="298950"/>
                    <a:pt x="1038633" y="185677"/>
                    <a:pt x="1069992" y="35097"/>
                  </a:cubicBezTo>
                  <a:lnTo>
                    <a:pt x="1073592" y="0"/>
                  </a:lnTo>
                  <a:lnTo>
                    <a:pt x="1073649" y="0"/>
                  </a:lnTo>
                  <a:lnTo>
                    <a:pt x="1065853" y="77329"/>
                  </a:lnTo>
                  <a:cubicBezTo>
                    <a:pt x="1015500" y="323398"/>
                    <a:pt x="797779" y="508500"/>
                    <a:pt x="536824" y="508500"/>
                  </a:cubicBezTo>
                  <a:cubicBezTo>
                    <a:pt x="275869" y="508500"/>
                    <a:pt x="58148" y="323398"/>
                    <a:pt x="7795" y="77329"/>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PT"/>
            </a:p>
          </p:txBody>
        </p:sp>
        <p:sp>
          <p:nvSpPr>
            <p:cNvPr id="18" name="Freeform: Shape 17">
              <a:extLst>
                <a:ext uri="{FF2B5EF4-FFF2-40B4-BE49-F238E27FC236}">
                  <a16:creationId xmlns:a16="http://schemas.microsoft.com/office/drawing/2014/main" id="{5D44A5B9-F25A-CC13-559F-9C9F9652C7E9}"/>
                </a:ext>
              </a:extLst>
            </p:cNvPr>
            <p:cNvSpPr/>
            <p:nvPr/>
          </p:nvSpPr>
          <p:spPr>
            <a:xfrm>
              <a:off x="6703285" y="3730897"/>
              <a:ext cx="1398724" cy="751930"/>
            </a:xfrm>
            <a:custGeom>
              <a:avLst/>
              <a:gdLst>
                <a:gd name="connsiteX0" fmla="*/ 0 w 1073649"/>
                <a:gd name="connsiteY0" fmla="*/ 0 h 508500"/>
                <a:gd name="connsiteX1" fmla="*/ 407456 w 1073649"/>
                <a:gd name="connsiteY1" fmla="*/ 0 h 508500"/>
                <a:gd name="connsiteX2" fmla="*/ 411057 w 1073649"/>
                <a:gd name="connsiteY2" fmla="*/ 35097 h 508500"/>
                <a:gd name="connsiteX3" fmla="*/ 740524 w 1073649"/>
                <a:gd name="connsiteY3" fmla="*/ 298950 h 508500"/>
                <a:gd name="connsiteX4" fmla="*/ 1069992 w 1073649"/>
                <a:gd name="connsiteY4" fmla="*/ 35097 h 508500"/>
                <a:gd name="connsiteX5" fmla="*/ 1073592 w 1073649"/>
                <a:gd name="connsiteY5" fmla="*/ 0 h 508500"/>
                <a:gd name="connsiteX6" fmla="*/ 1073649 w 1073649"/>
                <a:gd name="connsiteY6" fmla="*/ 0 h 508500"/>
                <a:gd name="connsiteX7" fmla="*/ 1065853 w 1073649"/>
                <a:gd name="connsiteY7" fmla="*/ 77329 h 508500"/>
                <a:gd name="connsiteX8" fmla="*/ 536824 w 1073649"/>
                <a:gd name="connsiteY8" fmla="*/ 508500 h 508500"/>
                <a:gd name="connsiteX9" fmla="*/ 7795 w 1073649"/>
                <a:gd name="connsiteY9" fmla="*/ 77329 h 50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3649" h="508500">
                  <a:moveTo>
                    <a:pt x="0" y="0"/>
                  </a:moveTo>
                  <a:lnTo>
                    <a:pt x="407456" y="0"/>
                  </a:lnTo>
                  <a:lnTo>
                    <a:pt x="411057" y="35097"/>
                  </a:lnTo>
                  <a:cubicBezTo>
                    <a:pt x="442415" y="185677"/>
                    <a:pt x="578008" y="298950"/>
                    <a:pt x="740524" y="298950"/>
                  </a:cubicBezTo>
                  <a:cubicBezTo>
                    <a:pt x="903040" y="298950"/>
                    <a:pt x="1038633" y="185677"/>
                    <a:pt x="1069992" y="35097"/>
                  </a:cubicBezTo>
                  <a:lnTo>
                    <a:pt x="1073592" y="0"/>
                  </a:lnTo>
                  <a:lnTo>
                    <a:pt x="1073649" y="0"/>
                  </a:lnTo>
                  <a:lnTo>
                    <a:pt x="1065853" y="77329"/>
                  </a:lnTo>
                  <a:cubicBezTo>
                    <a:pt x="1015500" y="323398"/>
                    <a:pt x="797779" y="508500"/>
                    <a:pt x="536824" y="508500"/>
                  </a:cubicBezTo>
                  <a:cubicBezTo>
                    <a:pt x="275869" y="508500"/>
                    <a:pt x="58148" y="323398"/>
                    <a:pt x="7795" y="77329"/>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PT"/>
            </a:p>
          </p:txBody>
        </p:sp>
        <p:sp>
          <p:nvSpPr>
            <p:cNvPr id="19" name="Freeform: Shape 18">
              <a:extLst>
                <a:ext uri="{FF2B5EF4-FFF2-40B4-BE49-F238E27FC236}">
                  <a16:creationId xmlns:a16="http://schemas.microsoft.com/office/drawing/2014/main" id="{46A53B6A-366D-6DDD-CD24-5D59F5A054B6}"/>
                </a:ext>
              </a:extLst>
            </p:cNvPr>
            <p:cNvSpPr/>
            <p:nvPr/>
          </p:nvSpPr>
          <p:spPr>
            <a:xfrm rot="10800000" flipH="1">
              <a:off x="8102009" y="2978967"/>
              <a:ext cx="1398724" cy="751930"/>
            </a:xfrm>
            <a:custGeom>
              <a:avLst/>
              <a:gdLst>
                <a:gd name="connsiteX0" fmla="*/ 0 w 1073649"/>
                <a:gd name="connsiteY0" fmla="*/ 0 h 508500"/>
                <a:gd name="connsiteX1" fmla="*/ 407456 w 1073649"/>
                <a:gd name="connsiteY1" fmla="*/ 0 h 508500"/>
                <a:gd name="connsiteX2" fmla="*/ 411057 w 1073649"/>
                <a:gd name="connsiteY2" fmla="*/ 35097 h 508500"/>
                <a:gd name="connsiteX3" fmla="*/ 740524 w 1073649"/>
                <a:gd name="connsiteY3" fmla="*/ 298950 h 508500"/>
                <a:gd name="connsiteX4" fmla="*/ 1069992 w 1073649"/>
                <a:gd name="connsiteY4" fmla="*/ 35097 h 508500"/>
                <a:gd name="connsiteX5" fmla="*/ 1073592 w 1073649"/>
                <a:gd name="connsiteY5" fmla="*/ 0 h 508500"/>
                <a:gd name="connsiteX6" fmla="*/ 1073649 w 1073649"/>
                <a:gd name="connsiteY6" fmla="*/ 0 h 508500"/>
                <a:gd name="connsiteX7" fmla="*/ 1065853 w 1073649"/>
                <a:gd name="connsiteY7" fmla="*/ 77329 h 508500"/>
                <a:gd name="connsiteX8" fmla="*/ 536824 w 1073649"/>
                <a:gd name="connsiteY8" fmla="*/ 508500 h 508500"/>
                <a:gd name="connsiteX9" fmla="*/ 7795 w 1073649"/>
                <a:gd name="connsiteY9" fmla="*/ 77329 h 50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3649" h="508500">
                  <a:moveTo>
                    <a:pt x="0" y="0"/>
                  </a:moveTo>
                  <a:lnTo>
                    <a:pt x="407456" y="0"/>
                  </a:lnTo>
                  <a:lnTo>
                    <a:pt x="411057" y="35097"/>
                  </a:lnTo>
                  <a:cubicBezTo>
                    <a:pt x="442415" y="185677"/>
                    <a:pt x="578008" y="298950"/>
                    <a:pt x="740524" y="298950"/>
                  </a:cubicBezTo>
                  <a:cubicBezTo>
                    <a:pt x="903040" y="298950"/>
                    <a:pt x="1038633" y="185677"/>
                    <a:pt x="1069992" y="35097"/>
                  </a:cubicBezTo>
                  <a:lnTo>
                    <a:pt x="1073592" y="0"/>
                  </a:lnTo>
                  <a:lnTo>
                    <a:pt x="1073649" y="0"/>
                  </a:lnTo>
                  <a:lnTo>
                    <a:pt x="1065853" y="77329"/>
                  </a:lnTo>
                  <a:cubicBezTo>
                    <a:pt x="1015500" y="323398"/>
                    <a:pt x="797779" y="508500"/>
                    <a:pt x="536824" y="508500"/>
                  </a:cubicBezTo>
                  <a:cubicBezTo>
                    <a:pt x="275869" y="508500"/>
                    <a:pt x="58148" y="323398"/>
                    <a:pt x="7795" y="77329"/>
                  </a:cubicBezTo>
                  <a:close/>
                </a:path>
              </a:pathLst>
            </a:custGeom>
            <a:solidFill>
              <a:srgbClr val="E2884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PT"/>
            </a:p>
          </p:txBody>
        </p:sp>
        <p:sp>
          <p:nvSpPr>
            <p:cNvPr id="40" name="Freeform: Shape 39">
              <a:extLst>
                <a:ext uri="{FF2B5EF4-FFF2-40B4-BE49-F238E27FC236}">
                  <a16:creationId xmlns:a16="http://schemas.microsoft.com/office/drawing/2014/main" id="{D043B217-8FFD-DD62-8356-8D59B26D7AA1}"/>
                </a:ext>
              </a:extLst>
            </p:cNvPr>
            <p:cNvSpPr/>
            <p:nvPr/>
          </p:nvSpPr>
          <p:spPr>
            <a:xfrm>
              <a:off x="9561434" y="3730897"/>
              <a:ext cx="1398724" cy="751930"/>
            </a:xfrm>
            <a:custGeom>
              <a:avLst/>
              <a:gdLst>
                <a:gd name="connsiteX0" fmla="*/ 0 w 1073649"/>
                <a:gd name="connsiteY0" fmla="*/ 0 h 508500"/>
                <a:gd name="connsiteX1" fmla="*/ 407456 w 1073649"/>
                <a:gd name="connsiteY1" fmla="*/ 0 h 508500"/>
                <a:gd name="connsiteX2" fmla="*/ 411057 w 1073649"/>
                <a:gd name="connsiteY2" fmla="*/ 35097 h 508500"/>
                <a:gd name="connsiteX3" fmla="*/ 740524 w 1073649"/>
                <a:gd name="connsiteY3" fmla="*/ 298950 h 508500"/>
                <a:gd name="connsiteX4" fmla="*/ 1069992 w 1073649"/>
                <a:gd name="connsiteY4" fmla="*/ 35097 h 508500"/>
                <a:gd name="connsiteX5" fmla="*/ 1073592 w 1073649"/>
                <a:gd name="connsiteY5" fmla="*/ 0 h 508500"/>
                <a:gd name="connsiteX6" fmla="*/ 1073649 w 1073649"/>
                <a:gd name="connsiteY6" fmla="*/ 0 h 508500"/>
                <a:gd name="connsiteX7" fmla="*/ 1065853 w 1073649"/>
                <a:gd name="connsiteY7" fmla="*/ 77329 h 508500"/>
                <a:gd name="connsiteX8" fmla="*/ 536824 w 1073649"/>
                <a:gd name="connsiteY8" fmla="*/ 508500 h 508500"/>
                <a:gd name="connsiteX9" fmla="*/ 7795 w 1073649"/>
                <a:gd name="connsiteY9" fmla="*/ 77329 h 50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3649" h="508500">
                  <a:moveTo>
                    <a:pt x="0" y="0"/>
                  </a:moveTo>
                  <a:lnTo>
                    <a:pt x="407456" y="0"/>
                  </a:lnTo>
                  <a:lnTo>
                    <a:pt x="411057" y="35097"/>
                  </a:lnTo>
                  <a:cubicBezTo>
                    <a:pt x="442415" y="185677"/>
                    <a:pt x="578008" y="298950"/>
                    <a:pt x="740524" y="298950"/>
                  </a:cubicBezTo>
                  <a:cubicBezTo>
                    <a:pt x="903040" y="298950"/>
                    <a:pt x="1038633" y="185677"/>
                    <a:pt x="1069992" y="35097"/>
                  </a:cubicBezTo>
                  <a:lnTo>
                    <a:pt x="1073592" y="0"/>
                  </a:lnTo>
                  <a:lnTo>
                    <a:pt x="1073649" y="0"/>
                  </a:lnTo>
                  <a:lnTo>
                    <a:pt x="1065853" y="77329"/>
                  </a:lnTo>
                  <a:cubicBezTo>
                    <a:pt x="1015500" y="323398"/>
                    <a:pt x="797779" y="508500"/>
                    <a:pt x="536824" y="508500"/>
                  </a:cubicBezTo>
                  <a:cubicBezTo>
                    <a:pt x="275869" y="508500"/>
                    <a:pt x="58148" y="323398"/>
                    <a:pt x="7795" y="77329"/>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PT"/>
            </a:p>
          </p:txBody>
        </p:sp>
        <p:sp>
          <p:nvSpPr>
            <p:cNvPr id="17" name="Freeform: Shape 16">
              <a:extLst>
                <a:ext uri="{FF2B5EF4-FFF2-40B4-BE49-F238E27FC236}">
                  <a16:creationId xmlns:a16="http://schemas.microsoft.com/office/drawing/2014/main" id="{3EAFD7FD-73BB-A39B-FD1F-0F19BAA55D77}"/>
                </a:ext>
              </a:extLst>
            </p:cNvPr>
            <p:cNvSpPr/>
            <p:nvPr/>
          </p:nvSpPr>
          <p:spPr>
            <a:xfrm rot="10800000" flipH="1">
              <a:off x="5304561" y="2978967"/>
              <a:ext cx="1398724" cy="751930"/>
            </a:xfrm>
            <a:custGeom>
              <a:avLst/>
              <a:gdLst>
                <a:gd name="connsiteX0" fmla="*/ 0 w 1073649"/>
                <a:gd name="connsiteY0" fmla="*/ 0 h 508500"/>
                <a:gd name="connsiteX1" fmla="*/ 407456 w 1073649"/>
                <a:gd name="connsiteY1" fmla="*/ 0 h 508500"/>
                <a:gd name="connsiteX2" fmla="*/ 411057 w 1073649"/>
                <a:gd name="connsiteY2" fmla="*/ 35097 h 508500"/>
                <a:gd name="connsiteX3" fmla="*/ 740524 w 1073649"/>
                <a:gd name="connsiteY3" fmla="*/ 298950 h 508500"/>
                <a:gd name="connsiteX4" fmla="*/ 1069992 w 1073649"/>
                <a:gd name="connsiteY4" fmla="*/ 35097 h 508500"/>
                <a:gd name="connsiteX5" fmla="*/ 1073592 w 1073649"/>
                <a:gd name="connsiteY5" fmla="*/ 0 h 508500"/>
                <a:gd name="connsiteX6" fmla="*/ 1073649 w 1073649"/>
                <a:gd name="connsiteY6" fmla="*/ 0 h 508500"/>
                <a:gd name="connsiteX7" fmla="*/ 1065853 w 1073649"/>
                <a:gd name="connsiteY7" fmla="*/ 77329 h 508500"/>
                <a:gd name="connsiteX8" fmla="*/ 536824 w 1073649"/>
                <a:gd name="connsiteY8" fmla="*/ 508500 h 508500"/>
                <a:gd name="connsiteX9" fmla="*/ 7795 w 1073649"/>
                <a:gd name="connsiteY9" fmla="*/ 77329 h 50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3649" h="508500">
                  <a:moveTo>
                    <a:pt x="0" y="0"/>
                  </a:moveTo>
                  <a:lnTo>
                    <a:pt x="407456" y="0"/>
                  </a:lnTo>
                  <a:lnTo>
                    <a:pt x="411057" y="35097"/>
                  </a:lnTo>
                  <a:cubicBezTo>
                    <a:pt x="442415" y="185677"/>
                    <a:pt x="578008" y="298950"/>
                    <a:pt x="740524" y="298950"/>
                  </a:cubicBezTo>
                  <a:cubicBezTo>
                    <a:pt x="903040" y="298950"/>
                    <a:pt x="1038633" y="185677"/>
                    <a:pt x="1069992" y="35097"/>
                  </a:cubicBezTo>
                  <a:lnTo>
                    <a:pt x="1073592" y="0"/>
                  </a:lnTo>
                  <a:lnTo>
                    <a:pt x="1073649" y="0"/>
                  </a:lnTo>
                  <a:lnTo>
                    <a:pt x="1065853" y="77329"/>
                  </a:lnTo>
                  <a:cubicBezTo>
                    <a:pt x="1015500" y="323398"/>
                    <a:pt x="797779" y="508500"/>
                    <a:pt x="536824" y="508500"/>
                  </a:cubicBezTo>
                  <a:cubicBezTo>
                    <a:pt x="275869" y="508500"/>
                    <a:pt x="58148" y="323398"/>
                    <a:pt x="7795" y="77329"/>
                  </a:cubicBezTo>
                  <a:close/>
                </a:path>
              </a:pathLst>
            </a:custGeom>
            <a:solidFill>
              <a:srgbClr val="E2884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PT" dirty="0"/>
            </a:p>
          </p:txBody>
        </p:sp>
      </p:grpSp>
      <p:sp>
        <p:nvSpPr>
          <p:cNvPr id="43" name="TextBox 42">
            <a:extLst>
              <a:ext uri="{FF2B5EF4-FFF2-40B4-BE49-F238E27FC236}">
                <a16:creationId xmlns:a16="http://schemas.microsoft.com/office/drawing/2014/main" id="{3192AF97-8C20-B721-E093-CBB667B7D85A}"/>
              </a:ext>
            </a:extLst>
          </p:cNvPr>
          <p:cNvSpPr txBox="1"/>
          <p:nvPr/>
        </p:nvSpPr>
        <p:spPr>
          <a:xfrm>
            <a:off x="9556584" y="1877237"/>
            <a:ext cx="2117552" cy="1138773"/>
          </a:xfrm>
          <a:prstGeom prst="rect">
            <a:avLst/>
          </a:prstGeom>
          <a:noFill/>
          <a:ln>
            <a:noFill/>
          </a:ln>
        </p:spPr>
        <p:txBody>
          <a:bodyPr wrap="square" rtlCol="0">
            <a:spAutoFit/>
          </a:bodyPr>
          <a:lstStyle/>
          <a:p>
            <a:r>
              <a:rPr lang="pt-PT" sz="2000" b="1" dirty="0">
                <a:solidFill>
                  <a:srgbClr val="E44F3D"/>
                </a:solidFill>
                <a:latin typeface="Arial" panose="020B0604020202020204" pitchFamily="34" charset="0"/>
                <a:cs typeface="Arial" panose="020B0604020202020204" pitchFamily="34" charset="0"/>
              </a:rPr>
              <a:t>2017</a:t>
            </a:r>
          </a:p>
          <a:p>
            <a:r>
              <a:rPr lang="pt-PT" sz="1600" dirty="0">
                <a:latin typeface="Arial" panose="020B0604020202020204" pitchFamily="34" charset="0"/>
                <a:cs typeface="Arial" panose="020B0604020202020204" pitchFamily="34" charset="0"/>
              </a:rPr>
              <a:t>Google </a:t>
            </a:r>
            <a:r>
              <a:rPr lang="pt-PT" sz="1600" dirty="0" err="1">
                <a:latin typeface="Arial" panose="020B0604020202020204" pitchFamily="34" charset="0"/>
                <a:cs typeface="Arial" panose="020B0604020202020204" pitchFamily="34" charset="0"/>
              </a:rPr>
              <a:t>Brain</a:t>
            </a:r>
            <a:r>
              <a:rPr lang="pt-PT" sz="1600" dirty="0">
                <a:latin typeface="Arial" panose="020B0604020202020204" pitchFamily="34" charset="0"/>
                <a:cs typeface="Arial" panose="020B0604020202020204" pitchFamily="34" charset="0"/>
              </a:rPr>
              <a:t> – “</a:t>
            </a:r>
            <a:r>
              <a:rPr lang="pt-PT" sz="1600" dirty="0" err="1">
                <a:latin typeface="Arial" panose="020B0604020202020204" pitchFamily="34" charset="0"/>
                <a:cs typeface="Arial" panose="020B0604020202020204" pitchFamily="34" charset="0"/>
              </a:rPr>
              <a:t>Attention</a:t>
            </a:r>
            <a:r>
              <a:rPr lang="pt-PT" sz="1600" dirty="0">
                <a:latin typeface="Arial" panose="020B0604020202020204" pitchFamily="34" charset="0"/>
                <a:cs typeface="Arial" panose="020B0604020202020204" pitchFamily="34" charset="0"/>
              </a:rPr>
              <a:t> </a:t>
            </a:r>
            <a:r>
              <a:rPr lang="pt-PT" sz="1600" dirty="0" err="1">
                <a:latin typeface="Arial" panose="020B0604020202020204" pitchFamily="34" charset="0"/>
                <a:cs typeface="Arial" panose="020B0604020202020204" pitchFamily="34" charset="0"/>
              </a:rPr>
              <a:t>is</a:t>
            </a:r>
            <a:r>
              <a:rPr lang="pt-PT" sz="1600" dirty="0">
                <a:latin typeface="Arial" panose="020B0604020202020204" pitchFamily="34" charset="0"/>
                <a:cs typeface="Arial" panose="020B0604020202020204" pitchFamily="34" charset="0"/>
              </a:rPr>
              <a:t> </a:t>
            </a:r>
            <a:r>
              <a:rPr lang="pt-PT" sz="1600" dirty="0" err="1">
                <a:latin typeface="Arial" panose="020B0604020202020204" pitchFamily="34" charset="0"/>
                <a:cs typeface="Arial" panose="020B0604020202020204" pitchFamily="34" charset="0"/>
              </a:rPr>
              <a:t>all</a:t>
            </a:r>
            <a:r>
              <a:rPr lang="pt-PT" sz="1600" dirty="0">
                <a:latin typeface="Arial" panose="020B0604020202020204" pitchFamily="34" charset="0"/>
                <a:cs typeface="Arial" panose="020B0604020202020204" pitchFamily="34" charset="0"/>
              </a:rPr>
              <a:t> </a:t>
            </a:r>
            <a:r>
              <a:rPr lang="pt-PT" sz="1600" dirty="0" err="1">
                <a:latin typeface="Arial" panose="020B0604020202020204" pitchFamily="34" charset="0"/>
                <a:cs typeface="Arial" panose="020B0604020202020204" pitchFamily="34" charset="0"/>
              </a:rPr>
              <a:t>you</a:t>
            </a:r>
            <a:r>
              <a:rPr lang="pt-PT" sz="1600" dirty="0">
                <a:latin typeface="Arial" panose="020B0604020202020204" pitchFamily="34" charset="0"/>
                <a:cs typeface="Arial" panose="020B0604020202020204" pitchFamily="34" charset="0"/>
              </a:rPr>
              <a:t> </a:t>
            </a:r>
            <a:r>
              <a:rPr lang="pt-PT" sz="1600" dirty="0" err="1">
                <a:latin typeface="Arial" panose="020B0604020202020204" pitchFamily="34" charset="0"/>
                <a:cs typeface="Arial" panose="020B0604020202020204" pitchFamily="34" charset="0"/>
              </a:rPr>
              <a:t>need</a:t>
            </a:r>
            <a:r>
              <a:rPr lang="pt-PT" sz="1600" dirty="0">
                <a:latin typeface="Arial" panose="020B0604020202020204" pitchFamily="34" charset="0"/>
                <a:cs typeface="Arial" panose="020B0604020202020204" pitchFamily="34" charset="0"/>
              </a:rPr>
              <a:t>” - </a:t>
            </a:r>
            <a:r>
              <a:rPr lang="pt-PT" sz="1600" dirty="0" err="1">
                <a:latin typeface="Arial" panose="020B0604020202020204" pitchFamily="34" charset="0"/>
                <a:cs typeface="Arial" panose="020B0604020202020204" pitchFamily="34" charset="0"/>
              </a:rPr>
              <a:t>Transformers</a:t>
            </a:r>
            <a:endParaRPr lang="pt-PT" dirty="0">
              <a:latin typeface="Arial" panose="020B0604020202020204" pitchFamily="34" charset="0"/>
              <a:cs typeface="Arial" panose="020B0604020202020204" pitchFamily="34" charset="0"/>
            </a:endParaRPr>
          </a:p>
        </p:txBody>
      </p:sp>
      <p:pic>
        <p:nvPicPr>
          <p:cNvPr id="1040" name="Picture 16" descr="Garry Kasparov had a chess showdown with IBM's AI long before ChatGPT - The  Washington Post">
            <a:extLst>
              <a:ext uri="{FF2B5EF4-FFF2-40B4-BE49-F238E27FC236}">
                <a16:creationId xmlns:a16="http://schemas.microsoft.com/office/drawing/2014/main" id="{BA713486-3358-54B0-5170-50D3FD0C36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2476" y="3277567"/>
            <a:ext cx="862660" cy="907784"/>
          </a:xfrm>
          <a:prstGeom prst="ellipse">
            <a:avLst/>
          </a:prstGeom>
          <a:ln>
            <a:noFill/>
          </a:ln>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4" name="Picture 20" descr="John McCarthy: Computer scientist known as the father of AI | The  Independent | The Independent">
            <a:extLst>
              <a:ext uri="{FF2B5EF4-FFF2-40B4-BE49-F238E27FC236}">
                <a16:creationId xmlns:a16="http://schemas.microsoft.com/office/drawing/2014/main" id="{C47D164B-74C7-343C-CE07-3F4595CFE4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5026" y="3281682"/>
            <a:ext cx="870809" cy="904776"/>
          </a:xfrm>
          <a:prstGeom prst="ellipse">
            <a:avLst/>
          </a:prstGeom>
          <a:ln>
            <a:noFill/>
          </a:ln>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8" name="Picture 24" descr="Forscher stellen historischen Chatbot Eliza wieder her: »Und ich sah  sofort: Das muss der Code sein« - DER SPIEGEL">
            <a:extLst>
              <a:ext uri="{FF2B5EF4-FFF2-40B4-BE49-F238E27FC236}">
                <a16:creationId xmlns:a16="http://schemas.microsoft.com/office/drawing/2014/main" id="{8C1509AE-FD9F-0DA2-5581-AF445AA6B1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3748" y="3286879"/>
            <a:ext cx="862663" cy="897348"/>
          </a:xfrm>
          <a:prstGeom prst="ellipse">
            <a:avLst/>
          </a:prstGeom>
          <a:ln>
            <a:noFill/>
          </a:ln>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50" name="Group 49">
            <a:extLst>
              <a:ext uri="{FF2B5EF4-FFF2-40B4-BE49-F238E27FC236}">
                <a16:creationId xmlns:a16="http://schemas.microsoft.com/office/drawing/2014/main" id="{87AA6472-1D91-668D-523B-75BF7D84A303}"/>
              </a:ext>
            </a:extLst>
          </p:cNvPr>
          <p:cNvGrpSpPr/>
          <p:nvPr/>
        </p:nvGrpSpPr>
        <p:grpSpPr>
          <a:xfrm>
            <a:off x="7195348" y="3277567"/>
            <a:ext cx="906660" cy="906660"/>
            <a:chOff x="7164999" y="2996580"/>
            <a:chExt cx="906660" cy="906660"/>
          </a:xfrm>
        </p:grpSpPr>
        <p:pic>
          <p:nvPicPr>
            <p:cNvPr id="1038" name="Picture 14" descr="ImageNet Dataset | Papers With Code">
              <a:extLst>
                <a:ext uri="{FF2B5EF4-FFF2-40B4-BE49-F238E27FC236}">
                  <a16:creationId xmlns:a16="http://schemas.microsoft.com/office/drawing/2014/main" id="{A00CFEAE-A2DD-4B4F-4736-A569F8783E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4999" y="2996580"/>
              <a:ext cx="906660" cy="906660"/>
            </a:xfrm>
            <a:prstGeom prst="ellipse">
              <a:avLst/>
            </a:prstGeom>
            <a:ln>
              <a:noFill/>
            </a:ln>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54" name="Picture 30" descr="Dr. Fei-Fei Li: Crafting AI's Narrative with Vision and Diversity - Global  Leaders Today">
              <a:extLst>
                <a:ext uri="{FF2B5EF4-FFF2-40B4-BE49-F238E27FC236}">
                  <a16:creationId xmlns:a16="http://schemas.microsoft.com/office/drawing/2014/main" id="{B451C4EB-DD6D-A8C4-B2D1-F5781EE53FD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990" b="98274" l="9984" r="89962">
                          <a14:foregroundMark x1="38516" y1="61297" x2="57010" y2="63389"/>
                          <a14:foregroundMark x1="50682" y1="61297" x2="47027" y2="60251"/>
                          <a14:foregroundMark x1="34588" y1="63808" x2="30005" y2="73222"/>
                          <a14:foregroundMark x1="35461" y1="64226" x2="56956" y2="68933"/>
                          <a14:foregroundMark x1="56956" y1="68933" x2="36443" y2="78661"/>
                          <a14:foregroundMark x1="36443" y1="78661" x2="25259" y2="70711"/>
                          <a14:foregroundMark x1="42008" y1="60669" x2="51337" y2="60669"/>
                          <a14:foregroundMark x1="37861" y1="82165" x2="42662" y2="67155"/>
                          <a14:foregroundMark x1="34370" y1="80544" x2="42662" y2="66109"/>
                          <a14:foregroundMark x1="43099" y1="69038" x2="37425" y2="75314"/>
                          <a14:foregroundMark x1="65630" y1="62657" x2="83361" y2="77563"/>
                          <a14:foregroundMark x1="83361" y1="77563" x2="67049" y2="94508"/>
                          <a14:foregroundMark x1="67049" y1="94508" x2="35516" y2="92887"/>
                          <a14:foregroundMark x1="35516" y1="92887" x2="20567" y2="76987"/>
                          <a14:foregroundMark x1="20567" y1="76987" x2="21549" y2="88651"/>
                          <a14:foregroundMark x1="44408" y1="85617" x2="66558" y2="89749"/>
                          <a14:foregroundMark x1="66558" y1="89749" x2="53301" y2="94718"/>
                          <a14:foregroundMark x1="25914" y1="93253" x2="48554" y2="98274"/>
                          <a14:foregroundMark x1="48554" y1="98274" x2="74141" y2="92469"/>
                          <a14:foregroundMark x1="74141" y1="92469" x2="83142" y2="78661"/>
                          <a14:foregroundMark x1="60065" y1="79498" x2="62248" y2="71130"/>
                          <a14:foregroundMark x1="56683" y1="74268" x2="46809" y2="82270"/>
                          <a14:backgroundMark x1="37062" y1="61925" x2="36770" y2="61925"/>
                        </a14:backgroundRemoval>
                      </a14:imgEffect>
                      <a14:imgEffect>
                        <a14:colorTemperature colorTemp="5900"/>
                      </a14:imgEffect>
                    </a14:imgLayer>
                  </a14:imgProps>
                </a:ext>
                <a:ext uri="{28A0092B-C50C-407E-A947-70E740481C1C}">
                  <a14:useLocalDpi xmlns:a14="http://schemas.microsoft.com/office/drawing/2010/main" val="0"/>
                </a:ext>
              </a:extLst>
            </a:blip>
            <a:srcRect t="14575"/>
            <a:stretch/>
          </p:blipFill>
          <p:spPr bwMode="auto">
            <a:xfrm>
              <a:off x="7173149" y="3059930"/>
              <a:ext cx="890360" cy="843310"/>
            </a:xfrm>
            <a:prstGeom prst="ellipse">
              <a:avLst/>
            </a:prstGeom>
            <a:ln>
              <a:noFill/>
            </a:ln>
            <a:effectLst/>
            <a:extLst>
              <a:ext uri="{909E8E84-426E-40DD-AFC4-6F175D3DCCD1}">
                <a14:hiddenFill xmlns:a14="http://schemas.microsoft.com/office/drawing/2010/main">
                  <a:solidFill>
                    <a:srgbClr val="FFFFFF"/>
                  </a:solidFill>
                </a14:hiddenFill>
              </a:ext>
            </a:extLst>
          </p:spPr>
        </p:pic>
      </p:grpSp>
      <p:pic>
        <p:nvPicPr>
          <p:cNvPr id="1056" name="Picture 32" descr="AlexNet: A Revolutionary Deep Learning Architecture - viso.ai">
            <a:extLst>
              <a:ext uri="{FF2B5EF4-FFF2-40B4-BE49-F238E27FC236}">
                <a16:creationId xmlns:a16="http://schemas.microsoft.com/office/drawing/2014/main" id="{47E903DF-70F2-7B1A-FBAD-5D30DC35814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9976"/>
          <a:stretch/>
        </p:blipFill>
        <p:spPr bwMode="auto">
          <a:xfrm>
            <a:off x="8632825" y="3277567"/>
            <a:ext cx="867908" cy="906660"/>
          </a:xfrm>
          <a:prstGeom prst="ellipse">
            <a:avLst/>
          </a:prstGeom>
          <a:ln>
            <a:noFill/>
          </a:ln>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68" name="Picture 44" descr="Alan Turing | Doctor Who Torchwood Wiki | Fandom">
            <a:extLst>
              <a:ext uri="{FF2B5EF4-FFF2-40B4-BE49-F238E27FC236}">
                <a16:creationId xmlns:a16="http://schemas.microsoft.com/office/drawing/2014/main" id="{F56597BA-F41C-663B-725C-D3B95E6E3C9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15175" y="3277567"/>
            <a:ext cx="883787" cy="902548"/>
          </a:xfrm>
          <a:prstGeom prst="ellipse">
            <a:avLst/>
          </a:prstGeom>
          <a:ln>
            <a:noFill/>
          </a:ln>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2" name="Picture 4" descr="What are Transformers? - Transformers in Artificial Intelligence Explained  - AWS">
            <a:extLst>
              <a:ext uri="{FF2B5EF4-FFF2-40B4-BE49-F238E27FC236}">
                <a16:creationId xmlns:a16="http://schemas.microsoft.com/office/drawing/2014/main" id="{04E39DBC-9EEC-541E-FC59-9EAB2F6D7E7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097158" y="3274420"/>
            <a:ext cx="858804" cy="905695"/>
          </a:xfrm>
          <a:prstGeom prst="ellipse">
            <a:avLst/>
          </a:prstGeom>
          <a:ln>
            <a:noFill/>
          </a:ln>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372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1000"/>
                                        <p:tgtEl>
                                          <p:spTgt spid="42"/>
                                        </p:tgtEl>
                                      </p:cBhvr>
                                    </p:animEffect>
                                  </p:childTnLst>
                                </p:cTn>
                              </p:par>
                            </p:childTnLst>
                          </p:cTn>
                        </p:par>
                        <p:par>
                          <p:cTn id="8" fill="hold">
                            <p:stCondLst>
                              <p:cond delay="1000"/>
                            </p:stCondLst>
                            <p:childTnLst>
                              <p:par>
                                <p:cTn id="9" presetID="49" presetClass="entr" presetSubtype="0" decel="100000" fill="hold" nodeType="afterEffect">
                                  <p:stCondLst>
                                    <p:cond delay="0"/>
                                  </p:stCondLst>
                                  <p:childTnLst>
                                    <p:set>
                                      <p:cBhvr>
                                        <p:cTn id="10" dur="1" fill="hold">
                                          <p:stCondLst>
                                            <p:cond delay="0"/>
                                          </p:stCondLst>
                                        </p:cTn>
                                        <p:tgtEl>
                                          <p:spTgt spid="1068"/>
                                        </p:tgtEl>
                                        <p:attrNameLst>
                                          <p:attrName>style.visibility</p:attrName>
                                        </p:attrNameLst>
                                      </p:cBhvr>
                                      <p:to>
                                        <p:strVal val="visible"/>
                                      </p:to>
                                    </p:set>
                                    <p:anim calcmode="lin" valueType="num">
                                      <p:cBhvr>
                                        <p:cTn id="11" dur="500" fill="hold"/>
                                        <p:tgtEl>
                                          <p:spTgt spid="1068"/>
                                        </p:tgtEl>
                                        <p:attrNameLst>
                                          <p:attrName>ppt_w</p:attrName>
                                        </p:attrNameLst>
                                      </p:cBhvr>
                                      <p:tavLst>
                                        <p:tav tm="0">
                                          <p:val>
                                            <p:fltVal val="0"/>
                                          </p:val>
                                        </p:tav>
                                        <p:tav tm="100000">
                                          <p:val>
                                            <p:strVal val="#ppt_w"/>
                                          </p:val>
                                        </p:tav>
                                      </p:tavLst>
                                    </p:anim>
                                    <p:anim calcmode="lin" valueType="num">
                                      <p:cBhvr>
                                        <p:cTn id="12" dur="500" fill="hold"/>
                                        <p:tgtEl>
                                          <p:spTgt spid="1068"/>
                                        </p:tgtEl>
                                        <p:attrNameLst>
                                          <p:attrName>ppt_h</p:attrName>
                                        </p:attrNameLst>
                                      </p:cBhvr>
                                      <p:tavLst>
                                        <p:tav tm="0">
                                          <p:val>
                                            <p:fltVal val="0"/>
                                          </p:val>
                                        </p:tav>
                                        <p:tav tm="100000">
                                          <p:val>
                                            <p:strVal val="#ppt_h"/>
                                          </p:val>
                                        </p:tav>
                                      </p:tavLst>
                                    </p:anim>
                                    <p:anim calcmode="lin" valueType="num">
                                      <p:cBhvr>
                                        <p:cTn id="13" dur="500" fill="hold"/>
                                        <p:tgtEl>
                                          <p:spTgt spid="1068"/>
                                        </p:tgtEl>
                                        <p:attrNameLst>
                                          <p:attrName>style.rotation</p:attrName>
                                        </p:attrNameLst>
                                      </p:cBhvr>
                                      <p:tavLst>
                                        <p:tav tm="0">
                                          <p:val>
                                            <p:fltVal val="360"/>
                                          </p:val>
                                        </p:tav>
                                        <p:tav tm="100000">
                                          <p:val>
                                            <p:fltVal val="0"/>
                                          </p:val>
                                        </p:tav>
                                      </p:tavLst>
                                    </p:anim>
                                    <p:animEffect transition="in" filter="fade">
                                      <p:cBhvr>
                                        <p:cTn id="14" dur="500"/>
                                        <p:tgtEl>
                                          <p:spTgt spid="106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par>
                          <p:cTn id="18" fill="hold">
                            <p:stCondLst>
                              <p:cond delay="1500"/>
                            </p:stCondLst>
                            <p:childTnLst>
                              <p:par>
                                <p:cTn id="19" presetID="49" presetClass="entr" presetSubtype="0" decel="100000" fill="hold" nodeType="afterEffect">
                                  <p:stCondLst>
                                    <p:cond delay="0"/>
                                  </p:stCondLst>
                                  <p:childTnLst>
                                    <p:set>
                                      <p:cBhvr>
                                        <p:cTn id="20" dur="1" fill="hold">
                                          <p:stCondLst>
                                            <p:cond delay="0"/>
                                          </p:stCondLst>
                                        </p:cTn>
                                        <p:tgtEl>
                                          <p:spTgt spid="1044"/>
                                        </p:tgtEl>
                                        <p:attrNameLst>
                                          <p:attrName>style.visibility</p:attrName>
                                        </p:attrNameLst>
                                      </p:cBhvr>
                                      <p:to>
                                        <p:strVal val="visible"/>
                                      </p:to>
                                    </p:set>
                                    <p:anim calcmode="lin" valueType="num">
                                      <p:cBhvr>
                                        <p:cTn id="21" dur="500" fill="hold"/>
                                        <p:tgtEl>
                                          <p:spTgt spid="1044"/>
                                        </p:tgtEl>
                                        <p:attrNameLst>
                                          <p:attrName>ppt_w</p:attrName>
                                        </p:attrNameLst>
                                      </p:cBhvr>
                                      <p:tavLst>
                                        <p:tav tm="0">
                                          <p:val>
                                            <p:fltVal val="0"/>
                                          </p:val>
                                        </p:tav>
                                        <p:tav tm="100000">
                                          <p:val>
                                            <p:strVal val="#ppt_w"/>
                                          </p:val>
                                        </p:tav>
                                      </p:tavLst>
                                    </p:anim>
                                    <p:anim calcmode="lin" valueType="num">
                                      <p:cBhvr>
                                        <p:cTn id="22" dur="500" fill="hold"/>
                                        <p:tgtEl>
                                          <p:spTgt spid="1044"/>
                                        </p:tgtEl>
                                        <p:attrNameLst>
                                          <p:attrName>ppt_h</p:attrName>
                                        </p:attrNameLst>
                                      </p:cBhvr>
                                      <p:tavLst>
                                        <p:tav tm="0">
                                          <p:val>
                                            <p:fltVal val="0"/>
                                          </p:val>
                                        </p:tav>
                                        <p:tav tm="100000">
                                          <p:val>
                                            <p:strVal val="#ppt_h"/>
                                          </p:val>
                                        </p:tav>
                                      </p:tavLst>
                                    </p:anim>
                                    <p:anim calcmode="lin" valueType="num">
                                      <p:cBhvr>
                                        <p:cTn id="23" dur="500" fill="hold"/>
                                        <p:tgtEl>
                                          <p:spTgt spid="1044"/>
                                        </p:tgtEl>
                                        <p:attrNameLst>
                                          <p:attrName>style.rotation</p:attrName>
                                        </p:attrNameLst>
                                      </p:cBhvr>
                                      <p:tavLst>
                                        <p:tav tm="0">
                                          <p:val>
                                            <p:fltVal val="360"/>
                                          </p:val>
                                        </p:tav>
                                        <p:tav tm="100000">
                                          <p:val>
                                            <p:fltVal val="0"/>
                                          </p:val>
                                        </p:tav>
                                      </p:tavLst>
                                    </p:anim>
                                    <p:animEffect transition="in" filter="fade">
                                      <p:cBhvr>
                                        <p:cTn id="24" dur="500"/>
                                        <p:tgtEl>
                                          <p:spTgt spid="104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par>
                          <p:cTn id="28" fill="hold">
                            <p:stCondLst>
                              <p:cond delay="2000"/>
                            </p:stCondLst>
                            <p:childTnLst>
                              <p:par>
                                <p:cTn id="29" presetID="49" presetClass="entr" presetSubtype="0" decel="100000" fill="hold" nodeType="afterEffect">
                                  <p:stCondLst>
                                    <p:cond delay="0"/>
                                  </p:stCondLst>
                                  <p:childTnLst>
                                    <p:set>
                                      <p:cBhvr>
                                        <p:cTn id="30" dur="1" fill="hold">
                                          <p:stCondLst>
                                            <p:cond delay="0"/>
                                          </p:stCondLst>
                                        </p:cTn>
                                        <p:tgtEl>
                                          <p:spTgt spid="1048"/>
                                        </p:tgtEl>
                                        <p:attrNameLst>
                                          <p:attrName>style.visibility</p:attrName>
                                        </p:attrNameLst>
                                      </p:cBhvr>
                                      <p:to>
                                        <p:strVal val="visible"/>
                                      </p:to>
                                    </p:set>
                                    <p:anim calcmode="lin" valueType="num">
                                      <p:cBhvr>
                                        <p:cTn id="31" dur="500" fill="hold"/>
                                        <p:tgtEl>
                                          <p:spTgt spid="1048"/>
                                        </p:tgtEl>
                                        <p:attrNameLst>
                                          <p:attrName>ppt_w</p:attrName>
                                        </p:attrNameLst>
                                      </p:cBhvr>
                                      <p:tavLst>
                                        <p:tav tm="0">
                                          <p:val>
                                            <p:fltVal val="0"/>
                                          </p:val>
                                        </p:tav>
                                        <p:tav tm="100000">
                                          <p:val>
                                            <p:strVal val="#ppt_w"/>
                                          </p:val>
                                        </p:tav>
                                      </p:tavLst>
                                    </p:anim>
                                    <p:anim calcmode="lin" valueType="num">
                                      <p:cBhvr>
                                        <p:cTn id="32" dur="500" fill="hold"/>
                                        <p:tgtEl>
                                          <p:spTgt spid="1048"/>
                                        </p:tgtEl>
                                        <p:attrNameLst>
                                          <p:attrName>ppt_h</p:attrName>
                                        </p:attrNameLst>
                                      </p:cBhvr>
                                      <p:tavLst>
                                        <p:tav tm="0">
                                          <p:val>
                                            <p:fltVal val="0"/>
                                          </p:val>
                                        </p:tav>
                                        <p:tav tm="100000">
                                          <p:val>
                                            <p:strVal val="#ppt_h"/>
                                          </p:val>
                                        </p:tav>
                                      </p:tavLst>
                                    </p:anim>
                                    <p:anim calcmode="lin" valueType="num">
                                      <p:cBhvr>
                                        <p:cTn id="33" dur="500" fill="hold"/>
                                        <p:tgtEl>
                                          <p:spTgt spid="1048"/>
                                        </p:tgtEl>
                                        <p:attrNameLst>
                                          <p:attrName>style.rotation</p:attrName>
                                        </p:attrNameLst>
                                      </p:cBhvr>
                                      <p:tavLst>
                                        <p:tav tm="0">
                                          <p:val>
                                            <p:fltVal val="360"/>
                                          </p:val>
                                        </p:tav>
                                        <p:tav tm="100000">
                                          <p:val>
                                            <p:fltVal val="0"/>
                                          </p:val>
                                        </p:tav>
                                      </p:tavLst>
                                    </p:anim>
                                    <p:animEffect transition="in" filter="fade">
                                      <p:cBhvr>
                                        <p:cTn id="34" dur="500"/>
                                        <p:tgtEl>
                                          <p:spTgt spid="104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par>
                          <p:cTn id="38" fill="hold">
                            <p:stCondLst>
                              <p:cond delay="2500"/>
                            </p:stCondLst>
                            <p:childTnLst>
                              <p:par>
                                <p:cTn id="39" presetID="49" presetClass="entr" presetSubtype="0" decel="100000" fill="hold" nodeType="afterEffect">
                                  <p:stCondLst>
                                    <p:cond delay="0"/>
                                  </p:stCondLst>
                                  <p:childTnLst>
                                    <p:set>
                                      <p:cBhvr>
                                        <p:cTn id="40" dur="1" fill="hold">
                                          <p:stCondLst>
                                            <p:cond delay="0"/>
                                          </p:stCondLst>
                                        </p:cTn>
                                        <p:tgtEl>
                                          <p:spTgt spid="1040"/>
                                        </p:tgtEl>
                                        <p:attrNameLst>
                                          <p:attrName>style.visibility</p:attrName>
                                        </p:attrNameLst>
                                      </p:cBhvr>
                                      <p:to>
                                        <p:strVal val="visible"/>
                                      </p:to>
                                    </p:set>
                                    <p:anim calcmode="lin" valueType="num">
                                      <p:cBhvr>
                                        <p:cTn id="41" dur="500" fill="hold"/>
                                        <p:tgtEl>
                                          <p:spTgt spid="1040"/>
                                        </p:tgtEl>
                                        <p:attrNameLst>
                                          <p:attrName>ppt_w</p:attrName>
                                        </p:attrNameLst>
                                      </p:cBhvr>
                                      <p:tavLst>
                                        <p:tav tm="0">
                                          <p:val>
                                            <p:fltVal val="0"/>
                                          </p:val>
                                        </p:tav>
                                        <p:tav tm="100000">
                                          <p:val>
                                            <p:strVal val="#ppt_w"/>
                                          </p:val>
                                        </p:tav>
                                      </p:tavLst>
                                    </p:anim>
                                    <p:anim calcmode="lin" valueType="num">
                                      <p:cBhvr>
                                        <p:cTn id="42" dur="500" fill="hold"/>
                                        <p:tgtEl>
                                          <p:spTgt spid="1040"/>
                                        </p:tgtEl>
                                        <p:attrNameLst>
                                          <p:attrName>ppt_h</p:attrName>
                                        </p:attrNameLst>
                                      </p:cBhvr>
                                      <p:tavLst>
                                        <p:tav tm="0">
                                          <p:val>
                                            <p:fltVal val="0"/>
                                          </p:val>
                                        </p:tav>
                                        <p:tav tm="100000">
                                          <p:val>
                                            <p:strVal val="#ppt_h"/>
                                          </p:val>
                                        </p:tav>
                                      </p:tavLst>
                                    </p:anim>
                                    <p:anim calcmode="lin" valueType="num">
                                      <p:cBhvr>
                                        <p:cTn id="43" dur="500" fill="hold"/>
                                        <p:tgtEl>
                                          <p:spTgt spid="1040"/>
                                        </p:tgtEl>
                                        <p:attrNameLst>
                                          <p:attrName>style.rotation</p:attrName>
                                        </p:attrNameLst>
                                      </p:cBhvr>
                                      <p:tavLst>
                                        <p:tav tm="0">
                                          <p:val>
                                            <p:fltVal val="360"/>
                                          </p:val>
                                        </p:tav>
                                        <p:tav tm="100000">
                                          <p:val>
                                            <p:fltVal val="0"/>
                                          </p:val>
                                        </p:tav>
                                      </p:tavLst>
                                    </p:anim>
                                    <p:animEffect transition="in" filter="fade">
                                      <p:cBhvr>
                                        <p:cTn id="44" dur="500"/>
                                        <p:tgtEl>
                                          <p:spTgt spid="104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childTnLst>
                          </p:cTn>
                        </p:par>
                        <p:par>
                          <p:cTn id="48" fill="hold">
                            <p:stCondLst>
                              <p:cond delay="3000"/>
                            </p:stCondLst>
                            <p:childTnLst>
                              <p:par>
                                <p:cTn id="49" presetID="49" presetClass="entr" presetSubtype="0" decel="100000" fill="hold" nodeType="afterEffect">
                                  <p:stCondLst>
                                    <p:cond delay="0"/>
                                  </p:stCondLst>
                                  <p:childTnLst>
                                    <p:set>
                                      <p:cBhvr>
                                        <p:cTn id="50" dur="1" fill="hold">
                                          <p:stCondLst>
                                            <p:cond delay="0"/>
                                          </p:stCondLst>
                                        </p:cTn>
                                        <p:tgtEl>
                                          <p:spTgt spid="50"/>
                                        </p:tgtEl>
                                        <p:attrNameLst>
                                          <p:attrName>style.visibility</p:attrName>
                                        </p:attrNameLst>
                                      </p:cBhvr>
                                      <p:to>
                                        <p:strVal val="visible"/>
                                      </p:to>
                                    </p:set>
                                    <p:anim calcmode="lin" valueType="num">
                                      <p:cBhvr>
                                        <p:cTn id="51" dur="500" fill="hold"/>
                                        <p:tgtEl>
                                          <p:spTgt spid="50"/>
                                        </p:tgtEl>
                                        <p:attrNameLst>
                                          <p:attrName>ppt_w</p:attrName>
                                        </p:attrNameLst>
                                      </p:cBhvr>
                                      <p:tavLst>
                                        <p:tav tm="0">
                                          <p:val>
                                            <p:fltVal val="0"/>
                                          </p:val>
                                        </p:tav>
                                        <p:tav tm="100000">
                                          <p:val>
                                            <p:strVal val="#ppt_w"/>
                                          </p:val>
                                        </p:tav>
                                      </p:tavLst>
                                    </p:anim>
                                    <p:anim calcmode="lin" valueType="num">
                                      <p:cBhvr>
                                        <p:cTn id="52" dur="500" fill="hold"/>
                                        <p:tgtEl>
                                          <p:spTgt spid="50"/>
                                        </p:tgtEl>
                                        <p:attrNameLst>
                                          <p:attrName>ppt_h</p:attrName>
                                        </p:attrNameLst>
                                      </p:cBhvr>
                                      <p:tavLst>
                                        <p:tav tm="0">
                                          <p:val>
                                            <p:fltVal val="0"/>
                                          </p:val>
                                        </p:tav>
                                        <p:tav tm="100000">
                                          <p:val>
                                            <p:strVal val="#ppt_h"/>
                                          </p:val>
                                        </p:tav>
                                      </p:tavLst>
                                    </p:anim>
                                    <p:anim calcmode="lin" valueType="num">
                                      <p:cBhvr>
                                        <p:cTn id="53" dur="500" fill="hold"/>
                                        <p:tgtEl>
                                          <p:spTgt spid="50"/>
                                        </p:tgtEl>
                                        <p:attrNameLst>
                                          <p:attrName>style.rotation</p:attrName>
                                        </p:attrNameLst>
                                      </p:cBhvr>
                                      <p:tavLst>
                                        <p:tav tm="0">
                                          <p:val>
                                            <p:fltVal val="360"/>
                                          </p:val>
                                        </p:tav>
                                        <p:tav tm="100000">
                                          <p:val>
                                            <p:fltVal val="0"/>
                                          </p:val>
                                        </p:tav>
                                      </p:tavLst>
                                    </p:anim>
                                    <p:animEffect transition="in" filter="fade">
                                      <p:cBhvr>
                                        <p:cTn id="54" dur="500"/>
                                        <p:tgtEl>
                                          <p:spTgt spid="5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500"/>
                                        <p:tgtEl>
                                          <p:spTgt spid="37"/>
                                        </p:tgtEl>
                                      </p:cBhvr>
                                    </p:animEffect>
                                  </p:childTnLst>
                                </p:cTn>
                              </p:par>
                            </p:childTnLst>
                          </p:cTn>
                        </p:par>
                        <p:par>
                          <p:cTn id="58" fill="hold">
                            <p:stCondLst>
                              <p:cond delay="3500"/>
                            </p:stCondLst>
                            <p:childTnLst>
                              <p:par>
                                <p:cTn id="59" presetID="49" presetClass="entr" presetSubtype="0" decel="100000" fill="hold" nodeType="afterEffect">
                                  <p:stCondLst>
                                    <p:cond delay="0"/>
                                  </p:stCondLst>
                                  <p:childTnLst>
                                    <p:set>
                                      <p:cBhvr>
                                        <p:cTn id="60" dur="1" fill="hold">
                                          <p:stCondLst>
                                            <p:cond delay="0"/>
                                          </p:stCondLst>
                                        </p:cTn>
                                        <p:tgtEl>
                                          <p:spTgt spid="1056"/>
                                        </p:tgtEl>
                                        <p:attrNameLst>
                                          <p:attrName>style.visibility</p:attrName>
                                        </p:attrNameLst>
                                      </p:cBhvr>
                                      <p:to>
                                        <p:strVal val="visible"/>
                                      </p:to>
                                    </p:set>
                                    <p:anim calcmode="lin" valueType="num">
                                      <p:cBhvr>
                                        <p:cTn id="61" dur="500" fill="hold"/>
                                        <p:tgtEl>
                                          <p:spTgt spid="1056"/>
                                        </p:tgtEl>
                                        <p:attrNameLst>
                                          <p:attrName>ppt_w</p:attrName>
                                        </p:attrNameLst>
                                      </p:cBhvr>
                                      <p:tavLst>
                                        <p:tav tm="0">
                                          <p:val>
                                            <p:fltVal val="0"/>
                                          </p:val>
                                        </p:tav>
                                        <p:tav tm="100000">
                                          <p:val>
                                            <p:strVal val="#ppt_w"/>
                                          </p:val>
                                        </p:tav>
                                      </p:tavLst>
                                    </p:anim>
                                    <p:anim calcmode="lin" valueType="num">
                                      <p:cBhvr>
                                        <p:cTn id="62" dur="500" fill="hold"/>
                                        <p:tgtEl>
                                          <p:spTgt spid="1056"/>
                                        </p:tgtEl>
                                        <p:attrNameLst>
                                          <p:attrName>ppt_h</p:attrName>
                                        </p:attrNameLst>
                                      </p:cBhvr>
                                      <p:tavLst>
                                        <p:tav tm="0">
                                          <p:val>
                                            <p:fltVal val="0"/>
                                          </p:val>
                                        </p:tav>
                                        <p:tav tm="100000">
                                          <p:val>
                                            <p:strVal val="#ppt_h"/>
                                          </p:val>
                                        </p:tav>
                                      </p:tavLst>
                                    </p:anim>
                                    <p:anim calcmode="lin" valueType="num">
                                      <p:cBhvr>
                                        <p:cTn id="63" dur="500" fill="hold"/>
                                        <p:tgtEl>
                                          <p:spTgt spid="1056"/>
                                        </p:tgtEl>
                                        <p:attrNameLst>
                                          <p:attrName>style.rotation</p:attrName>
                                        </p:attrNameLst>
                                      </p:cBhvr>
                                      <p:tavLst>
                                        <p:tav tm="0">
                                          <p:val>
                                            <p:fltVal val="360"/>
                                          </p:val>
                                        </p:tav>
                                        <p:tav tm="100000">
                                          <p:val>
                                            <p:fltVal val="0"/>
                                          </p:val>
                                        </p:tav>
                                      </p:tavLst>
                                    </p:anim>
                                    <p:animEffect transition="in" filter="fade">
                                      <p:cBhvr>
                                        <p:cTn id="64" dur="500"/>
                                        <p:tgtEl>
                                          <p:spTgt spid="105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500"/>
                                        <p:tgtEl>
                                          <p:spTgt spid="3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3"/>
                                        </p:tgtEl>
                                        <p:attrNameLst>
                                          <p:attrName>style.visibility</p:attrName>
                                        </p:attrNameLst>
                                      </p:cBhvr>
                                      <p:to>
                                        <p:strVal val="visible"/>
                                      </p:to>
                                    </p:set>
                                    <p:animEffect transition="in" filter="fade">
                                      <p:cBhvr>
                                        <p:cTn id="70" dur="500"/>
                                        <p:tgtEl>
                                          <p:spTgt spid="43"/>
                                        </p:tgtEl>
                                      </p:cBhvr>
                                    </p:animEffect>
                                  </p:childTnLst>
                                </p:cTn>
                              </p:par>
                            </p:childTnLst>
                          </p:cTn>
                        </p:par>
                        <p:par>
                          <p:cTn id="71" fill="hold">
                            <p:stCondLst>
                              <p:cond delay="4000"/>
                            </p:stCondLst>
                            <p:childTnLst>
                              <p:par>
                                <p:cTn id="72" presetID="49" presetClass="entr" presetSubtype="0" decel="100000" fill="hold" nodeType="afterEffect">
                                  <p:stCondLst>
                                    <p:cond delay="0"/>
                                  </p:stCondLst>
                                  <p:childTnLst>
                                    <p:set>
                                      <p:cBhvr>
                                        <p:cTn id="73" dur="1" fill="hold">
                                          <p:stCondLst>
                                            <p:cond delay="0"/>
                                          </p:stCondLst>
                                        </p:cTn>
                                        <p:tgtEl>
                                          <p:spTgt spid="2052"/>
                                        </p:tgtEl>
                                        <p:attrNameLst>
                                          <p:attrName>style.visibility</p:attrName>
                                        </p:attrNameLst>
                                      </p:cBhvr>
                                      <p:to>
                                        <p:strVal val="visible"/>
                                      </p:to>
                                    </p:set>
                                    <p:anim calcmode="lin" valueType="num">
                                      <p:cBhvr>
                                        <p:cTn id="74" dur="500" fill="hold"/>
                                        <p:tgtEl>
                                          <p:spTgt spid="2052"/>
                                        </p:tgtEl>
                                        <p:attrNameLst>
                                          <p:attrName>ppt_w</p:attrName>
                                        </p:attrNameLst>
                                      </p:cBhvr>
                                      <p:tavLst>
                                        <p:tav tm="0">
                                          <p:val>
                                            <p:fltVal val="0"/>
                                          </p:val>
                                        </p:tav>
                                        <p:tav tm="100000">
                                          <p:val>
                                            <p:strVal val="#ppt_w"/>
                                          </p:val>
                                        </p:tav>
                                      </p:tavLst>
                                    </p:anim>
                                    <p:anim calcmode="lin" valueType="num">
                                      <p:cBhvr>
                                        <p:cTn id="75" dur="500" fill="hold"/>
                                        <p:tgtEl>
                                          <p:spTgt spid="2052"/>
                                        </p:tgtEl>
                                        <p:attrNameLst>
                                          <p:attrName>ppt_h</p:attrName>
                                        </p:attrNameLst>
                                      </p:cBhvr>
                                      <p:tavLst>
                                        <p:tav tm="0">
                                          <p:val>
                                            <p:fltVal val="0"/>
                                          </p:val>
                                        </p:tav>
                                        <p:tav tm="100000">
                                          <p:val>
                                            <p:strVal val="#ppt_h"/>
                                          </p:val>
                                        </p:tav>
                                      </p:tavLst>
                                    </p:anim>
                                    <p:anim calcmode="lin" valueType="num">
                                      <p:cBhvr>
                                        <p:cTn id="76" dur="500" fill="hold"/>
                                        <p:tgtEl>
                                          <p:spTgt spid="2052"/>
                                        </p:tgtEl>
                                        <p:attrNameLst>
                                          <p:attrName>style.rotation</p:attrName>
                                        </p:attrNameLst>
                                      </p:cBhvr>
                                      <p:tavLst>
                                        <p:tav tm="0">
                                          <p:val>
                                            <p:fltVal val="360"/>
                                          </p:val>
                                        </p:tav>
                                        <p:tav tm="100000">
                                          <p:val>
                                            <p:fltVal val="0"/>
                                          </p:val>
                                        </p:tav>
                                      </p:tavLst>
                                    </p:anim>
                                    <p:animEffect transition="in" filter="fade">
                                      <p:cBhvr>
                                        <p:cTn id="7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4" grpId="0"/>
      <p:bldP spid="35" grpId="0"/>
      <p:bldP spid="36" grpId="0"/>
      <p:bldP spid="37" grpId="0"/>
      <p:bldP spid="38" grpId="0"/>
      <p:bldP spid="4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370387" y="2326417"/>
            <a:ext cx="2076994" cy="3314700"/>
            <a:chOff x="3886200" y="1485900"/>
            <a:chExt cx="2076994" cy="3314700"/>
          </a:xfrm>
          <a:solidFill>
            <a:srgbClr val="E44F3D"/>
          </a:solidFill>
        </p:grpSpPr>
        <p:sp>
          <p:nvSpPr>
            <p:cNvPr id="2" name="Rounded Rectangle 1"/>
            <p:cNvSpPr/>
            <p:nvPr/>
          </p:nvSpPr>
          <p:spPr>
            <a:xfrm>
              <a:off x="4758146" y="1485900"/>
              <a:ext cx="1205045" cy="871946"/>
            </a:xfrm>
            <a:custGeom>
              <a:avLst/>
              <a:gdLst/>
              <a:ahLst/>
              <a:cxnLst/>
              <a:rect l="0" t="0" r="0" b="0"/>
              <a:pathLst>
                <a:path w="1205045" h="871946">
                  <a:moveTo>
                    <a:pt x="0" y="0"/>
                  </a:moveTo>
                  <a:lnTo>
                    <a:pt x="333102" y="0"/>
                  </a:lnTo>
                  <a:lnTo>
                    <a:pt x="1205045" y="871946"/>
                  </a:lnTo>
                  <a:lnTo>
                    <a:pt x="871946" y="871946"/>
                  </a:lnTo>
                  <a:close/>
                </a:path>
              </a:pathLst>
            </a:custGeom>
            <a:grpFill/>
            <a:ln>
              <a:noFill/>
            </a:ln>
          </p:spPr>
          <p:txBody>
            <a:bodyPr rtlCol="0" anchor="ctr"/>
            <a:lstStyle/>
            <a:p>
              <a:pPr algn="ctr"/>
              <a:endParaRPr/>
            </a:p>
          </p:txBody>
        </p:sp>
        <p:sp>
          <p:nvSpPr>
            <p:cNvPr id="3" name="Rounded Rectangle 2"/>
            <p:cNvSpPr/>
            <p:nvPr/>
          </p:nvSpPr>
          <p:spPr>
            <a:xfrm>
              <a:off x="5228457" y="2357846"/>
              <a:ext cx="324617" cy="2442752"/>
            </a:xfrm>
            <a:custGeom>
              <a:avLst/>
              <a:gdLst/>
              <a:ahLst/>
              <a:cxnLst/>
              <a:rect l="0" t="0" r="0" b="0"/>
              <a:pathLst>
                <a:path w="324617" h="2442752">
                  <a:moveTo>
                    <a:pt x="277532" y="628649"/>
                  </a:moveTo>
                  <a:lnTo>
                    <a:pt x="0" y="351115"/>
                  </a:lnTo>
                  <a:lnTo>
                    <a:pt x="0" y="0"/>
                  </a:lnTo>
                  <a:lnTo>
                    <a:pt x="324617" y="0"/>
                  </a:lnTo>
                  <a:lnTo>
                    <a:pt x="324617" y="2442752"/>
                  </a:lnTo>
                  <a:lnTo>
                    <a:pt x="0" y="2442752"/>
                  </a:lnTo>
                  <a:lnTo>
                    <a:pt x="0" y="628649"/>
                  </a:lnTo>
                  <a:close/>
                </a:path>
              </a:pathLst>
            </a:custGeom>
            <a:grpFill/>
            <a:ln>
              <a:noFill/>
            </a:ln>
          </p:spPr>
          <p:txBody>
            <a:bodyPr rtlCol="0" anchor="ctr"/>
            <a:lstStyle/>
            <a:p>
              <a:pPr algn="ctr"/>
              <a:endParaRPr/>
            </a:p>
          </p:txBody>
        </p:sp>
        <p:sp>
          <p:nvSpPr>
            <p:cNvPr id="4" name="Rounded Rectangle 3"/>
            <p:cNvSpPr/>
            <p:nvPr/>
          </p:nvSpPr>
          <p:spPr>
            <a:xfrm>
              <a:off x="3886200" y="1485900"/>
              <a:ext cx="1743894" cy="3314700"/>
            </a:xfrm>
            <a:custGeom>
              <a:avLst/>
              <a:gdLst/>
              <a:ahLst/>
              <a:cxnLst/>
              <a:rect l="0" t="0" r="0" b="0"/>
              <a:pathLst>
                <a:path w="1743894" h="3314700">
                  <a:moveTo>
                    <a:pt x="0" y="871946"/>
                  </a:moveTo>
                  <a:lnTo>
                    <a:pt x="871946" y="0"/>
                  </a:lnTo>
                  <a:lnTo>
                    <a:pt x="1743894" y="871946"/>
                  </a:lnTo>
                  <a:lnTo>
                    <a:pt x="1342205" y="871946"/>
                  </a:lnTo>
                  <a:lnTo>
                    <a:pt x="1342205" y="1223009"/>
                  </a:lnTo>
                  <a:lnTo>
                    <a:pt x="747844" y="628649"/>
                  </a:lnTo>
                  <a:lnTo>
                    <a:pt x="414742" y="628649"/>
                  </a:lnTo>
                  <a:lnTo>
                    <a:pt x="171447" y="871946"/>
                  </a:lnTo>
                  <a:close/>
                  <a:moveTo>
                    <a:pt x="1209675" y="1500597"/>
                  </a:moveTo>
                  <a:lnTo>
                    <a:pt x="1342205" y="1500597"/>
                  </a:lnTo>
                  <a:lnTo>
                    <a:pt x="1342205" y="3314700"/>
                  </a:lnTo>
                  <a:lnTo>
                    <a:pt x="1209675" y="3314700"/>
                  </a:lnTo>
                  <a:close/>
                </a:path>
              </a:pathLst>
            </a:custGeom>
            <a:grpFill/>
            <a:ln>
              <a:noFill/>
            </a:ln>
          </p:spPr>
          <p:txBody>
            <a:bodyPr rtlCol="0" anchor="ctr"/>
            <a:lstStyle/>
            <a:p>
              <a:pPr algn="ctr"/>
              <a:endParaRPr/>
            </a:p>
          </p:txBody>
        </p:sp>
        <p:sp>
          <p:nvSpPr>
            <p:cNvPr id="5" name="Rounded Rectangle 4"/>
            <p:cNvSpPr/>
            <p:nvPr/>
          </p:nvSpPr>
          <p:spPr>
            <a:xfrm>
              <a:off x="4758146" y="1485900"/>
              <a:ext cx="1205048" cy="871946"/>
            </a:xfrm>
            <a:custGeom>
              <a:avLst/>
              <a:gdLst/>
              <a:ahLst/>
              <a:cxnLst/>
              <a:rect l="0" t="0" r="0" b="0"/>
              <a:pathLst>
                <a:path w="1205048" h="871946">
                  <a:moveTo>
                    <a:pt x="0" y="0"/>
                  </a:moveTo>
                  <a:lnTo>
                    <a:pt x="333102" y="0"/>
                  </a:lnTo>
                  <a:lnTo>
                    <a:pt x="1205048" y="871946"/>
                  </a:lnTo>
                  <a:lnTo>
                    <a:pt x="871946" y="871946"/>
                  </a:lnTo>
                  <a:close/>
                </a:path>
              </a:pathLst>
            </a:custGeom>
            <a:grpFill/>
            <a:ln w="14287">
              <a:solidFill>
                <a:srgbClr val="484848"/>
              </a:solidFill>
            </a:ln>
          </p:spPr>
          <p:txBody>
            <a:bodyPr rtlCol="0" anchor="ctr"/>
            <a:lstStyle/>
            <a:p>
              <a:pPr algn="ctr"/>
              <a:endParaRPr/>
            </a:p>
          </p:txBody>
        </p:sp>
        <p:sp>
          <p:nvSpPr>
            <p:cNvPr id="6" name="Rounded Rectangle 5"/>
            <p:cNvSpPr/>
            <p:nvPr/>
          </p:nvSpPr>
          <p:spPr>
            <a:xfrm>
              <a:off x="5228457" y="2357846"/>
              <a:ext cx="324617" cy="2442752"/>
            </a:xfrm>
            <a:custGeom>
              <a:avLst/>
              <a:gdLst/>
              <a:ahLst/>
              <a:cxnLst/>
              <a:rect l="0" t="0" r="0" b="0"/>
              <a:pathLst>
                <a:path w="324617" h="2442752">
                  <a:moveTo>
                    <a:pt x="277532" y="628649"/>
                  </a:moveTo>
                  <a:lnTo>
                    <a:pt x="0" y="351115"/>
                  </a:lnTo>
                  <a:lnTo>
                    <a:pt x="0" y="0"/>
                  </a:lnTo>
                  <a:lnTo>
                    <a:pt x="324617" y="0"/>
                  </a:lnTo>
                  <a:lnTo>
                    <a:pt x="324617" y="2442752"/>
                  </a:lnTo>
                  <a:lnTo>
                    <a:pt x="0" y="2442752"/>
                  </a:lnTo>
                  <a:lnTo>
                    <a:pt x="0" y="628649"/>
                  </a:lnTo>
                  <a:close/>
                </a:path>
              </a:pathLst>
            </a:custGeom>
            <a:grpFill/>
            <a:ln w="14287">
              <a:solidFill>
                <a:srgbClr val="484848"/>
              </a:solidFill>
            </a:ln>
          </p:spPr>
          <p:txBody>
            <a:bodyPr rtlCol="0" anchor="ctr"/>
            <a:lstStyle/>
            <a:p>
              <a:pPr algn="ctr"/>
              <a:endParaRPr/>
            </a:p>
          </p:txBody>
        </p:sp>
        <p:sp>
          <p:nvSpPr>
            <p:cNvPr id="7" name="Rounded Rectangle 6"/>
            <p:cNvSpPr/>
            <p:nvPr/>
          </p:nvSpPr>
          <p:spPr>
            <a:xfrm>
              <a:off x="3886200" y="1485900"/>
              <a:ext cx="1743891" cy="3314700"/>
            </a:xfrm>
            <a:custGeom>
              <a:avLst/>
              <a:gdLst/>
              <a:ahLst/>
              <a:cxnLst/>
              <a:rect l="0" t="0" r="0" b="0"/>
              <a:pathLst>
                <a:path w="1743891" h="3314700">
                  <a:moveTo>
                    <a:pt x="0" y="871946"/>
                  </a:moveTo>
                  <a:lnTo>
                    <a:pt x="871946" y="0"/>
                  </a:lnTo>
                  <a:lnTo>
                    <a:pt x="1743891" y="871946"/>
                  </a:lnTo>
                  <a:lnTo>
                    <a:pt x="1342208" y="871946"/>
                  </a:lnTo>
                  <a:lnTo>
                    <a:pt x="1342208" y="1223013"/>
                  </a:lnTo>
                  <a:lnTo>
                    <a:pt x="747844" y="628650"/>
                  </a:lnTo>
                  <a:lnTo>
                    <a:pt x="414742" y="628650"/>
                  </a:lnTo>
                  <a:lnTo>
                    <a:pt x="171447" y="871946"/>
                  </a:lnTo>
                  <a:close/>
                  <a:moveTo>
                    <a:pt x="1209675" y="1500597"/>
                  </a:moveTo>
                  <a:lnTo>
                    <a:pt x="1342208" y="1500596"/>
                  </a:lnTo>
                  <a:lnTo>
                    <a:pt x="1342208" y="3314700"/>
                  </a:lnTo>
                  <a:lnTo>
                    <a:pt x="1209675" y="3314700"/>
                  </a:lnTo>
                  <a:close/>
                </a:path>
              </a:pathLst>
            </a:custGeom>
            <a:grpFill/>
            <a:ln w="14287">
              <a:solidFill>
                <a:srgbClr val="484848"/>
              </a:solidFill>
            </a:ln>
          </p:spPr>
          <p:txBody>
            <a:bodyPr rtlCol="0" anchor="ctr"/>
            <a:lstStyle/>
            <a:p>
              <a:pPr algn="ctr"/>
              <a:endParaRPr/>
            </a:p>
          </p:txBody>
        </p:sp>
      </p:grpSp>
      <p:grpSp>
        <p:nvGrpSpPr>
          <p:cNvPr id="15" name="Group 14"/>
          <p:cNvGrpSpPr/>
          <p:nvPr/>
        </p:nvGrpSpPr>
        <p:grpSpPr>
          <a:xfrm>
            <a:off x="3913187" y="2955067"/>
            <a:ext cx="2076990" cy="2686050"/>
            <a:chOff x="3429000" y="2114550"/>
            <a:chExt cx="2076990" cy="2686050"/>
          </a:xfrm>
          <a:solidFill>
            <a:srgbClr val="DB6A25"/>
          </a:solidFill>
        </p:grpSpPr>
        <p:sp>
          <p:nvSpPr>
            <p:cNvPr id="9" name="Rounded Rectangle 8"/>
            <p:cNvSpPr/>
            <p:nvPr/>
          </p:nvSpPr>
          <p:spPr>
            <a:xfrm>
              <a:off x="4300942" y="2114550"/>
              <a:ext cx="1205045" cy="871946"/>
            </a:xfrm>
            <a:custGeom>
              <a:avLst/>
              <a:gdLst/>
              <a:ahLst/>
              <a:cxnLst/>
              <a:rect l="0" t="0" r="0" b="0"/>
              <a:pathLst>
                <a:path w="1205045" h="871946">
                  <a:moveTo>
                    <a:pt x="0" y="0"/>
                  </a:moveTo>
                  <a:lnTo>
                    <a:pt x="333102" y="0"/>
                  </a:lnTo>
                  <a:lnTo>
                    <a:pt x="1205045" y="871946"/>
                  </a:lnTo>
                  <a:lnTo>
                    <a:pt x="871946" y="871946"/>
                  </a:lnTo>
                  <a:close/>
                </a:path>
              </a:pathLst>
            </a:custGeom>
            <a:grpFill/>
            <a:ln>
              <a:noFill/>
            </a:ln>
          </p:spPr>
          <p:txBody>
            <a:bodyPr rtlCol="0" anchor="ctr"/>
            <a:lstStyle/>
            <a:p>
              <a:pPr algn="ctr"/>
              <a:endParaRPr/>
            </a:p>
          </p:txBody>
        </p:sp>
        <p:sp>
          <p:nvSpPr>
            <p:cNvPr id="10" name="Rounded Rectangle 9"/>
            <p:cNvSpPr/>
            <p:nvPr/>
          </p:nvSpPr>
          <p:spPr>
            <a:xfrm>
              <a:off x="4771257" y="2986496"/>
              <a:ext cx="324617" cy="1814102"/>
            </a:xfrm>
            <a:custGeom>
              <a:avLst/>
              <a:gdLst/>
              <a:ahLst/>
              <a:cxnLst/>
              <a:rect l="0" t="0" r="0" b="0"/>
              <a:pathLst>
                <a:path w="324617" h="1814102">
                  <a:moveTo>
                    <a:pt x="0" y="628649"/>
                  </a:moveTo>
                  <a:lnTo>
                    <a:pt x="277532" y="628649"/>
                  </a:lnTo>
                  <a:lnTo>
                    <a:pt x="0" y="351115"/>
                  </a:lnTo>
                  <a:lnTo>
                    <a:pt x="0" y="0"/>
                  </a:lnTo>
                  <a:lnTo>
                    <a:pt x="324617" y="0"/>
                  </a:lnTo>
                  <a:lnTo>
                    <a:pt x="324617" y="1814102"/>
                  </a:lnTo>
                  <a:lnTo>
                    <a:pt x="0" y="1814102"/>
                  </a:lnTo>
                  <a:close/>
                </a:path>
              </a:pathLst>
            </a:custGeom>
            <a:grpFill/>
            <a:ln>
              <a:noFill/>
            </a:ln>
          </p:spPr>
          <p:txBody>
            <a:bodyPr rtlCol="0" anchor="ctr"/>
            <a:lstStyle/>
            <a:p>
              <a:pPr algn="ctr"/>
              <a:endParaRPr/>
            </a:p>
          </p:txBody>
        </p:sp>
        <p:sp>
          <p:nvSpPr>
            <p:cNvPr id="11" name="Rounded Rectangle 10"/>
            <p:cNvSpPr/>
            <p:nvPr/>
          </p:nvSpPr>
          <p:spPr>
            <a:xfrm>
              <a:off x="3429000" y="2114550"/>
              <a:ext cx="1743894" cy="2686050"/>
            </a:xfrm>
            <a:custGeom>
              <a:avLst/>
              <a:gdLst/>
              <a:ahLst/>
              <a:cxnLst/>
              <a:rect l="0" t="0" r="0" b="0"/>
              <a:pathLst>
                <a:path w="1743894" h="2686050">
                  <a:moveTo>
                    <a:pt x="1743894" y="871945"/>
                  </a:moveTo>
                  <a:lnTo>
                    <a:pt x="1342205" y="871945"/>
                  </a:lnTo>
                  <a:lnTo>
                    <a:pt x="1342205" y="1223009"/>
                  </a:lnTo>
                  <a:lnTo>
                    <a:pt x="747844" y="628650"/>
                  </a:lnTo>
                  <a:lnTo>
                    <a:pt x="414745" y="628650"/>
                  </a:lnTo>
                  <a:lnTo>
                    <a:pt x="171450" y="871945"/>
                  </a:lnTo>
                  <a:lnTo>
                    <a:pt x="0" y="871945"/>
                  </a:lnTo>
                  <a:lnTo>
                    <a:pt x="871945" y="0"/>
                  </a:lnTo>
                  <a:close/>
                  <a:moveTo>
                    <a:pt x="1342253" y="2686050"/>
                  </a:moveTo>
                  <a:lnTo>
                    <a:pt x="1208598" y="2686050"/>
                  </a:lnTo>
                  <a:lnTo>
                    <a:pt x="1208598" y="1500597"/>
                  </a:lnTo>
                  <a:lnTo>
                    <a:pt x="1342253" y="1500597"/>
                  </a:lnTo>
                  <a:close/>
                </a:path>
              </a:pathLst>
            </a:custGeom>
            <a:grpFill/>
            <a:ln>
              <a:noFill/>
            </a:ln>
          </p:spPr>
          <p:txBody>
            <a:bodyPr rtlCol="0" anchor="ctr"/>
            <a:lstStyle/>
            <a:p>
              <a:pPr algn="ctr"/>
              <a:endParaRPr/>
            </a:p>
          </p:txBody>
        </p:sp>
        <p:sp>
          <p:nvSpPr>
            <p:cNvPr id="12" name="Rounded Rectangle 11"/>
            <p:cNvSpPr/>
            <p:nvPr/>
          </p:nvSpPr>
          <p:spPr>
            <a:xfrm>
              <a:off x="4300942" y="2114550"/>
              <a:ext cx="1205048" cy="871946"/>
            </a:xfrm>
            <a:custGeom>
              <a:avLst/>
              <a:gdLst/>
              <a:ahLst/>
              <a:cxnLst/>
              <a:rect l="0" t="0" r="0" b="0"/>
              <a:pathLst>
                <a:path w="1205048" h="871946">
                  <a:moveTo>
                    <a:pt x="0" y="0"/>
                  </a:moveTo>
                  <a:lnTo>
                    <a:pt x="333102" y="0"/>
                  </a:lnTo>
                  <a:lnTo>
                    <a:pt x="1205048" y="871946"/>
                  </a:lnTo>
                  <a:lnTo>
                    <a:pt x="871946" y="871946"/>
                  </a:lnTo>
                  <a:close/>
                </a:path>
              </a:pathLst>
            </a:custGeom>
            <a:grpFill/>
            <a:ln w="14287">
              <a:solidFill>
                <a:srgbClr val="484848"/>
              </a:solidFill>
            </a:ln>
          </p:spPr>
          <p:txBody>
            <a:bodyPr rtlCol="0" anchor="ctr"/>
            <a:lstStyle/>
            <a:p>
              <a:pPr algn="ctr"/>
              <a:endParaRPr/>
            </a:p>
          </p:txBody>
        </p:sp>
        <p:sp>
          <p:nvSpPr>
            <p:cNvPr id="13" name="Rounded Rectangle 12"/>
            <p:cNvSpPr/>
            <p:nvPr/>
          </p:nvSpPr>
          <p:spPr>
            <a:xfrm>
              <a:off x="4771257" y="2986496"/>
              <a:ext cx="324617" cy="1814102"/>
            </a:xfrm>
            <a:custGeom>
              <a:avLst/>
              <a:gdLst/>
              <a:ahLst/>
              <a:cxnLst/>
              <a:rect l="0" t="0" r="0" b="0"/>
              <a:pathLst>
                <a:path w="324617" h="1814102">
                  <a:moveTo>
                    <a:pt x="0" y="628649"/>
                  </a:moveTo>
                  <a:lnTo>
                    <a:pt x="277532" y="628649"/>
                  </a:lnTo>
                  <a:lnTo>
                    <a:pt x="0" y="351115"/>
                  </a:lnTo>
                  <a:lnTo>
                    <a:pt x="0" y="0"/>
                  </a:lnTo>
                  <a:lnTo>
                    <a:pt x="324617" y="0"/>
                  </a:lnTo>
                  <a:lnTo>
                    <a:pt x="324617" y="1814102"/>
                  </a:lnTo>
                  <a:lnTo>
                    <a:pt x="0" y="1814102"/>
                  </a:lnTo>
                  <a:close/>
                </a:path>
              </a:pathLst>
            </a:custGeom>
            <a:grpFill/>
            <a:ln w="14287">
              <a:solidFill>
                <a:srgbClr val="484848"/>
              </a:solidFill>
            </a:ln>
          </p:spPr>
          <p:txBody>
            <a:bodyPr rtlCol="0" anchor="ctr"/>
            <a:lstStyle/>
            <a:p>
              <a:pPr algn="ctr"/>
              <a:endParaRPr/>
            </a:p>
          </p:txBody>
        </p:sp>
        <p:sp>
          <p:nvSpPr>
            <p:cNvPr id="14" name="Rounded Rectangle 13"/>
            <p:cNvSpPr/>
            <p:nvPr/>
          </p:nvSpPr>
          <p:spPr>
            <a:xfrm>
              <a:off x="3429000" y="2114550"/>
              <a:ext cx="1743891" cy="2686050"/>
            </a:xfrm>
            <a:custGeom>
              <a:avLst/>
              <a:gdLst/>
              <a:ahLst/>
              <a:cxnLst/>
              <a:rect l="0" t="0" r="0" b="0"/>
              <a:pathLst>
                <a:path w="1743891" h="2686050">
                  <a:moveTo>
                    <a:pt x="1743891" y="871945"/>
                  </a:moveTo>
                  <a:lnTo>
                    <a:pt x="1342208" y="871945"/>
                  </a:lnTo>
                  <a:lnTo>
                    <a:pt x="1342208" y="1223012"/>
                  </a:lnTo>
                  <a:lnTo>
                    <a:pt x="747844" y="628650"/>
                  </a:lnTo>
                  <a:lnTo>
                    <a:pt x="414745" y="628650"/>
                  </a:lnTo>
                  <a:lnTo>
                    <a:pt x="171450" y="871945"/>
                  </a:lnTo>
                  <a:lnTo>
                    <a:pt x="0" y="871945"/>
                  </a:lnTo>
                  <a:lnTo>
                    <a:pt x="871945" y="0"/>
                  </a:lnTo>
                  <a:close/>
                  <a:moveTo>
                    <a:pt x="1342257" y="2686050"/>
                  </a:moveTo>
                  <a:lnTo>
                    <a:pt x="1208600" y="2686050"/>
                  </a:lnTo>
                  <a:lnTo>
                    <a:pt x="1208600" y="1500597"/>
                  </a:lnTo>
                  <a:lnTo>
                    <a:pt x="1342257" y="1500597"/>
                  </a:lnTo>
                  <a:close/>
                </a:path>
              </a:pathLst>
            </a:custGeom>
            <a:grpFill/>
            <a:ln w="14287">
              <a:solidFill>
                <a:srgbClr val="484848"/>
              </a:solidFill>
            </a:ln>
          </p:spPr>
          <p:txBody>
            <a:bodyPr rtlCol="0" anchor="ctr"/>
            <a:lstStyle/>
            <a:p>
              <a:pPr algn="ctr"/>
              <a:endParaRPr/>
            </a:p>
          </p:txBody>
        </p:sp>
      </p:grpSp>
      <p:grpSp>
        <p:nvGrpSpPr>
          <p:cNvPr id="22" name="Group 21"/>
          <p:cNvGrpSpPr/>
          <p:nvPr/>
        </p:nvGrpSpPr>
        <p:grpSpPr>
          <a:xfrm>
            <a:off x="3455987" y="3583717"/>
            <a:ext cx="2076991" cy="2057400"/>
            <a:chOff x="2971799" y="2743200"/>
            <a:chExt cx="2076991" cy="2057400"/>
          </a:xfrm>
          <a:solidFill>
            <a:srgbClr val="E2884E"/>
          </a:solidFill>
        </p:grpSpPr>
        <p:sp>
          <p:nvSpPr>
            <p:cNvPr id="16" name="Rounded Rectangle 15"/>
            <p:cNvSpPr/>
            <p:nvPr/>
          </p:nvSpPr>
          <p:spPr>
            <a:xfrm>
              <a:off x="2971800" y="2743200"/>
              <a:ext cx="1743894" cy="2057400"/>
            </a:xfrm>
            <a:custGeom>
              <a:avLst/>
              <a:gdLst/>
              <a:ahLst/>
              <a:cxnLst/>
              <a:rect l="0" t="0" r="0" b="0"/>
              <a:pathLst>
                <a:path w="1743894" h="2057400">
                  <a:moveTo>
                    <a:pt x="1743894" y="871946"/>
                  </a:moveTo>
                  <a:lnTo>
                    <a:pt x="1342205" y="871946"/>
                  </a:lnTo>
                  <a:lnTo>
                    <a:pt x="1342205" y="2057400"/>
                  </a:lnTo>
                  <a:lnTo>
                    <a:pt x="440871" y="2057400"/>
                  </a:lnTo>
                  <a:lnTo>
                    <a:pt x="440871" y="871946"/>
                  </a:lnTo>
                  <a:lnTo>
                    <a:pt x="0" y="871946"/>
                  </a:lnTo>
                  <a:lnTo>
                    <a:pt x="871946" y="0"/>
                  </a:lnTo>
                  <a:close/>
                </a:path>
              </a:pathLst>
            </a:custGeom>
            <a:grpFill/>
            <a:ln>
              <a:noFill/>
            </a:ln>
          </p:spPr>
          <p:txBody>
            <a:bodyPr rtlCol="0" anchor="ctr"/>
            <a:lstStyle/>
            <a:p>
              <a:pPr algn="ctr"/>
              <a:endParaRPr/>
            </a:p>
          </p:txBody>
        </p:sp>
        <p:sp>
          <p:nvSpPr>
            <p:cNvPr id="17" name="Rounded Rectangle 16"/>
            <p:cNvSpPr/>
            <p:nvPr/>
          </p:nvSpPr>
          <p:spPr>
            <a:xfrm>
              <a:off x="3843742" y="2743200"/>
              <a:ext cx="1205045" cy="871946"/>
            </a:xfrm>
            <a:custGeom>
              <a:avLst/>
              <a:gdLst/>
              <a:ahLst/>
              <a:cxnLst/>
              <a:rect l="0" t="0" r="0" b="0"/>
              <a:pathLst>
                <a:path w="1205045" h="871946">
                  <a:moveTo>
                    <a:pt x="0" y="0"/>
                  </a:moveTo>
                  <a:lnTo>
                    <a:pt x="333102" y="0"/>
                  </a:lnTo>
                  <a:lnTo>
                    <a:pt x="1205045" y="871946"/>
                  </a:lnTo>
                  <a:lnTo>
                    <a:pt x="871946" y="871946"/>
                  </a:lnTo>
                  <a:close/>
                </a:path>
              </a:pathLst>
            </a:custGeom>
            <a:grpFill/>
            <a:ln>
              <a:noFill/>
            </a:ln>
          </p:spPr>
          <p:txBody>
            <a:bodyPr rtlCol="0" anchor="ctr"/>
            <a:lstStyle/>
            <a:p>
              <a:pPr algn="ctr"/>
              <a:endParaRPr/>
            </a:p>
          </p:txBody>
        </p:sp>
        <p:sp>
          <p:nvSpPr>
            <p:cNvPr id="18" name="Rounded Rectangle 17"/>
            <p:cNvSpPr/>
            <p:nvPr/>
          </p:nvSpPr>
          <p:spPr>
            <a:xfrm>
              <a:off x="4314011" y="3615146"/>
              <a:ext cx="323305" cy="1185454"/>
            </a:xfrm>
            <a:custGeom>
              <a:avLst/>
              <a:gdLst/>
              <a:ahLst/>
              <a:cxnLst/>
              <a:rect l="0" t="0" r="0" b="0"/>
              <a:pathLst>
                <a:path w="323305" h="1185454">
                  <a:moveTo>
                    <a:pt x="0" y="0"/>
                  </a:moveTo>
                  <a:lnTo>
                    <a:pt x="323305" y="0"/>
                  </a:lnTo>
                  <a:lnTo>
                    <a:pt x="323305" y="1185454"/>
                  </a:lnTo>
                  <a:lnTo>
                    <a:pt x="0" y="1185454"/>
                  </a:lnTo>
                  <a:close/>
                </a:path>
              </a:pathLst>
            </a:custGeom>
            <a:grpFill/>
            <a:ln>
              <a:noFill/>
            </a:ln>
          </p:spPr>
          <p:txBody>
            <a:bodyPr rtlCol="0" anchor="ctr"/>
            <a:lstStyle/>
            <a:p>
              <a:pPr algn="ctr"/>
              <a:endParaRPr/>
            </a:p>
          </p:txBody>
        </p:sp>
        <p:sp>
          <p:nvSpPr>
            <p:cNvPr id="19" name="Rounded Rectangle 18"/>
            <p:cNvSpPr/>
            <p:nvPr/>
          </p:nvSpPr>
          <p:spPr>
            <a:xfrm>
              <a:off x="2971799" y="2743200"/>
              <a:ext cx="1743891" cy="2057400"/>
            </a:xfrm>
            <a:custGeom>
              <a:avLst/>
              <a:gdLst/>
              <a:ahLst/>
              <a:cxnLst/>
              <a:rect l="0" t="0" r="0" b="0"/>
              <a:pathLst>
                <a:path w="1743891" h="2057400">
                  <a:moveTo>
                    <a:pt x="1743891" y="871946"/>
                  </a:moveTo>
                  <a:lnTo>
                    <a:pt x="1342208" y="871946"/>
                  </a:lnTo>
                  <a:lnTo>
                    <a:pt x="1342208" y="2057400"/>
                  </a:lnTo>
                  <a:lnTo>
                    <a:pt x="440871" y="2057400"/>
                  </a:lnTo>
                  <a:lnTo>
                    <a:pt x="440871" y="871946"/>
                  </a:lnTo>
                  <a:lnTo>
                    <a:pt x="0" y="871946"/>
                  </a:lnTo>
                  <a:lnTo>
                    <a:pt x="871946" y="0"/>
                  </a:lnTo>
                  <a:close/>
                </a:path>
              </a:pathLst>
            </a:custGeom>
            <a:grpFill/>
            <a:ln w="14287">
              <a:solidFill>
                <a:srgbClr val="484848"/>
              </a:solidFill>
            </a:ln>
          </p:spPr>
          <p:txBody>
            <a:bodyPr rtlCol="0" anchor="ctr"/>
            <a:lstStyle/>
            <a:p>
              <a:pPr algn="ctr"/>
              <a:endParaRPr/>
            </a:p>
          </p:txBody>
        </p:sp>
        <p:sp>
          <p:nvSpPr>
            <p:cNvPr id="20" name="Rounded Rectangle 19"/>
            <p:cNvSpPr/>
            <p:nvPr/>
          </p:nvSpPr>
          <p:spPr>
            <a:xfrm>
              <a:off x="3843742" y="2743200"/>
              <a:ext cx="1205048" cy="871946"/>
            </a:xfrm>
            <a:custGeom>
              <a:avLst/>
              <a:gdLst/>
              <a:ahLst/>
              <a:cxnLst/>
              <a:rect l="0" t="0" r="0" b="0"/>
              <a:pathLst>
                <a:path w="1205048" h="871946">
                  <a:moveTo>
                    <a:pt x="0" y="0"/>
                  </a:moveTo>
                  <a:lnTo>
                    <a:pt x="333102" y="0"/>
                  </a:lnTo>
                  <a:lnTo>
                    <a:pt x="1205048" y="871946"/>
                  </a:lnTo>
                  <a:lnTo>
                    <a:pt x="871946" y="871946"/>
                  </a:lnTo>
                  <a:close/>
                </a:path>
              </a:pathLst>
            </a:custGeom>
            <a:grpFill/>
            <a:ln w="14287">
              <a:solidFill>
                <a:srgbClr val="484848"/>
              </a:solidFill>
            </a:ln>
          </p:spPr>
          <p:txBody>
            <a:bodyPr rtlCol="0" anchor="ctr"/>
            <a:lstStyle/>
            <a:p>
              <a:pPr algn="ctr"/>
              <a:endParaRPr/>
            </a:p>
          </p:txBody>
        </p:sp>
        <p:sp>
          <p:nvSpPr>
            <p:cNvPr id="21" name="Rounded Rectangle 20"/>
            <p:cNvSpPr/>
            <p:nvPr/>
          </p:nvSpPr>
          <p:spPr>
            <a:xfrm>
              <a:off x="4314011" y="3615146"/>
              <a:ext cx="323305" cy="1185454"/>
            </a:xfrm>
            <a:custGeom>
              <a:avLst/>
              <a:gdLst/>
              <a:ahLst/>
              <a:cxnLst/>
              <a:rect l="0" t="0" r="0" b="0"/>
              <a:pathLst>
                <a:path w="323305" h="1185454">
                  <a:moveTo>
                    <a:pt x="0" y="0"/>
                  </a:moveTo>
                  <a:lnTo>
                    <a:pt x="323305" y="0"/>
                  </a:lnTo>
                  <a:lnTo>
                    <a:pt x="323305" y="1185454"/>
                  </a:lnTo>
                  <a:lnTo>
                    <a:pt x="0" y="1185454"/>
                  </a:lnTo>
                  <a:close/>
                </a:path>
              </a:pathLst>
            </a:custGeom>
            <a:grpFill/>
            <a:ln w="14287">
              <a:solidFill>
                <a:srgbClr val="484848"/>
              </a:solidFill>
            </a:ln>
          </p:spPr>
          <p:txBody>
            <a:bodyPr rtlCol="0" anchor="ctr"/>
            <a:lstStyle/>
            <a:p>
              <a:pPr algn="ctr"/>
              <a:endParaRPr/>
            </a:p>
          </p:txBody>
        </p:sp>
      </p:grpSp>
      <p:sp>
        <p:nvSpPr>
          <p:cNvPr id="23" name="TextBox 22"/>
          <p:cNvSpPr txBox="1"/>
          <p:nvPr/>
        </p:nvSpPr>
        <p:spPr>
          <a:xfrm>
            <a:off x="836612" y="1138377"/>
            <a:ext cx="5498307" cy="615553"/>
          </a:xfrm>
          <a:prstGeom prst="rect">
            <a:avLst/>
          </a:prstGeom>
          <a:noFill/>
          <a:ln>
            <a:noFill/>
          </a:ln>
        </p:spPr>
        <p:txBody>
          <a:bodyPr wrap="square" lIns="0" tIns="0" rIns="0" bIns="0" anchor="t">
            <a:spAutoFit/>
          </a:bodyPr>
          <a:lstStyle/>
          <a:p>
            <a:pPr algn="ctr"/>
            <a:r>
              <a:rPr sz="2000" dirty="0" err="1">
                <a:latin typeface="Arial"/>
              </a:rPr>
              <a:t>Fatores</a:t>
            </a:r>
            <a:r>
              <a:rPr sz="2000" dirty="0">
                <a:latin typeface="Arial"/>
              </a:rPr>
              <a:t> que </a:t>
            </a:r>
            <a:r>
              <a:rPr sz="2000" dirty="0" err="1">
                <a:latin typeface="Arial"/>
              </a:rPr>
              <a:t>Impulsionam</a:t>
            </a:r>
            <a:r>
              <a:rPr sz="2000" dirty="0">
                <a:latin typeface="Arial"/>
              </a:rPr>
              <a:t> o Progresso </a:t>
            </a:r>
            <a:r>
              <a:rPr sz="2000" dirty="0" err="1">
                <a:latin typeface="Arial"/>
              </a:rPr>
              <a:t>Exponencial</a:t>
            </a:r>
            <a:endParaRPr sz="2000" dirty="0">
              <a:latin typeface="Arial"/>
            </a:endParaRPr>
          </a:p>
        </p:txBody>
      </p:sp>
      <p:sp>
        <p:nvSpPr>
          <p:cNvPr id="24" name="TextBox 23"/>
          <p:cNvSpPr txBox="1"/>
          <p:nvPr/>
        </p:nvSpPr>
        <p:spPr>
          <a:xfrm>
            <a:off x="1417638" y="1993043"/>
            <a:ext cx="1705595" cy="461665"/>
          </a:xfrm>
          <a:prstGeom prst="rect">
            <a:avLst/>
          </a:prstGeom>
          <a:noFill/>
          <a:ln>
            <a:noFill/>
          </a:ln>
        </p:spPr>
        <p:txBody>
          <a:bodyPr wrap="none" lIns="0" tIns="0" rIns="0" bIns="0" anchor="t">
            <a:spAutoFit/>
          </a:bodyPr>
          <a:lstStyle/>
          <a:p>
            <a:pPr algn="l"/>
            <a:r>
              <a:rPr sz="1500" b="1" dirty="0" err="1">
                <a:solidFill>
                  <a:srgbClr val="E2884E"/>
                </a:solidFill>
                <a:latin typeface="Arial"/>
              </a:rPr>
              <a:t>Disponibilidade</a:t>
            </a:r>
            <a:r>
              <a:rPr sz="1500" b="1" dirty="0">
                <a:solidFill>
                  <a:srgbClr val="E2884E"/>
                </a:solidFill>
                <a:latin typeface="Arial"/>
              </a:rPr>
              <a:t> de
Dados</a:t>
            </a:r>
          </a:p>
        </p:txBody>
      </p:sp>
      <p:sp>
        <p:nvSpPr>
          <p:cNvPr id="25" name="TextBox 24"/>
          <p:cNvSpPr txBox="1"/>
          <p:nvPr/>
        </p:nvSpPr>
        <p:spPr>
          <a:xfrm>
            <a:off x="1417638" y="2588355"/>
            <a:ext cx="1855829" cy="553998"/>
          </a:xfrm>
          <a:prstGeom prst="rect">
            <a:avLst/>
          </a:prstGeom>
          <a:noFill/>
          <a:ln>
            <a:noFill/>
          </a:ln>
        </p:spPr>
        <p:txBody>
          <a:bodyPr wrap="none" lIns="0" tIns="0" rIns="0" bIns="0" anchor="t">
            <a:spAutoFit/>
          </a:bodyPr>
          <a:lstStyle/>
          <a:p>
            <a:pPr algn="l"/>
            <a:r>
              <a:rPr sz="1200" dirty="0">
                <a:latin typeface="Arial"/>
              </a:rPr>
              <a:t>A </a:t>
            </a:r>
            <a:r>
              <a:rPr sz="1200" dirty="0" err="1">
                <a:latin typeface="Arial"/>
              </a:rPr>
              <a:t>crescente</a:t>
            </a:r>
            <a:r>
              <a:rPr sz="1200" dirty="0">
                <a:latin typeface="Arial"/>
              </a:rPr>
              <a:t> </a:t>
            </a:r>
            <a:r>
              <a:rPr sz="1200" dirty="0" err="1">
                <a:latin typeface="Arial"/>
              </a:rPr>
              <a:t>disponibilidade</a:t>
            </a:r>
            <a:r>
              <a:rPr sz="1200" dirty="0">
                <a:latin typeface="Arial"/>
              </a:rPr>
              <a:t>
de dados </a:t>
            </a:r>
            <a:r>
              <a:rPr sz="1200" dirty="0" err="1">
                <a:latin typeface="Arial"/>
              </a:rPr>
              <a:t>alimenta</a:t>
            </a:r>
            <a:r>
              <a:rPr sz="1200" dirty="0">
                <a:latin typeface="Arial"/>
              </a:rPr>
              <a:t> o
</a:t>
            </a:r>
            <a:r>
              <a:rPr sz="1200" dirty="0" err="1">
                <a:latin typeface="Arial"/>
              </a:rPr>
              <a:t>progresso</a:t>
            </a:r>
            <a:r>
              <a:rPr sz="1200" dirty="0">
                <a:latin typeface="Arial"/>
              </a:rPr>
              <a:t>.</a:t>
            </a:r>
          </a:p>
        </p:txBody>
      </p:sp>
      <p:sp>
        <p:nvSpPr>
          <p:cNvPr id="26" name="TextBox 25"/>
          <p:cNvSpPr txBox="1"/>
          <p:nvPr/>
        </p:nvSpPr>
        <p:spPr>
          <a:xfrm>
            <a:off x="1417637" y="3364643"/>
            <a:ext cx="1434688" cy="461665"/>
          </a:xfrm>
          <a:prstGeom prst="rect">
            <a:avLst/>
          </a:prstGeom>
          <a:noFill/>
          <a:ln>
            <a:noFill/>
          </a:ln>
        </p:spPr>
        <p:txBody>
          <a:bodyPr wrap="none" lIns="0" tIns="0" rIns="0" bIns="0" anchor="t">
            <a:spAutoFit/>
          </a:bodyPr>
          <a:lstStyle/>
          <a:p>
            <a:pPr algn="l"/>
            <a:r>
              <a:rPr sz="1500" b="1" dirty="0" err="1">
                <a:solidFill>
                  <a:srgbClr val="DB6A25"/>
                </a:solidFill>
                <a:latin typeface="Arial"/>
              </a:rPr>
              <a:t>Capacidade</a:t>
            </a:r>
            <a:r>
              <a:rPr sz="1500" b="1" dirty="0">
                <a:solidFill>
                  <a:srgbClr val="DB6A25"/>
                </a:solidFill>
                <a:latin typeface="Arial"/>
              </a:rPr>
              <a:t> de
</a:t>
            </a:r>
            <a:r>
              <a:rPr sz="1500" b="1" dirty="0" err="1">
                <a:solidFill>
                  <a:srgbClr val="DB6A25"/>
                </a:solidFill>
                <a:latin typeface="Arial"/>
              </a:rPr>
              <a:t>Processamento</a:t>
            </a:r>
            <a:endParaRPr sz="1500" b="1" dirty="0">
              <a:solidFill>
                <a:srgbClr val="DB6A25"/>
              </a:solidFill>
              <a:latin typeface="Arial"/>
            </a:endParaRPr>
          </a:p>
        </p:txBody>
      </p:sp>
      <p:sp>
        <p:nvSpPr>
          <p:cNvPr id="27" name="TextBox 26"/>
          <p:cNvSpPr txBox="1"/>
          <p:nvPr/>
        </p:nvSpPr>
        <p:spPr>
          <a:xfrm>
            <a:off x="1417638" y="3959955"/>
            <a:ext cx="1857881" cy="553998"/>
          </a:xfrm>
          <a:prstGeom prst="rect">
            <a:avLst/>
          </a:prstGeom>
          <a:noFill/>
          <a:ln>
            <a:noFill/>
          </a:ln>
        </p:spPr>
        <p:txBody>
          <a:bodyPr wrap="none" lIns="0" tIns="0" rIns="0" bIns="0" anchor="t">
            <a:spAutoFit/>
          </a:bodyPr>
          <a:lstStyle/>
          <a:p>
            <a:pPr algn="l"/>
            <a:r>
              <a:rPr sz="1200" dirty="0">
                <a:latin typeface="Arial"/>
              </a:rPr>
              <a:t>O </a:t>
            </a:r>
            <a:r>
              <a:rPr sz="1200" dirty="0" err="1">
                <a:latin typeface="Arial"/>
              </a:rPr>
              <a:t>aumento</a:t>
            </a:r>
            <a:r>
              <a:rPr sz="1200" dirty="0">
                <a:latin typeface="Arial"/>
              </a:rPr>
              <a:t> da </a:t>
            </a:r>
            <a:r>
              <a:rPr sz="1200" dirty="0" err="1">
                <a:latin typeface="Arial"/>
              </a:rPr>
              <a:t>capacidade</a:t>
            </a:r>
            <a:r>
              <a:rPr sz="1200" dirty="0">
                <a:latin typeface="Arial"/>
              </a:rPr>
              <a:t>
de </a:t>
            </a:r>
            <a:r>
              <a:rPr sz="1200" dirty="0" err="1">
                <a:latin typeface="Arial"/>
              </a:rPr>
              <a:t>processamento</a:t>
            </a:r>
            <a:r>
              <a:rPr sz="1200" dirty="0">
                <a:latin typeface="Arial"/>
              </a:rPr>
              <a:t> </a:t>
            </a:r>
            <a:r>
              <a:rPr sz="1200" dirty="0" err="1">
                <a:latin typeface="Arial"/>
              </a:rPr>
              <a:t>melhora</a:t>
            </a:r>
            <a:r>
              <a:rPr sz="1200" dirty="0">
                <a:latin typeface="Arial"/>
              </a:rPr>
              <a:t>
a </a:t>
            </a:r>
            <a:r>
              <a:rPr sz="1200" dirty="0" err="1">
                <a:latin typeface="Arial"/>
              </a:rPr>
              <a:t>eficiência</a:t>
            </a:r>
            <a:r>
              <a:rPr sz="1200" dirty="0">
                <a:latin typeface="Arial"/>
              </a:rPr>
              <a:t>.</a:t>
            </a:r>
          </a:p>
        </p:txBody>
      </p:sp>
      <p:sp>
        <p:nvSpPr>
          <p:cNvPr id="28" name="TextBox 27"/>
          <p:cNvSpPr txBox="1"/>
          <p:nvPr/>
        </p:nvSpPr>
        <p:spPr>
          <a:xfrm>
            <a:off x="1417637" y="4736243"/>
            <a:ext cx="1498808" cy="461665"/>
          </a:xfrm>
          <a:prstGeom prst="rect">
            <a:avLst/>
          </a:prstGeom>
          <a:noFill/>
          <a:ln>
            <a:noFill/>
          </a:ln>
        </p:spPr>
        <p:txBody>
          <a:bodyPr wrap="none" lIns="0" tIns="0" rIns="0" bIns="0" anchor="t">
            <a:spAutoFit/>
          </a:bodyPr>
          <a:lstStyle/>
          <a:p>
            <a:pPr algn="l"/>
            <a:r>
              <a:rPr sz="1500" b="1" dirty="0" err="1">
                <a:solidFill>
                  <a:srgbClr val="E44F3D"/>
                </a:solidFill>
                <a:latin typeface="Arial"/>
              </a:rPr>
              <a:t>Armazenamento</a:t>
            </a:r>
            <a:r>
              <a:rPr sz="1500" b="1" dirty="0">
                <a:solidFill>
                  <a:srgbClr val="E44F3D"/>
                </a:solidFill>
                <a:latin typeface="Arial"/>
              </a:rPr>
              <a:t>
</a:t>
            </a:r>
            <a:r>
              <a:rPr sz="1500" b="1" dirty="0" err="1">
                <a:solidFill>
                  <a:srgbClr val="E44F3D"/>
                </a:solidFill>
                <a:latin typeface="Arial"/>
              </a:rPr>
              <a:t>em</a:t>
            </a:r>
            <a:r>
              <a:rPr sz="1500" b="1" dirty="0">
                <a:solidFill>
                  <a:srgbClr val="E44F3D"/>
                </a:solidFill>
                <a:latin typeface="Arial"/>
              </a:rPr>
              <a:t> </a:t>
            </a:r>
            <a:r>
              <a:rPr sz="1500" b="1" dirty="0" err="1">
                <a:solidFill>
                  <a:srgbClr val="E44F3D"/>
                </a:solidFill>
                <a:latin typeface="Arial"/>
              </a:rPr>
              <a:t>Nuvem</a:t>
            </a:r>
            <a:endParaRPr sz="1500" b="1" dirty="0">
              <a:solidFill>
                <a:srgbClr val="E44F3D"/>
              </a:solidFill>
              <a:latin typeface="Arial"/>
            </a:endParaRPr>
          </a:p>
        </p:txBody>
      </p:sp>
      <p:sp>
        <p:nvSpPr>
          <p:cNvPr id="29" name="TextBox 28"/>
          <p:cNvSpPr txBox="1"/>
          <p:nvPr/>
        </p:nvSpPr>
        <p:spPr>
          <a:xfrm>
            <a:off x="1417638" y="5302979"/>
            <a:ext cx="1800173" cy="738664"/>
          </a:xfrm>
          <a:prstGeom prst="rect">
            <a:avLst/>
          </a:prstGeom>
          <a:noFill/>
          <a:ln>
            <a:noFill/>
          </a:ln>
        </p:spPr>
        <p:txBody>
          <a:bodyPr wrap="none" lIns="0" tIns="0" rIns="0" bIns="0" anchor="t">
            <a:spAutoFit/>
          </a:bodyPr>
          <a:lstStyle/>
          <a:p>
            <a:pPr algn="l"/>
            <a:r>
              <a:rPr sz="1200" dirty="0">
                <a:latin typeface="Arial"/>
              </a:rPr>
              <a:t>O </a:t>
            </a:r>
            <a:r>
              <a:rPr sz="1200" dirty="0" err="1">
                <a:latin typeface="Arial"/>
              </a:rPr>
              <a:t>armazenamento</a:t>
            </a:r>
            <a:r>
              <a:rPr sz="1200" dirty="0">
                <a:latin typeface="Arial"/>
              </a:rPr>
              <a:t> </a:t>
            </a:r>
            <a:r>
              <a:rPr sz="1200" dirty="0" err="1">
                <a:latin typeface="Arial"/>
              </a:rPr>
              <a:t>em</a:t>
            </a:r>
            <a:r>
              <a:rPr sz="1200" dirty="0">
                <a:latin typeface="Arial"/>
              </a:rPr>
              <a:t>
</a:t>
            </a:r>
            <a:r>
              <a:rPr sz="1200" dirty="0" err="1">
                <a:latin typeface="Arial"/>
              </a:rPr>
              <a:t>nuvem</a:t>
            </a:r>
            <a:r>
              <a:rPr sz="1200" dirty="0">
                <a:latin typeface="Arial"/>
              </a:rPr>
              <a:t> </a:t>
            </a:r>
            <a:r>
              <a:rPr sz="1200" dirty="0" err="1">
                <a:latin typeface="Arial"/>
              </a:rPr>
              <a:t>permite</a:t>
            </a:r>
            <a:r>
              <a:rPr sz="1200" dirty="0">
                <a:latin typeface="Arial"/>
              </a:rPr>
              <a:t> o </a:t>
            </a:r>
            <a:r>
              <a:rPr sz="1200" dirty="0" err="1">
                <a:latin typeface="Arial"/>
              </a:rPr>
              <a:t>acesso</a:t>
            </a:r>
            <a:r>
              <a:rPr sz="1200" dirty="0">
                <a:latin typeface="Arial"/>
              </a:rPr>
              <a:t> e
</a:t>
            </a:r>
            <a:r>
              <a:rPr sz="1200" dirty="0" err="1">
                <a:latin typeface="Arial"/>
              </a:rPr>
              <a:t>processamento</a:t>
            </a:r>
            <a:r>
              <a:rPr sz="1200" dirty="0">
                <a:latin typeface="Arial"/>
              </a:rPr>
              <a:t> </a:t>
            </a:r>
            <a:r>
              <a:rPr sz="1200" dirty="0" err="1">
                <a:latin typeface="Arial"/>
              </a:rPr>
              <a:t>remoto</a:t>
            </a:r>
            <a:r>
              <a:rPr sz="1200" dirty="0">
                <a:latin typeface="Arial"/>
              </a:rPr>
              <a:t> de
dados</a:t>
            </a:r>
            <a:r>
              <a:rPr sz="1100" dirty="0">
                <a:solidFill>
                  <a:srgbClr val="484848"/>
                </a:solidFill>
                <a:latin typeface="Arial"/>
              </a:rPr>
              <a:t>.</a:t>
            </a:r>
          </a:p>
        </p:txBody>
      </p:sp>
      <p:sp>
        <p:nvSpPr>
          <p:cNvPr id="30" name="Rounded Rectangle 29"/>
          <p:cNvSpPr/>
          <p:nvPr/>
        </p:nvSpPr>
        <p:spPr>
          <a:xfrm>
            <a:off x="841375" y="1997805"/>
            <a:ext cx="428625" cy="428625"/>
          </a:xfrm>
          <a:custGeom>
            <a:avLst/>
            <a:gdLst/>
            <a:ahLst/>
            <a:cxnLst/>
            <a:rect l="0" t="0" r="0" b="0"/>
            <a:pathLst>
              <a:path w="428625" h="428625">
                <a:moveTo>
                  <a:pt x="287655" y="38100"/>
                </a:moveTo>
                <a:cubicBezTo>
                  <a:pt x="287655" y="17057"/>
                  <a:pt x="319211" y="0"/>
                  <a:pt x="358140" y="0"/>
                </a:cubicBezTo>
                <a:cubicBezTo>
                  <a:pt x="397066" y="0"/>
                  <a:pt x="428625" y="17057"/>
                  <a:pt x="428625" y="38100"/>
                </a:cubicBezTo>
                <a:cubicBezTo>
                  <a:pt x="428625" y="59142"/>
                  <a:pt x="397066" y="76200"/>
                  <a:pt x="358140" y="76200"/>
                </a:cubicBezTo>
                <a:cubicBezTo>
                  <a:pt x="319211" y="76200"/>
                  <a:pt x="287655" y="59142"/>
                  <a:pt x="287655" y="38100"/>
                </a:cubicBezTo>
                <a:close/>
                <a:moveTo>
                  <a:pt x="428625" y="41908"/>
                </a:moveTo>
                <a:lnTo>
                  <a:pt x="428625" y="150493"/>
                </a:lnTo>
                <a:cubicBezTo>
                  <a:pt x="428625" y="171448"/>
                  <a:pt x="398145" y="188593"/>
                  <a:pt x="358139" y="188593"/>
                </a:cubicBezTo>
                <a:cubicBezTo>
                  <a:pt x="318134" y="188593"/>
                  <a:pt x="287654" y="171448"/>
                  <a:pt x="287654" y="150493"/>
                </a:cubicBezTo>
                <a:lnTo>
                  <a:pt x="287654" y="41908"/>
                </a:lnTo>
                <a:moveTo>
                  <a:pt x="287655" y="95250"/>
                </a:moveTo>
                <a:cubicBezTo>
                  <a:pt x="287655" y="116204"/>
                  <a:pt x="318135" y="133350"/>
                  <a:pt x="358140" y="133350"/>
                </a:cubicBezTo>
                <a:cubicBezTo>
                  <a:pt x="398145" y="133350"/>
                  <a:pt x="428625" y="116204"/>
                  <a:pt x="428625" y="95250"/>
                </a:cubicBezTo>
                <a:moveTo>
                  <a:pt x="64657" y="352327"/>
                </a:moveTo>
                <a:lnTo>
                  <a:pt x="0" y="352327"/>
                </a:lnTo>
                <a:lnTo>
                  <a:pt x="0" y="115250"/>
                </a:lnTo>
                <a:lnTo>
                  <a:pt x="64657" y="115250"/>
                </a:lnTo>
                <a:close/>
                <a:moveTo>
                  <a:pt x="193972" y="352327"/>
                </a:moveTo>
                <a:lnTo>
                  <a:pt x="129315" y="352327"/>
                </a:lnTo>
                <a:lnTo>
                  <a:pt x="129315" y="201461"/>
                </a:lnTo>
                <a:lnTo>
                  <a:pt x="193972" y="201461"/>
                </a:lnTo>
                <a:close/>
                <a:moveTo>
                  <a:pt x="323286" y="352327"/>
                </a:moveTo>
                <a:lnTo>
                  <a:pt x="258630" y="352327"/>
                </a:lnTo>
                <a:lnTo>
                  <a:pt x="258630" y="276893"/>
                </a:lnTo>
                <a:lnTo>
                  <a:pt x="323286" y="276893"/>
                </a:lnTo>
                <a:close/>
                <a:moveTo>
                  <a:pt x="0" y="428625"/>
                </a:moveTo>
                <a:cubicBezTo>
                  <a:pt x="28448" y="428625"/>
                  <a:pt x="56897" y="428625"/>
                  <a:pt x="85345" y="400050"/>
                </a:cubicBezTo>
                <a:cubicBezTo>
                  <a:pt x="113794" y="428625"/>
                  <a:pt x="142242" y="428625"/>
                  <a:pt x="149829" y="428625"/>
                </a:cubicBezTo>
                <a:cubicBezTo>
                  <a:pt x="157415" y="428625"/>
                  <a:pt x="185863" y="428625"/>
                  <a:pt x="214312" y="400050"/>
                </a:cubicBezTo>
                <a:cubicBezTo>
                  <a:pt x="242761" y="428625"/>
                  <a:pt x="271209" y="428625"/>
                  <a:pt x="278796" y="428625"/>
                </a:cubicBezTo>
                <a:cubicBezTo>
                  <a:pt x="286382" y="428625"/>
                  <a:pt x="314829" y="428625"/>
                  <a:pt x="343279" y="400050"/>
                </a:cubicBezTo>
                <a:cubicBezTo>
                  <a:pt x="371728" y="428625"/>
                  <a:pt x="400175" y="428625"/>
                  <a:pt x="428625" y="428625"/>
                </a:cubicBezTo>
              </a:path>
            </a:pathLst>
          </a:custGeom>
          <a:noFill/>
          <a:ln w="14287">
            <a:solidFill>
              <a:srgbClr val="484848"/>
            </a:solidFill>
          </a:ln>
        </p:spPr>
        <p:txBody>
          <a:bodyPr rtlCol="0" anchor="ctr"/>
          <a:lstStyle/>
          <a:p>
            <a:pPr algn="ctr"/>
            <a:endParaRPr/>
          </a:p>
        </p:txBody>
      </p:sp>
      <p:sp>
        <p:nvSpPr>
          <p:cNvPr id="31" name="Rounded Rectangle 30"/>
          <p:cNvSpPr/>
          <p:nvPr/>
        </p:nvSpPr>
        <p:spPr>
          <a:xfrm>
            <a:off x="836612" y="3364642"/>
            <a:ext cx="438150" cy="438150"/>
          </a:xfrm>
          <a:custGeom>
            <a:avLst/>
            <a:gdLst/>
            <a:ahLst/>
            <a:cxnLst/>
            <a:rect l="0" t="0" r="0" b="0"/>
            <a:pathLst>
              <a:path w="438150" h="438150">
                <a:moveTo>
                  <a:pt x="285750" y="228600"/>
                </a:moveTo>
                <a:lnTo>
                  <a:pt x="285750" y="361950"/>
                </a:lnTo>
                <a:cubicBezTo>
                  <a:pt x="285750" y="372471"/>
                  <a:pt x="277221" y="381000"/>
                  <a:pt x="266700" y="381000"/>
                </a:cubicBezTo>
                <a:lnTo>
                  <a:pt x="76200" y="381000"/>
                </a:lnTo>
                <a:cubicBezTo>
                  <a:pt x="65678" y="381000"/>
                  <a:pt x="57150" y="372471"/>
                  <a:pt x="57150" y="361950"/>
                </a:cubicBezTo>
                <a:lnTo>
                  <a:pt x="57150" y="171450"/>
                </a:lnTo>
                <a:cubicBezTo>
                  <a:pt x="57150" y="160928"/>
                  <a:pt x="65678" y="152400"/>
                  <a:pt x="76200" y="152400"/>
                </a:cubicBezTo>
                <a:lnTo>
                  <a:pt x="247650" y="152400"/>
                </a:lnTo>
                <a:moveTo>
                  <a:pt x="171450" y="438150"/>
                </a:moveTo>
                <a:lnTo>
                  <a:pt x="171450" y="381000"/>
                </a:lnTo>
                <a:moveTo>
                  <a:pt x="247650" y="381000"/>
                </a:moveTo>
                <a:lnTo>
                  <a:pt x="247650" y="438150"/>
                </a:lnTo>
                <a:moveTo>
                  <a:pt x="171450" y="95250"/>
                </a:moveTo>
                <a:lnTo>
                  <a:pt x="171450" y="152400"/>
                </a:lnTo>
                <a:moveTo>
                  <a:pt x="95250" y="381000"/>
                </a:moveTo>
                <a:lnTo>
                  <a:pt x="95250" y="438150"/>
                </a:lnTo>
                <a:moveTo>
                  <a:pt x="95250" y="95250"/>
                </a:moveTo>
                <a:lnTo>
                  <a:pt x="95250" y="152400"/>
                </a:lnTo>
                <a:moveTo>
                  <a:pt x="285750" y="342900"/>
                </a:moveTo>
                <a:lnTo>
                  <a:pt x="342900" y="342900"/>
                </a:lnTo>
                <a:moveTo>
                  <a:pt x="57150" y="266700"/>
                </a:moveTo>
                <a:lnTo>
                  <a:pt x="0" y="266700"/>
                </a:lnTo>
                <a:moveTo>
                  <a:pt x="342900" y="266700"/>
                </a:moveTo>
                <a:lnTo>
                  <a:pt x="285750" y="266700"/>
                </a:lnTo>
                <a:moveTo>
                  <a:pt x="57150" y="190500"/>
                </a:moveTo>
                <a:lnTo>
                  <a:pt x="0" y="190500"/>
                </a:lnTo>
                <a:moveTo>
                  <a:pt x="57150" y="342900"/>
                </a:moveTo>
                <a:lnTo>
                  <a:pt x="0" y="342900"/>
                </a:lnTo>
                <a:moveTo>
                  <a:pt x="95250" y="342900"/>
                </a:moveTo>
                <a:lnTo>
                  <a:pt x="247650" y="342900"/>
                </a:lnTo>
                <a:lnTo>
                  <a:pt x="247650" y="190500"/>
                </a:lnTo>
                <a:lnTo>
                  <a:pt x="95250" y="190500"/>
                </a:lnTo>
                <a:close/>
                <a:moveTo>
                  <a:pt x="438150" y="133350"/>
                </a:moveTo>
                <a:cubicBezTo>
                  <a:pt x="438150" y="175434"/>
                  <a:pt x="404034" y="209550"/>
                  <a:pt x="361950" y="209550"/>
                </a:cubicBezTo>
                <a:cubicBezTo>
                  <a:pt x="319865" y="209550"/>
                  <a:pt x="285750" y="175434"/>
                  <a:pt x="285750" y="133350"/>
                </a:cubicBezTo>
                <a:cubicBezTo>
                  <a:pt x="285471" y="103144"/>
                  <a:pt x="304711" y="76208"/>
                  <a:pt x="333375" y="66675"/>
                </a:cubicBezTo>
                <a:cubicBezTo>
                  <a:pt x="335588" y="78388"/>
                  <a:pt x="342463" y="88701"/>
                  <a:pt x="352425" y="95250"/>
                </a:cubicBezTo>
                <a:cubicBezTo>
                  <a:pt x="369804" y="63049"/>
                  <a:pt x="361802" y="23038"/>
                  <a:pt x="333375" y="0"/>
                </a:cubicBezTo>
                <a:cubicBezTo>
                  <a:pt x="394498" y="15548"/>
                  <a:pt x="437504" y="70283"/>
                  <a:pt x="438150" y="133350"/>
                </a:cubicBezTo>
                <a:close/>
              </a:path>
            </a:pathLst>
          </a:custGeom>
          <a:noFill/>
          <a:ln w="14287">
            <a:solidFill>
              <a:srgbClr val="484848"/>
            </a:solidFill>
          </a:ln>
        </p:spPr>
        <p:txBody>
          <a:bodyPr rtlCol="0" anchor="ctr"/>
          <a:lstStyle/>
          <a:p>
            <a:pPr algn="ctr"/>
            <a:endParaRPr/>
          </a:p>
        </p:txBody>
      </p:sp>
      <p:sp>
        <p:nvSpPr>
          <p:cNvPr id="32" name="Rounded Rectangle 31"/>
          <p:cNvSpPr/>
          <p:nvPr/>
        </p:nvSpPr>
        <p:spPr>
          <a:xfrm>
            <a:off x="844552" y="4754401"/>
            <a:ext cx="421722" cy="400941"/>
          </a:xfrm>
          <a:custGeom>
            <a:avLst/>
            <a:gdLst/>
            <a:ahLst/>
            <a:cxnLst/>
            <a:rect l="0" t="0" r="0" b="0"/>
            <a:pathLst>
              <a:path w="421722" h="400941">
                <a:moveTo>
                  <a:pt x="49209" y="244731"/>
                </a:moveTo>
                <a:cubicBezTo>
                  <a:pt x="20161" y="238371"/>
                  <a:pt x="0" y="211903"/>
                  <a:pt x="1584" y="182209"/>
                </a:cubicBezTo>
                <a:cubicBezTo>
                  <a:pt x="1977" y="161894"/>
                  <a:pt x="11456" y="142824"/>
                  <a:pt x="27415" y="130245"/>
                </a:cubicBezTo>
                <a:cubicBezTo>
                  <a:pt x="43373" y="117667"/>
                  <a:pt x="64129" y="112904"/>
                  <a:pt x="83975" y="117268"/>
                </a:cubicBezTo>
                <a:cubicBezTo>
                  <a:pt x="88961" y="50975"/>
                  <a:pt x="144659" y="0"/>
                  <a:pt x="211134" y="891"/>
                </a:cubicBezTo>
                <a:cubicBezTo>
                  <a:pt x="259914" y="597"/>
                  <a:pt x="304604" y="28109"/>
                  <a:pt x="326310" y="71795"/>
                </a:cubicBezTo>
                <a:cubicBezTo>
                  <a:pt x="350654" y="70535"/>
                  <a:pt x="374463" y="79232"/>
                  <a:pt x="392263" y="95886"/>
                </a:cubicBezTo>
                <a:cubicBezTo>
                  <a:pt x="410063" y="112540"/>
                  <a:pt x="420323" y="135719"/>
                  <a:pt x="420684" y="160092"/>
                </a:cubicBezTo>
                <a:cubicBezTo>
                  <a:pt x="421722" y="193030"/>
                  <a:pt x="402971" y="223398"/>
                  <a:pt x="373059" y="237226"/>
                </a:cubicBezTo>
                <a:moveTo>
                  <a:pt x="306384" y="400941"/>
                </a:moveTo>
                <a:lnTo>
                  <a:pt x="115884" y="400941"/>
                </a:lnTo>
                <a:cubicBezTo>
                  <a:pt x="105363" y="400941"/>
                  <a:pt x="96834" y="392412"/>
                  <a:pt x="96834" y="381891"/>
                </a:cubicBezTo>
                <a:lnTo>
                  <a:pt x="96834" y="191391"/>
                </a:lnTo>
                <a:cubicBezTo>
                  <a:pt x="96834" y="180870"/>
                  <a:pt x="105363" y="172341"/>
                  <a:pt x="115884" y="172341"/>
                </a:cubicBezTo>
                <a:lnTo>
                  <a:pt x="306384" y="172341"/>
                </a:lnTo>
                <a:cubicBezTo>
                  <a:pt x="316905" y="172341"/>
                  <a:pt x="325434" y="180870"/>
                  <a:pt x="325434" y="191391"/>
                </a:cubicBezTo>
                <a:lnTo>
                  <a:pt x="325434" y="381891"/>
                </a:lnTo>
                <a:cubicBezTo>
                  <a:pt x="325434" y="392412"/>
                  <a:pt x="316905" y="400941"/>
                  <a:pt x="306384" y="400941"/>
                </a:cubicBezTo>
                <a:close/>
                <a:moveTo>
                  <a:pt x="268284" y="229491"/>
                </a:moveTo>
                <a:lnTo>
                  <a:pt x="153984" y="229491"/>
                </a:lnTo>
                <a:moveTo>
                  <a:pt x="268284" y="286641"/>
                </a:moveTo>
                <a:lnTo>
                  <a:pt x="153984" y="286641"/>
                </a:lnTo>
                <a:moveTo>
                  <a:pt x="196846" y="343791"/>
                </a:moveTo>
                <a:lnTo>
                  <a:pt x="153984" y="343791"/>
                </a:lnTo>
              </a:path>
            </a:pathLst>
          </a:custGeom>
          <a:noFill/>
          <a:ln w="14287">
            <a:solidFill>
              <a:srgbClr val="484848"/>
            </a:solidFill>
          </a:ln>
        </p:spPr>
        <p:txBody>
          <a:bodyPr rtlCol="0" anchor="ctr"/>
          <a:lstStyle/>
          <a:p>
            <a:pPr algn="ctr"/>
            <a:endParaRPr/>
          </a:p>
        </p:txBody>
      </p:sp>
      <p:sp>
        <p:nvSpPr>
          <p:cNvPr id="33" name="Title 9">
            <a:extLst>
              <a:ext uri="{FF2B5EF4-FFF2-40B4-BE49-F238E27FC236}">
                <a16:creationId xmlns:a16="http://schemas.microsoft.com/office/drawing/2014/main" id="{89FADD73-D7E7-6718-026D-5F05F1DCD627}"/>
              </a:ext>
            </a:extLst>
          </p:cNvPr>
          <p:cNvSpPr txBox="1">
            <a:spLocks/>
          </p:cNvSpPr>
          <p:nvPr/>
        </p:nvSpPr>
        <p:spPr>
          <a:xfrm>
            <a:off x="839788" y="365125"/>
            <a:ext cx="10515600" cy="1325563"/>
          </a:xfrm>
          <a:prstGeom prst="rect">
            <a:avLst/>
          </a:prstGeom>
        </p:spPr>
        <p:txBody>
          <a:bodyP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pt-PT" sz="3200" dirty="0"/>
              <a:t>Situação atual e porquê?</a:t>
            </a:r>
          </a:p>
        </p:txBody>
      </p:sp>
      <p:pic>
        <p:nvPicPr>
          <p:cNvPr id="36" name="x-downloader.com_ch7Jtg (online-video-cutter.com)">
            <a:hlinkClick r:id="" action="ppaction://media"/>
            <a:extLst>
              <a:ext uri="{FF2B5EF4-FFF2-40B4-BE49-F238E27FC236}">
                <a16:creationId xmlns:a16="http://schemas.microsoft.com/office/drawing/2014/main" id="{FD41E978-E6AC-AAFC-B408-53B412A4977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807595" y="995819"/>
            <a:ext cx="4621612" cy="2599656"/>
          </a:xfrm>
          <a:prstGeom prst="rect">
            <a:avLst/>
          </a:prstGeom>
        </p:spPr>
      </p:pic>
      <p:pic>
        <p:nvPicPr>
          <p:cNvPr id="5122" name="Picture 2" descr="Imagem">
            <a:extLst>
              <a:ext uri="{FF2B5EF4-FFF2-40B4-BE49-F238E27FC236}">
                <a16:creationId xmlns:a16="http://schemas.microsoft.com/office/drawing/2014/main" id="{1E27D915-0C8C-855C-D5A6-31A84038C4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07595" y="3641791"/>
            <a:ext cx="2315676" cy="2651070"/>
          </a:xfrm>
          <a:prstGeom prst="rect">
            <a:avLst/>
          </a:prstGeom>
          <a:noFill/>
          <a:extLst>
            <a:ext uri="{909E8E84-426E-40DD-AFC4-6F175D3DCCD1}">
              <a14:hiddenFill xmlns:a14="http://schemas.microsoft.com/office/drawing/2010/main">
                <a:solidFill>
                  <a:srgbClr val="FFFFFF"/>
                </a:solidFill>
              </a14:hiddenFill>
            </a:ext>
          </a:extLst>
        </p:spPr>
      </p:pic>
      <p:pic>
        <p:nvPicPr>
          <p:cNvPr id="37" name="x-downloader.com_tcyghA">
            <a:hlinkClick r:id="" action="ppaction://media"/>
            <a:extLst>
              <a:ext uri="{FF2B5EF4-FFF2-40B4-BE49-F238E27FC236}">
                <a16:creationId xmlns:a16="http://schemas.microsoft.com/office/drawing/2014/main" id="{49065DFC-D7BD-10DC-72C1-F0E1E4EBF1D0}"/>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9153795" y="3641791"/>
            <a:ext cx="2275412" cy="265107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30"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000"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1" fill="hold" display="0">
                  <p:stCondLst>
                    <p:cond delay="indefinite"/>
                  </p:stCondLst>
                </p:cTn>
                <p:tgtEl>
                  <p:spTgt spid="36"/>
                </p:tgtEl>
              </p:cMediaNode>
            </p:video>
            <p:seq concurrent="1" nextAc="seek">
              <p:cTn id="12" restart="whenNotActive" fill="hold" evtFilter="cancelBubble" nodeType="interactiveSeq">
                <p:stCondLst>
                  <p:cond evt="onClick" delay="0">
                    <p:tgtEl>
                      <p:spTgt spid="3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6"/>
                                        </p:tgtEl>
                                      </p:cBhvr>
                                    </p:cmd>
                                  </p:childTnLst>
                                </p:cTn>
                              </p:par>
                            </p:childTnLst>
                          </p:cTn>
                        </p:par>
                      </p:childTnLst>
                    </p:cTn>
                  </p:par>
                </p:childTnLst>
              </p:cTn>
              <p:nextCondLst>
                <p:cond evt="onClick" delay="0">
                  <p:tgtEl>
                    <p:spTgt spid="36"/>
                  </p:tgtEl>
                </p:cond>
              </p:nextCondLst>
            </p:seq>
            <p:video>
              <p:cMediaNode vol="80000" mute="1">
                <p:cTn id="17" fill="hold" display="0">
                  <p:stCondLst>
                    <p:cond delay="indefinite"/>
                  </p:stCondLst>
                </p:cTn>
                <p:tgtEl>
                  <p:spTgt spid="37"/>
                </p:tgtEl>
              </p:cMediaNode>
            </p:video>
            <p:seq concurrent="1" nextAc="seek">
              <p:cTn id="18" restart="whenNotActive" fill="hold" evtFilter="cancelBubble" nodeType="interactiveSeq">
                <p:stCondLst>
                  <p:cond evt="onClick" delay="0">
                    <p:tgtEl>
                      <p:spTgt spid="3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7"/>
                                        </p:tgtEl>
                                      </p:cBhvr>
                                    </p:cmd>
                                  </p:childTnLst>
                                </p:cTn>
                              </p:par>
                            </p:childTnLst>
                          </p:cTn>
                        </p:par>
                      </p:childTnLst>
                    </p:cTn>
                  </p:par>
                </p:childTnLst>
              </p:cTn>
              <p:nextCondLst>
                <p:cond evt="onClick" delay="0">
                  <p:tgtEl>
                    <p:spTgt spid="3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B02F6-3FD8-FDF8-64A1-4220AA98E382}"/>
            </a:ext>
          </a:extLst>
        </p:cNvPr>
        <p:cNvGrpSpPr/>
        <p:nvPr/>
      </p:nvGrpSpPr>
      <p:grpSpPr>
        <a:xfrm>
          <a:off x="0" y="0"/>
          <a:ext cx="0" cy="0"/>
          <a:chOff x="0" y="0"/>
          <a:chExt cx="0" cy="0"/>
        </a:xfrm>
      </p:grpSpPr>
      <p:sp>
        <p:nvSpPr>
          <p:cNvPr id="7" name="Title 9">
            <a:extLst>
              <a:ext uri="{FF2B5EF4-FFF2-40B4-BE49-F238E27FC236}">
                <a16:creationId xmlns:a16="http://schemas.microsoft.com/office/drawing/2014/main" id="{F14EE1EF-3A89-EEB6-D314-7314AD572226}"/>
              </a:ext>
            </a:extLst>
          </p:cNvPr>
          <p:cNvSpPr>
            <a:spLocks noGrp="1"/>
          </p:cNvSpPr>
          <p:nvPr>
            <p:ph type="title"/>
          </p:nvPr>
        </p:nvSpPr>
        <p:spPr>
          <a:xfrm>
            <a:off x="839788" y="365125"/>
            <a:ext cx="10515600" cy="1325563"/>
          </a:xfrm>
        </p:spPr>
        <p:txBody>
          <a:bodyPr>
            <a:normAutofit/>
          </a:bodyPr>
          <a:lstStyle/>
          <a:p>
            <a:r>
              <a:rPr lang="pt-PT" sz="3200" dirty="0"/>
              <a:t>Situação atual</a:t>
            </a:r>
          </a:p>
        </p:txBody>
      </p:sp>
      <p:sp>
        <p:nvSpPr>
          <p:cNvPr id="34" name="TextBox 33">
            <a:extLst>
              <a:ext uri="{FF2B5EF4-FFF2-40B4-BE49-F238E27FC236}">
                <a16:creationId xmlns:a16="http://schemas.microsoft.com/office/drawing/2014/main" id="{E1786F0C-4287-56EF-B58D-11F8F3643A8F}"/>
              </a:ext>
            </a:extLst>
          </p:cNvPr>
          <p:cNvSpPr txBox="1"/>
          <p:nvPr/>
        </p:nvSpPr>
        <p:spPr>
          <a:xfrm>
            <a:off x="836612" y="1690688"/>
            <a:ext cx="3545144" cy="3046988"/>
          </a:xfrm>
          <a:prstGeom prst="rect">
            <a:avLst/>
          </a:prstGeom>
          <a:noFill/>
        </p:spPr>
        <p:txBody>
          <a:bodyPr wrap="square" rtlCol="0">
            <a:spAutoFit/>
          </a:bodyPr>
          <a:lstStyle/>
          <a:p>
            <a:r>
              <a:rPr lang="pt-PT" sz="2400" i="0" dirty="0">
                <a:effectLst/>
                <a:latin typeface="Arial" panose="020B0604020202020204" pitchFamily="34" charset="0"/>
                <a:cs typeface="Arial" panose="020B0604020202020204" pitchFamily="34" charset="0"/>
              </a:rPr>
              <a:t>Exemplo do trabalho em conjunto de ferramentas de inteligência artificial generativa</a:t>
            </a:r>
          </a:p>
          <a:p>
            <a:endParaRPr lang="pt-PT" sz="2400" i="0" dirty="0">
              <a:effectLst/>
              <a:latin typeface="Arial" panose="020B0604020202020204" pitchFamily="34" charset="0"/>
              <a:cs typeface="Arial" panose="020B0604020202020204" pitchFamily="34" charset="0"/>
            </a:endParaRPr>
          </a:p>
          <a:p>
            <a:r>
              <a:rPr lang="pt-PT" b="1" dirty="0" err="1">
                <a:latin typeface="Arial" panose="020B0604020202020204" pitchFamily="34" charset="0"/>
                <a:cs typeface="Arial" panose="020B0604020202020204" pitchFamily="34" charset="0"/>
              </a:rPr>
              <a:t>M</a:t>
            </a:r>
            <a:r>
              <a:rPr lang="pt-PT" b="1" i="0" dirty="0" err="1">
                <a:effectLst/>
                <a:latin typeface="Arial" panose="020B0604020202020204" pitchFamily="34" charset="0"/>
                <a:cs typeface="Arial" panose="020B0604020202020204" pitchFamily="34" charset="0"/>
              </a:rPr>
              <a:t>idjourney</a:t>
            </a:r>
            <a:r>
              <a:rPr lang="pt-PT" b="1" i="0" dirty="0">
                <a:effectLst/>
                <a:latin typeface="Arial" panose="020B0604020202020204" pitchFamily="34" charset="0"/>
                <a:cs typeface="Arial" panose="020B0604020202020204" pitchFamily="34" charset="0"/>
              </a:rPr>
              <a:t> V7:</a:t>
            </a:r>
            <a:r>
              <a:rPr lang="pt-PT" b="0" i="0" dirty="0">
                <a:effectLst/>
                <a:latin typeface="Arial" panose="020B0604020202020204" pitchFamily="34" charset="0"/>
                <a:cs typeface="Arial" panose="020B0604020202020204" pitchFamily="34" charset="0"/>
              </a:rPr>
              <a:t> </a:t>
            </a:r>
            <a:r>
              <a:rPr lang="pt-PT" b="0" i="0" dirty="0" err="1">
                <a:effectLst/>
                <a:latin typeface="Arial" panose="020B0604020202020204" pitchFamily="34" charset="0"/>
                <a:cs typeface="Arial" panose="020B0604020202020204" pitchFamily="34" charset="0"/>
              </a:rPr>
              <a:t>Image</a:t>
            </a:r>
            <a:endParaRPr lang="pt-PT" b="0" i="0" dirty="0">
              <a:effectLst/>
              <a:latin typeface="Arial" panose="020B0604020202020204" pitchFamily="34" charset="0"/>
              <a:cs typeface="Arial" panose="020B0604020202020204" pitchFamily="34" charset="0"/>
            </a:endParaRPr>
          </a:p>
          <a:p>
            <a:r>
              <a:rPr lang="pt-PT" b="1" i="0" dirty="0" err="1">
                <a:effectLst/>
                <a:latin typeface="Arial" panose="020B0604020202020204" pitchFamily="34" charset="0"/>
                <a:cs typeface="Arial" panose="020B0604020202020204" pitchFamily="34" charset="0"/>
              </a:rPr>
              <a:t>Kling</a:t>
            </a:r>
            <a:r>
              <a:rPr lang="pt-PT" b="1" i="0" dirty="0">
                <a:effectLst/>
                <a:latin typeface="Arial" panose="020B0604020202020204" pitchFamily="34" charset="0"/>
                <a:cs typeface="Arial" panose="020B0604020202020204" pitchFamily="34" charset="0"/>
              </a:rPr>
              <a:t> 2.0:</a:t>
            </a:r>
            <a:r>
              <a:rPr lang="pt-PT" b="0" i="0" dirty="0">
                <a:effectLst/>
                <a:latin typeface="Arial" panose="020B0604020202020204" pitchFamily="34" charset="0"/>
                <a:cs typeface="Arial" panose="020B0604020202020204" pitchFamily="34" charset="0"/>
              </a:rPr>
              <a:t> </a:t>
            </a:r>
            <a:r>
              <a:rPr lang="pt-PT" b="0" i="0" dirty="0" err="1">
                <a:effectLst/>
                <a:latin typeface="Arial" panose="020B0604020202020204" pitchFamily="34" charset="0"/>
                <a:cs typeface="Arial" panose="020B0604020202020204" pitchFamily="34" charset="0"/>
              </a:rPr>
              <a:t>Video</a:t>
            </a:r>
            <a:endParaRPr lang="pt-PT" dirty="0">
              <a:latin typeface="Arial" panose="020B0604020202020204" pitchFamily="34" charset="0"/>
              <a:cs typeface="Arial" panose="020B0604020202020204" pitchFamily="34" charset="0"/>
            </a:endParaRPr>
          </a:p>
          <a:p>
            <a:r>
              <a:rPr lang="pt-PT" b="1" dirty="0">
                <a:latin typeface="Arial" panose="020B0604020202020204" pitchFamily="34" charset="0"/>
                <a:cs typeface="Arial" panose="020B0604020202020204" pitchFamily="34" charset="0"/>
              </a:rPr>
              <a:t>T</a:t>
            </a:r>
            <a:r>
              <a:rPr lang="pt-PT" b="1" i="0" dirty="0">
                <a:effectLst/>
                <a:latin typeface="Arial" panose="020B0604020202020204" pitchFamily="34" charset="0"/>
                <a:cs typeface="Arial" panose="020B0604020202020204" pitchFamily="34" charset="0"/>
              </a:rPr>
              <a:t>opaz:</a:t>
            </a:r>
            <a:r>
              <a:rPr lang="pt-PT" b="0" i="0" dirty="0">
                <a:effectLst/>
                <a:latin typeface="Arial" panose="020B0604020202020204" pitchFamily="34" charset="0"/>
                <a:cs typeface="Arial" panose="020B0604020202020204" pitchFamily="34" charset="0"/>
              </a:rPr>
              <a:t> </a:t>
            </a:r>
            <a:r>
              <a:rPr lang="pt-PT" b="0" i="0" dirty="0" err="1">
                <a:effectLst/>
                <a:latin typeface="Arial" panose="020B0604020202020204" pitchFamily="34" charset="0"/>
                <a:cs typeface="Arial" panose="020B0604020202020204" pitchFamily="34" charset="0"/>
              </a:rPr>
              <a:t>Upscaling</a:t>
            </a:r>
            <a:r>
              <a:rPr lang="pt-PT" b="0" i="0" dirty="0">
                <a:effectLst/>
                <a:latin typeface="Arial" panose="020B0604020202020204" pitchFamily="34" charset="0"/>
                <a:cs typeface="Arial" panose="020B0604020202020204" pitchFamily="34" charset="0"/>
              </a:rPr>
              <a:t> </a:t>
            </a:r>
          </a:p>
          <a:p>
            <a:r>
              <a:rPr lang="pt-PT" b="1" i="0" dirty="0" err="1">
                <a:effectLst/>
                <a:latin typeface="Arial" panose="020B0604020202020204" pitchFamily="34" charset="0"/>
                <a:cs typeface="Arial" panose="020B0604020202020204" pitchFamily="34" charset="0"/>
              </a:rPr>
              <a:t>Udio</a:t>
            </a:r>
            <a:r>
              <a:rPr lang="pt-PT" b="1" i="0" dirty="0">
                <a:effectLst/>
                <a:latin typeface="Arial" panose="020B0604020202020204" pitchFamily="34" charset="0"/>
                <a:cs typeface="Arial" panose="020B0604020202020204" pitchFamily="34" charset="0"/>
              </a:rPr>
              <a:t>:</a:t>
            </a:r>
            <a:r>
              <a:rPr lang="pt-PT" b="0" i="0" dirty="0">
                <a:effectLst/>
                <a:latin typeface="Arial" panose="020B0604020202020204" pitchFamily="34" charset="0"/>
                <a:cs typeface="Arial" panose="020B0604020202020204" pitchFamily="34" charset="0"/>
              </a:rPr>
              <a:t> </a:t>
            </a:r>
            <a:r>
              <a:rPr lang="pt-PT" b="0" i="0" dirty="0" err="1">
                <a:effectLst/>
                <a:latin typeface="Arial" panose="020B0604020202020204" pitchFamily="34" charset="0"/>
                <a:cs typeface="Arial" panose="020B0604020202020204" pitchFamily="34" charset="0"/>
              </a:rPr>
              <a:t>Music</a:t>
            </a:r>
            <a:r>
              <a:rPr lang="pt-PT" b="0" i="0" dirty="0">
                <a:effectLst/>
                <a:latin typeface="Arial" panose="020B0604020202020204" pitchFamily="34" charset="0"/>
                <a:cs typeface="Arial" panose="020B0604020202020204" pitchFamily="34" charset="0"/>
              </a:rPr>
              <a:t> </a:t>
            </a:r>
            <a:endParaRPr lang="pt-PT" dirty="0">
              <a:latin typeface="Arial" panose="020B0604020202020204" pitchFamily="34" charset="0"/>
              <a:cs typeface="Arial" panose="020B0604020202020204" pitchFamily="34" charset="0"/>
            </a:endParaRPr>
          </a:p>
        </p:txBody>
      </p:sp>
      <p:pic>
        <p:nvPicPr>
          <p:cNvPr id="35" name="x-downloader.com_QVVb3n">
            <a:hlinkClick r:id="" action="ppaction://media"/>
            <a:extLst>
              <a:ext uri="{FF2B5EF4-FFF2-40B4-BE49-F238E27FC236}">
                <a16:creationId xmlns:a16="http://schemas.microsoft.com/office/drawing/2014/main" id="{2BAA9030-CD87-3297-3637-A17B138EAE0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96000" y="1040206"/>
            <a:ext cx="4250062" cy="4777587"/>
          </a:xfrm>
          <a:prstGeom prst="rect">
            <a:avLst/>
          </a:prstGeom>
        </p:spPr>
      </p:pic>
    </p:spTree>
    <p:extLst>
      <p:ext uri="{BB962C8B-B14F-4D97-AF65-F5344CB8AC3E}">
        <p14:creationId xmlns:p14="http://schemas.microsoft.com/office/powerpoint/2010/main" val="2166983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66"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5"/>
                                        </p:tgtEl>
                                      </p:cBhvr>
                                    </p:cmd>
                                  </p:childTnLst>
                                </p:cTn>
                              </p:par>
                            </p:childTnLst>
                          </p:cTn>
                        </p:par>
                      </p:childTnLst>
                    </p:cTn>
                  </p:par>
                </p:childTnLst>
              </p:cTn>
              <p:nextCondLst>
                <p:cond evt="onClick" delay="0">
                  <p:tgtEl>
                    <p:spTgt spid="35"/>
                  </p:tgtEl>
                </p:cond>
              </p:nextCondLst>
            </p:seq>
            <p:video fullScrn="1">
              <p:cMediaNode vol="20000">
                <p:cTn id="12" fill="hold" display="0">
                  <p:stCondLst>
                    <p:cond delay="indefinite"/>
                  </p:stCondLst>
                </p:cTn>
                <p:tgtEl>
                  <p:spTgt spid="3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16E65-F9C7-B8AA-53CB-7AA189467812}"/>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BBCA4A42-1E64-29D1-B4B9-205E486BA4AA}"/>
              </a:ext>
            </a:extLst>
          </p:cNvPr>
          <p:cNvSpPr txBox="1"/>
          <p:nvPr/>
        </p:nvSpPr>
        <p:spPr>
          <a:xfrm>
            <a:off x="1401096" y="2367171"/>
            <a:ext cx="9389807" cy="1754326"/>
          </a:xfrm>
          <a:prstGeom prst="rect">
            <a:avLst/>
          </a:prstGeom>
          <a:noFill/>
        </p:spPr>
        <p:txBody>
          <a:bodyPr wrap="square" rtlCol="0">
            <a:spAutoFit/>
          </a:bodyPr>
          <a:lstStyle/>
          <a:p>
            <a:pPr algn="ctr"/>
            <a:r>
              <a:rPr lang="pt-PT" sz="5400" b="1" dirty="0">
                <a:latin typeface="Arial" panose="020B0604020202020204" pitchFamily="34" charset="0"/>
                <a:cs typeface="Arial" panose="020B0604020202020204" pitchFamily="34" charset="0"/>
              </a:rPr>
              <a:t>Como o computador </a:t>
            </a:r>
            <a:r>
              <a:rPr lang="pt-PT" sz="5400" b="1" dirty="0">
                <a:solidFill>
                  <a:srgbClr val="E44F3D"/>
                </a:solidFill>
                <a:latin typeface="Arial" panose="020B0604020202020204" pitchFamily="34" charset="0"/>
                <a:cs typeface="Arial" panose="020B0604020202020204" pitchFamily="34" charset="0"/>
              </a:rPr>
              <a:t>aprende</a:t>
            </a:r>
            <a:r>
              <a:rPr lang="pt-PT" sz="54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58938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59DF9-1A11-1212-1821-91140A4A5386}"/>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7C6927AF-7B33-1174-1C95-2D4890035ACC}"/>
              </a:ext>
            </a:extLst>
          </p:cNvPr>
          <p:cNvSpPr>
            <a:spLocks noGrp="1"/>
          </p:cNvSpPr>
          <p:nvPr>
            <p:ph type="title"/>
          </p:nvPr>
        </p:nvSpPr>
        <p:spPr/>
        <p:txBody>
          <a:bodyPr>
            <a:normAutofit/>
          </a:bodyPr>
          <a:lstStyle/>
          <a:p>
            <a:r>
              <a:rPr lang="pt-PT" sz="3200" dirty="0"/>
              <a:t>Como o computador aprende?</a:t>
            </a:r>
          </a:p>
        </p:txBody>
      </p:sp>
      <p:sp>
        <p:nvSpPr>
          <p:cNvPr id="2" name="Content Placeholder 13">
            <a:extLst>
              <a:ext uri="{FF2B5EF4-FFF2-40B4-BE49-F238E27FC236}">
                <a16:creationId xmlns:a16="http://schemas.microsoft.com/office/drawing/2014/main" id="{6510FBB2-7A0D-B397-8028-EACFF21CAE58}"/>
              </a:ext>
            </a:extLst>
          </p:cNvPr>
          <p:cNvSpPr>
            <a:spLocks noGrp="1"/>
          </p:cNvSpPr>
          <p:nvPr>
            <p:ph sz="half" idx="2"/>
          </p:nvPr>
        </p:nvSpPr>
        <p:spPr>
          <a:xfrm>
            <a:off x="836612" y="1664088"/>
            <a:ext cx="6126011" cy="3529824"/>
          </a:xfrm>
        </p:spPr>
        <p:txBody>
          <a:bodyPr>
            <a:normAutofit/>
          </a:bodyPr>
          <a:lstStyle/>
          <a:p>
            <a:pPr marL="0" indent="0">
              <a:buNone/>
            </a:pPr>
            <a:r>
              <a:rPr lang="pt-PT" sz="2400" b="1" dirty="0" err="1"/>
              <a:t>Big</a:t>
            </a:r>
            <a:r>
              <a:rPr lang="pt-PT" sz="2400" b="1" dirty="0"/>
              <a:t> data</a:t>
            </a:r>
            <a:r>
              <a:rPr lang="pt-PT" sz="2400" dirty="0"/>
              <a:t>: </a:t>
            </a:r>
            <a:r>
              <a:rPr lang="pt-PT" sz="2400" b="1" dirty="0">
                <a:solidFill>
                  <a:srgbClr val="E44F3D"/>
                </a:solidFill>
              </a:rPr>
              <a:t>V</a:t>
            </a:r>
            <a:r>
              <a:rPr lang="pt-PT" sz="2400" dirty="0"/>
              <a:t>olume, </a:t>
            </a:r>
            <a:r>
              <a:rPr lang="pt-PT" sz="2400" b="1" dirty="0">
                <a:solidFill>
                  <a:srgbClr val="E44F3D"/>
                </a:solidFill>
              </a:rPr>
              <a:t>V</a:t>
            </a:r>
            <a:r>
              <a:rPr lang="pt-PT" sz="2400" dirty="0"/>
              <a:t>elocidade e </a:t>
            </a:r>
            <a:r>
              <a:rPr lang="pt-PT" sz="2400" b="1" dirty="0">
                <a:solidFill>
                  <a:srgbClr val="E44F3D"/>
                </a:solidFill>
              </a:rPr>
              <a:t>V</a:t>
            </a:r>
            <a:r>
              <a:rPr lang="pt-PT" sz="2400" dirty="0"/>
              <a:t>ariedade.</a:t>
            </a:r>
          </a:p>
          <a:p>
            <a:pPr lvl="1"/>
            <a:r>
              <a:rPr lang="pt-PT" sz="1800" dirty="0" err="1"/>
              <a:t>LLMs</a:t>
            </a:r>
            <a:r>
              <a:rPr lang="pt-PT" sz="1800" dirty="0"/>
              <a:t> (</a:t>
            </a:r>
            <a:r>
              <a:rPr lang="pt-PT" sz="1800" dirty="0" err="1"/>
              <a:t>Large</a:t>
            </a:r>
            <a:r>
              <a:rPr lang="pt-PT" sz="1800" dirty="0"/>
              <a:t> </a:t>
            </a:r>
            <a:r>
              <a:rPr lang="pt-PT" sz="1800" dirty="0" err="1"/>
              <a:t>Language</a:t>
            </a:r>
            <a:r>
              <a:rPr lang="pt-PT" sz="1800" dirty="0"/>
              <a:t> </a:t>
            </a:r>
            <a:r>
              <a:rPr lang="pt-PT" sz="1800" dirty="0" err="1"/>
              <a:t>Models</a:t>
            </a:r>
            <a:r>
              <a:rPr lang="pt-PT" sz="1800" dirty="0"/>
              <a:t>) é um exemplo de modelo treinado com grande quantidade de texto.</a:t>
            </a:r>
          </a:p>
          <a:p>
            <a:pPr lvl="1"/>
            <a:endParaRPr lang="pt-PT" dirty="0"/>
          </a:p>
          <a:p>
            <a:pPr marL="0" indent="0">
              <a:buNone/>
            </a:pPr>
            <a:r>
              <a:rPr lang="pt-PT" sz="2400" dirty="0"/>
              <a:t>Máquinas treinadas através de </a:t>
            </a:r>
            <a:r>
              <a:rPr lang="pt-PT" sz="2400" b="1" dirty="0" err="1"/>
              <a:t>frameworks</a:t>
            </a:r>
            <a:r>
              <a:rPr lang="pt-PT" sz="2400" dirty="0"/>
              <a:t> e </a:t>
            </a:r>
            <a:r>
              <a:rPr lang="pt-PT" sz="2400" b="1" dirty="0"/>
              <a:t>bibliotecas</a:t>
            </a:r>
            <a:r>
              <a:rPr lang="pt-PT" sz="2400" dirty="0"/>
              <a:t> (</a:t>
            </a:r>
            <a:r>
              <a:rPr lang="pt-PT" sz="2400" dirty="0" err="1"/>
              <a:t>ex</a:t>
            </a:r>
            <a:r>
              <a:rPr lang="pt-PT" sz="2400" dirty="0"/>
              <a:t>: </a:t>
            </a:r>
            <a:r>
              <a:rPr lang="pt-PT" sz="2400" dirty="0" err="1"/>
              <a:t>Tensorflow</a:t>
            </a:r>
            <a:r>
              <a:rPr lang="pt-PT" sz="2400" dirty="0"/>
              <a:t>, </a:t>
            </a:r>
            <a:r>
              <a:rPr lang="pt-PT" sz="2400" dirty="0" err="1"/>
              <a:t>PyTorch</a:t>
            </a:r>
            <a:r>
              <a:rPr lang="pt-PT" sz="2400" dirty="0"/>
              <a:t>).</a:t>
            </a:r>
          </a:p>
          <a:p>
            <a:pPr lvl="1"/>
            <a:r>
              <a:rPr lang="pt-PT" sz="1800" dirty="0"/>
              <a:t>Produzem algoritmos capazes de reconhecer padrões, tomar decisões e aprender com novas informações.</a:t>
            </a:r>
          </a:p>
          <a:p>
            <a:endParaRPr lang="pt-PT" sz="2400" dirty="0"/>
          </a:p>
        </p:txBody>
      </p:sp>
      <p:pic>
        <p:nvPicPr>
          <p:cNvPr id="6146" name="Picture 2">
            <a:extLst>
              <a:ext uri="{FF2B5EF4-FFF2-40B4-BE49-F238E27FC236}">
                <a16:creationId xmlns:a16="http://schemas.microsoft.com/office/drawing/2014/main" id="{2D003F80-99D8-7A1B-1238-B67AC3442F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9413" y="1383562"/>
            <a:ext cx="3857946" cy="4090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4268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5A59F-BF9E-4DDA-ADEB-71D16613A5A3}"/>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867B7DB6-B79D-B99E-71CE-C748953E4D2D}"/>
              </a:ext>
            </a:extLst>
          </p:cNvPr>
          <p:cNvSpPr>
            <a:spLocks noGrp="1"/>
          </p:cNvSpPr>
          <p:nvPr>
            <p:ph type="title"/>
          </p:nvPr>
        </p:nvSpPr>
        <p:spPr/>
        <p:txBody>
          <a:bodyPr>
            <a:normAutofit/>
          </a:bodyPr>
          <a:lstStyle/>
          <a:p>
            <a:r>
              <a:rPr lang="pt-PT" sz="3200" dirty="0"/>
              <a:t>Diferentes tipos de algoritmos de aprendizagem</a:t>
            </a:r>
          </a:p>
        </p:txBody>
      </p:sp>
      <p:graphicFrame>
        <p:nvGraphicFramePr>
          <p:cNvPr id="8" name="Table 7">
            <a:extLst>
              <a:ext uri="{FF2B5EF4-FFF2-40B4-BE49-F238E27FC236}">
                <a16:creationId xmlns:a16="http://schemas.microsoft.com/office/drawing/2014/main" id="{8A980EE3-5A1E-5916-AE58-B2CC03229990}"/>
              </a:ext>
            </a:extLst>
          </p:cNvPr>
          <p:cNvGraphicFramePr>
            <a:graphicFrameLocks noGrp="1"/>
          </p:cNvGraphicFramePr>
          <p:nvPr>
            <p:extLst>
              <p:ext uri="{D42A27DB-BD31-4B8C-83A1-F6EECF244321}">
                <p14:modId xmlns:p14="http://schemas.microsoft.com/office/powerpoint/2010/main" val="69686594"/>
              </p:ext>
            </p:extLst>
          </p:nvPr>
        </p:nvGraphicFramePr>
        <p:xfrm>
          <a:off x="1316664" y="1892164"/>
          <a:ext cx="9558672" cy="3931920"/>
        </p:xfrm>
        <a:graphic>
          <a:graphicData uri="http://schemas.openxmlformats.org/drawingml/2006/table">
            <a:tbl>
              <a:tblPr firstRow="1">
                <a:tableStyleId>{5C22544A-7EE6-4342-B048-85BDC9FD1C3A}</a:tableStyleId>
              </a:tblPr>
              <a:tblGrid>
                <a:gridCol w="1993215">
                  <a:extLst>
                    <a:ext uri="{9D8B030D-6E8A-4147-A177-3AD203B41FA5}">
                      <a16:colId xmlns:a16="http://schemas.microsoft.com/office/drawing/2014/main" val="4142944483"/>
                    </a:ext>
                  </a:extLst>
                </a:gridCol>
                <a:gridCol w="2030931">
                  <a:extLst>
                    <a:ext uri="{9D8B030D-6E8A-4147-A177-3AD203B41FA5}">
                      <a16:colId xmlns:a16="http://schemas.microsoft.com/office/drawing/2014/main" val="2926200699"/>
                    </a:ext>
                  </a:extLst>
                </a:gridCol>
                <a:gridCol w="1703671">
                  <a:extLst>
                    <a:ext uri="{9D8B030D-6E8A-4147-A177-3AD203B41FA5}">
                      <a16:colId xmlns:a16="http://schemas.microsoft.com/office/drawing/2014/main" val="4136898958"/>
                    </a:ext>
                  </a:extLst>
                </a:gridCol>
                <a:gridCol w="1868513">
                  <a:extLst>
                    <a:ext uri="{9D8B030D-6E8A-4147-A177-3AD203B41FA5}">
                      <a16:colId xmlns:a16="http://schemas.microsoft.com/office/drawing/2014/main" val="765679240"/>
                    </a:ext>
                  </a:extLst>
                </a:gridCol>
                <a:gridCol w="1962342">
                  <a:extLst>
                    <a:ext uri="{9D8B030D-6E8A-4147-A177-3AD203B41FA5}">
                      <a16:colId xmlns:a16="http://schemas.microsoft.com/office/drawing/2014/main" val="1163260650"/>
                    </a:ext>
                  </a:extLst>
                </a:gridCol>
              </a:tblGrid>
              <a:tr h="0">
                <a:tc>
                  <a:txBody>
                    <a:bodyPr/>
                    <a:lstStyle/>
                    <a:p>
                      <a:r>
                        <a:rPr lang="pt-PT" b="1" dirty="0">
                          <a:solidFill>
                            <a:schemeClr val="bg1"/>
                          </a:solidFill>
                          <a:latin typeface="Arial" panose="020B0604020202020204" pitchFamily="34" charset="0"/>
                          <a:cs typeface="Arial" panose="020B0604020202020204" pitchFamily="34" charset="0"/>
                        </a:rPr>
                        <a:t>Tipo de Aprendizagem</a:t>
                      </a:r>
                      <a:endParaRPr lang="pt-PT" dirty="0">
                        <a:solidFill>
                          <a:schemeClr val="bg1"/>
                        </a:solidFill>
                        <a:latin typeface="Arial" panose="020B0604020202020204" pitchFamily="34" charset="0"/>
                        <a:cs typeface="Arial" panose="020B0604020202020204" pitchFamily="34" charset="0"/>
                      </a:endParaRPr>
                    </a:p>
                  </a:txBody>
                  <a:tcPr anchor="ctr"/>
                </a:tc>
                <a:tc>
                  <a:txBody>
                    <a:bodyPr/>
                    <a:lstStyle/>
                    <a:p>
                      <a:r>
                        <a:rPr lang="pt-PT" b="1" dirty="0">
                          <a:solidFill>
                            <a:schemeClr val="bg1"/>
                          </a:solidFill>
                          <a:latin typeface="Arial" panose="020B0604020202020204" pitchFamily="34" charset="0"/>
                          <a:cs typeface="Arial" panose="020B0604020202020204" pitchFamily="34" charset="0"/>
                        </a:rPr>
                        <a:t>Descrição</a:t>
                      </a:r>
                      <a:endParaRPr lang="pt-PT" dirty="0">
                        <a:solidFill>
                          <a:schemeClr val="bg1"/>
                        </a:solidFill>
                        <a:latin typeface="Arial" panose="020B0604020202020204" pitchFamily="34" charset="0"/>
                        <a:cs typeface="Arial" panose="020B0604020202020204" pitchFamily="34" charset="0"/>
                      </a:endParaRPr>
                    </a:p>
                  </a:txBody>
                  <a:tcPr anchor="ctr"/>
                </a:tc>
                <a:tc>
                  <a:txBody>
                    <a:bodyPr/>
                    <a:lstStyle/>
                    <a:p>
                      <a:r>
                        <a:rPr lang="pt-PT" b="1" dirty="0">
                          <a:solidFill>
                            <a:schemeClr val="bg1"/>
                          </a:solidFill>
                          <a:latin typeface="Arial" panose="020B0604020202020204" pitchFamily="34" charset="0"/>
                          <a:cs typeface="Arial" panose="020B0604020202020204" pitchFamily="34" charset="0"/>
                        </a:rPr>
                        <a:t>Exemplo / Aplicação</a:t>
                      </a:r>
                      <a:endParaRPr lang="pt-PT" dirty="0">
                        <a:solidFill>
                          <a:schemeClr val="bg1"/>
                        </a:solidFill>
                        <a:latin typeface="Arial" panose="020B0604020202020204" pitchFamily="34" charset="0"/>
                        <a:cs typeface="Arial" panose="020B0604020202020204" pitchFamily="34" charset="0"/>
                      </a:endParaRPr>
                    </a:p>
                  </a:txBody>
                  <a:tcPr anchor="ctr"/>
                </a:tc>
                <a:tc>
                  <a:txBody>
                    <a:bodyPr/>
                    <a:lstStyle/>
                    <a:p>
                      <a:r>
                        <a:rPr lang="pt-PT" b="1" dirty="0">
                          <a:solidFill>
                            <a:schemeClr val="bg1"/>
                          </a:solidFill>
                          <a:latin typeface="Arial" panose="020B0604020202020204" pitchFamily="34" charset="0"/>
                          <a:cs typeface="Arial" panose="020B0604020202020204" pitchFamily="34" charset="0"/>
                        </a:rPr>
                        <a:t>Vantagens</a:t>
                      </a:r>
                      <a:endParaRPr lang="pt-PT" dirty="0">
                        <a:solidFill>
                          <a:schemeClr val="bg1"/>
                        </a:solidFill>
                        <a:latin typeface="Arial" panose="020B0604020202020204" pitchFamily="34" charset="0"/>
                        <a:cs typeface="Arial" panose="020B0604020202020204" pitchFamily="34" charset="0"/>
                      </a:endParaRPr>
                    </a:p>
                  </a:txBody>
                  <a:tcPr anchor="ctr"/>
                </a:tc>
                <a:tc>
                  <a:txBody>
                    <a:bodyPr/>
                    <a:lstStyle/>
                    <a:p>
                      <a:r>
                        <a:rPr lang="pt-PT" b="1" dirty="0">
                          <a:solidFill>
                            <a:schemeClr val="bg1"/>
                          </a:solidFill>
                          <a:latin typeface="Arial" panose="020B0604020202020204" pitchFamily="34" charset="0"/>
                          <a:cs typeface="Arial" panose="020B0604020202020204" pitchFamily="34" charset="0"/>
                        </a:rPr>
                        <a:t>Desvantagens</a:t>
                      </a:r>
                      <a:endParaRPr lang="pt-PT" dirty="0">
                        <a:solidFill>
                          <a:schemeClr val="bg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917209602"/>
                  </a:ext>
                </a:extLst>
              </a:tr>
              <a:tr h="0">
                <a:tc>
                  <a:txBody>
                    <a:bodyPr/>
                    <a:lstStyle/>
                    <a:p>
                      <a:r>
                        <a:rPr lang="pt-PT" b="0" dirty="0">
                          <a:latin typeface="Arial" panose="020B0604020202020204" pitchFamily="34" charset="0"/>
                          <a:cs typeface="Arial" panose="020B0604020202020204" pitchFamily="34" charset="0"/>
                        </a:rPr>
                        <a:t>Supervisionado</a:t>
                      </a:r>
                    </a:p>
                  </a:txBody>
                  <a:tcPr anchor="ctr"/>
                </a:tc>
                <a:tc>
                  <a:txBody>
                    <a:bodyPr/>
                    <a:lstStyle/>
                    <a:p>
                      <a:r>
                        <a:rPr lang="pt-PT" sz="1600" dirty="0">
                          <a:latin typeface="Arial" panose="020B0604020202020204" pitchFamily="34" charset="0"/>
                          <a:cs typeface="Arial" panose="020B0604020202020204" pitchFamily="34" charset="0"/>
                        </a:rPr>
                        <a:t>Usa apenas dados </a:t>
                      </a:r>
                      <a:r>
                        <a:rPr lang="pt-PT" sz="1600" b="1" dirty="0">
                          <a:latin typeface="Arial" panose="020B0604020202020204" pitchFamily="34" charset="0"/>
                          <a:cs typeface="Arial" panose="020B0604020202020204" pitchFamily="34" charset="0"/>
                        </a:rPr>
                        <a:t>rotulados</a:t>
                      </a:r>
                      <a:endParaRPr lang="pt-PT" sz="1600" dirty="0">
                        <a:latin typeface="Arial" panose="020B0604020202020204" pitchFamily="34" charset="0"/>
                        <a:cs typeface="Arial" panose="020B0604020202020204" pitchFamily="34" charset="0"/>
                      </a:endParaRPr>
                    </a:p>
                  </a:txBody>
                  <a:tcPr anchor="ctr"/>
                </a:tc>
                <a:tc>
                  <a:txBody>
                    <a:bodyPr/>
                    <a:lstStyle/>
                    <a:p>
                      <a:r>
                        <a:rPr lang="pt-PT" sz="1600">
                          <a:latin typeface="Arial" panose="020B0604020202020204" pitchFamily="34" charset="0"/>
                          <a:cs typeface="Arial" panose="020B0604020202020204" pitchFamily="34" charset="0"/>
                        </a:rPr>
                        <a:t>Classificação de e-mails</a:t>
                      </a:r>
                    </a:p>
                  </a:txBody>
                  <a:tcPr anchor="ctr"/>
                </a:tc>
                <a:tc>
                  <a:txBody>
                    <a:bodyPr/>
                    <a:lstStyle/>
                    <a:p>
                      <a:r>
                        <a:rPr lang="pt-PT" sz="1600" dirty="0">
                          <a:latin typeface="Arial" panose="020B0604020202020204" pitchFamily="34" charset="0"/>
                          <a:cs typeface="Arial" panose="020B0604020202020204" pitchFamily="34" charset="0"/>
                        </a:rPr>
                        <a:t>Alta precisão</a:t>
                      </a:r>
                    </a:p>
                  </a:txBody>
                  <a:tcPr anchor="ctr"/>
                </a:tc>
                <a:tc>
                  <a:txBody>
                    <a:bodyPr/>
                    <a:lstStyle/>
                    <a:p>
                      <a:r>
                        <a:rPr lang="pt-PT" sz="1600">
                          <a:latin typeface="Arial" panose="020B0604020202020204" pitchFamily="34" charset="0"/>
                          <a:cs typeface="Arial" panose="020B0604020202020204" pitchFamily="34" charset="0"/>
                        </a:rPr>
                        <a:t>Alto custo de anotação de dados</a:t>
                      </a:r>
                    </a:p>
                  </a:txBody>
                  <a:tcPr anchor="ctr"/>
                </a:tc>
                <a:extLst>
                  <a:ext uri="{0D108BD9-81ED-4DB2-BD59-A6C34878D82A}">
                    <a16:rowId xmlns:a16="http://schemas.microsoft.com/office/drawing/2014/main" val="3911367814"/>
                  </a:ext>
                </a:extLst>
              </a:tr>
              <a:tr h="0">
                <a:tc>
                  <a:txBody>
                    <a:bodyPr/>
                    <a:lstStyle/>
                    <a:p>
                      <a:r>
                        <a:rPr lang="pt-PT" b="0" dirty="0" err="1">
                          <a:latin typeface="Arial" panose="020B0604020202020204" pitchFamily="34" charset="0"/>
                          <a:cs typeface="Arial" panose="020B0604020202020204" pitchFamily="34" charset="0"/>
                        </a:rPr>
                        <a:t>Semi-supervisionado</a:t>
                      </a:r>
                      <a:endParaRPr lang="pt-PT" b="0" dirty="0">
                        <a:latin typeface="Arial" panose="020B0604020202020204" pitchFamily="34" charset="0"/>
                        <a:cs typeface="Arial" panose="020B0604020202020204" pitchFamily="34" charset="0"/>
                      </a:endParaRPr>
                    </a:p>
                  </a:txBody>
                  <a:tcPr anchor="ctr"/>
                </a:tc>
                <a:tc>
                  <a:txBody>
                    <a:bodyPr/>
                    <a:lstStyle/>
                    <a:p>
                      <a:r>
                        <a:rPr lang="pt-PT" sz="1600" dirty="0">
                          <a:latin typeface="Arial" panose="020B0604020202020204" pitchFamily="34" charset="0"/>
                          <a:cs typeface="Arial" panose="020B0604020202020204" pitchFamily="34" charset="0"/>
                        </a:rPr>
                        <a:t>Usa poucos dados rotulados + muitos não rotulados</a:t>
                      </a:r>
                    </a:p>
                  </a:txBody>
                  <a:tcPr anchor="ctr"/>
                </a:tc>
                <a:tc>
                  <a:txBody>
                    <a:bodyPr/>
                    <a:lstStyle/>
                    <a:p>
                      <a:r>
                        <a:rPr lang="pt-PT" sz="1600" dirty="0">
                          <a:latin typeface="Arial" panose="020B0604020202020204" pitchFamily="34" charset="0"/>
                          <a:cs typeface="Arial" panose="020B0604020202020204" pitchFamily="34" charset="0"/>
                        </a:rPr>
                        <a:t>Deteção de fraudes</a:t>
                      </a:r>
                    </a:p>
                  </a:txBody>
                  <a:tcPr anchor="ctr"/>
                </a:tc>
                <a:tc>
                  <a:txBody>
                    <a:bodyPr/>
                    <a:lstStyle/>
                    <a:p>
                      <a:r>
                        <a:rPr lang="pt-PT" sz="1600">
                          <a:latin typeface="Arial" panose="020B0604020202020204" pitchFamily="34" charset="0"/>
                          <a:cs typeface="Arial" panose="020B0604020202020204" pitchFamily="34" charset="0"/>
                        </a:rPr>
                        <a:t>Reduz custo de anotação</a:t>
                      </a:r>
                    </a:p>
                  </a:txBody>
                  <a:tcPr anchor="ctr"/>
                </a:tc>
                <a:tc>
                  <a:txBody>
                    <a:bodyPr/>
                    <a:lstStyle/>
                    <a:p>
                      <a:r>
                        <a:rPr lang="pt-PT" sz="1600" dirty="0">
                          <a:latin typeface="Arial" panose="020B0604020202020204" pitchFamily="34" charset="0"/>
                          <a:cs typeface="Arial" panose="020B0604020202020204" pitchFamily="34" charset="0"/>
                        </a:rPr>
                        <a:t>Menor precisão que o supervisionado</a:t>
                      </a:r>
                    </a:p>
                  </a:txBody>
                  <a:tcPr anchor="ctr"/>
                </a:tc>
                <a:extLst>
                  <a:ext uri="{0D108BD9-81ED-4DB2-BD59-A6C34878D82A}">
                    <a16:rowId xmlns:a16="http://schemas.microsoft.com/office/drawing/2014/main" val="1272880251"/>
                  </a:ext>
                </a:extLst>
              </a:tr>
              <a:tr h="0">
                <a:tc>
                  <a:txBody>
                    <a:bodyPr/>
                    <a:lstStyle/>
                    <a:p>
                      <a:r>
                        <a:rPr lang="pt-PT" b="0" dirty="0">
                          <a:latin typeface="Arial" panose="020B0604020202020204" pitchFamily="34" charset="0"/>
                          <a:cs typeface="Arial" panose="020B0604020202020204" pitchFamily="34" charset="0"/>
                        </a:rPr>
                        <a:t>Não supervisionado</a:t>
                      </a:r>
                    </a:p>
                  </a:txBody>
                  <a:tcPr anchor="ctr"/>
                </a:tc>
                <a:tc>
                  <a:txBody>
                    <a:bodyPr/>
                    <a:lstStyle/>
                    <a:p>
                      <a:r>
                        <a:rPr lang="pt-PT" sz="1600" dirty="0">
                          <a:latin typeface="Arial" panose="020B0604020202020204" pitchFamily="34" charset="0"/>
                          <a:cs typeface="Arial" panose="020B0604020202020204" pitchFamily="34" charset="0"/>
                        </a:rPr>
                        <a:t>Usa </a:t>
                      </a:r>
                      <a:r>
                        <a:rPr lang="pt-PT" sz="1600" b="1" dirty="0">
                          <a:latin typeface="Arial" panose="020B0604020202020204" pitchFamily="34" charset="0"/>
                          <a:cs typeface="Arial" panose="020B0604020202020204" pitchFamily="34" charset="0"/>
                        </a:rPr>
                        <a:t>dados não rotulados</a:t>
                      </a:r>
                      <a:r>
                        <a:rPr lang="pt-PT" sz="1600" dirty="0">
                          <a:latin typeface="Arial" panose="020B0604020202020204" pitchFamily="34" charset="0"/>
                          <a:cs typeface="Arial" panose="020B0604020202020204" pitchFamily="34" charset="0"/>
                        </a:rPr>
                        <a:t> para encontrar padrões</a:t>
                      </a:r>
                    </a:p>
                  </a:txBody>
                  <a:tcPr anchor="ctr"/>
                </a:tc>
                <a:tc>
                  <a:txBody>
                    <a:bodyPr/>
                    <a:lstStyle/>
                    <a:p>
                      <a:r>
                        <a:rPr lang="pt-PT" sz="1600">
                          <a:latin typeface="Arial" panose="020B0604020202020204" pitchFamily="34" charset="0"/>
                          <a:cs typeface="Arial" panose="020B0604020202020204" pitchFamily="34" charset="0"/>
                        </a:rPr>
                        <a:t>Clustering de clientes</a:t>
                      </a:r>
                    </a:p>
                  </a:txBody>
                  <a:tcPr anchor="ctr"/>
                </a:tc>
                <a:tc>
                  <a:txBody>
                    <a:bodyPr/>
                    <a:lstStyle/>
                    <a:p>
                      <a:r>
                        <a:rPr lang="pt-PT" sz="1600">
                          <a:latin typeface="Arial" panose="020B0604020202020204" pitchFamily="34" charset="0"/>
                          <a:cs typeface="Arial" panose="020B0604020202020204" pitchFamily="34" charset="0"/>
                        </a:rPr>
                        <a:t>Descobre padrões ocultos</a:t>
                      </a:r>
                    </a:p>
                  </a:txBody>
                  <a:tcPr anchor="ctr"/>
                </a:tc>
                <a:tc>
                  <a:txBody>
                    <a:bodyPr/>
                    <a:lstStyle/>
                    <a:p>
                      <a:r>
                        <a:rPr lang="pt-PT" sz="1600">
                          <a:latin typeface="Arial" panose="020B0604020202020204" pitchFamily="34" charset="0"/>
                          <a:cs typeface="Arial" panose="020B0604020202020204" pitchFamily="34" charset="0"/>
                        </a:rPr>
                        <a:t>Difícil validar resultados</a:t>
                      </a:r>
                    </a:p>
                  </a:txBody>
                  <a:tcPr anchor="ctr"/>
                </a:tc>
                <a:extLst>
                  <a:ext uri="{0D108BD9-81ED-4DB2-BD59-A6C34878D82A}">
                    <a16:rowId xmlns:a16="http://schemas.microsoft.com/office/drawing/2014/main" val="3679107114"/>
                  </a:ext>
                </a:extLst>
              </a:tr>
              <a:tr h="0">
                <a:tc>
                  <a:txBody>
                    <a:bodyPr/>
                    <a:lstStyle/>
                    <a:p>
                      <a:r>
                        <a:rPr lang="pt-PT" b="0" dirty="0">
                          <a:latin typeface="Arial" panose="020B0604020202020204" pitchFamily="34" charset="0"/>
                          <a:cs typeface="Arial" panose="020B0604020202020204" pitchFamily="34" charset="0"/>
                        </a:rPr>
                        <a:t>Por Reforço</a:t>
                      </a:r>
                    </a:p>
                  </a:txBody>
                  <a:tcPr anchor="ctr"/>
                </a:tc>
                <a:tc>
                  <a:txBody>
                    <a:bodyPr/>
                    <a:lstStyle/>
                    <a:p>
                      <a:r>
                        <a:rPr lang="pt-PT" sz="1600" dirty="0">
                          <a:latin typeface="Arial" panose="020B0604020202020204" pitchFamily="34" charset="0"/>
                          <a:cs typeface="Arial" panose="020B0604020202020204" pitchFamily="34" charset="0"/>
                        </a:rPr>
                        <a:t>Aprende por </a:t>
                      </a:r>
                      <a:r>
                        <a:rPr lang="pt-PT" sz="1600" b="1" dirty="0">
                          <a:latin typeface="Arial" panose="020B0604020202020204" pitchFamily="34" charset="0"/>
                          <a:cs typeface="Arial" panose="020B0604020202020204" pitchFamily="34" charset="0"/>
                        </a:rPr>
                        <a:t>tentativa-erro</a:t>
                      </a:r>
                      <a:r>
                        <a:rPr lang="pt-PT" sz="1600" dirty="0">
                          <a:latin typeface="Arial" panose="020B0604020202020204" pitchFamily="34" charset="0"/>
                          <a:cs typeface="Arial" panose="020B0604020202020204" pitchFamily="34" charset="0"/>
                        </a:rPr>
                        <a:t> com recompensas e penalizações</a:t>
                      </a:r>
                    </a:p>
                  </a:txBody>
                  <a:tcPr anchor="ctr"/>
                </a:tc>
                <a:tc>
                  <a:txBody>
                    <a:bodyPr/>
                    <a:lstStyle/>
                    <a:p>
                      <a:r>
                        <a:rPr lang="pt-PT" sz="1600" dirty="0">
                          <a:latin typeface="Arial" panose="020B0604020202020204" pitchFamily="34" charset="0"/>
                          <a:cs typeface="Arial" panose="020B0604020202020204" pitchFamily="34" charset="0"/>
                        </a:rPr>
                        <a:t>Robótica, jogos, otimização</a:t>
                      </a:r>
                    </a:p>
                  </a:txBody>
                  <a:tcPr anchor="ctr"/>
                </a:tc>
                <a:tc>
                  <a:txBody>
                    <a:bodyPr/>
                    <a:lstStyle/>
                    <a:p>
                      <a:r>
                        <a:rPr lang="pt-PT" sz="1600" dirty="0">
                          <a:latin typeface="Arial" panose="020B0604020202020204" pitchFamily="34" charset="0"/>
                          <a:cs typeface="Arial" panose="020B0604020202020204" pitchFamily="34" charset="0"/>
                        </a:rPr>
                        <a:t>Aprende com experiência; útil em ambientes dinâmicos</a:t>
                      </a:r>
                    </a:p>
                  </a:txBody>
                  <a:tcPr anchor="ctr"/>
                </a:tc>
                <a:tc>
                  <a:txBody>
                    <a:bodyPr/>
                    <a:lstStyle/>
                    <a:p>
                      <a:r>
                        <a:rPr lang="pt-PT" sz="1600" dirty="0">
                          <a:latin typeface="Arial" panose="020B0604020202020204" pitchFamily="34" charset="0"/>
                          <a:cs typeface="Arial" panose="020B0604020202020204" pitchFamily="34" charset="0"/>
                        </a:rPr>
                        <a:t>Requer muito tempo e simulações</a:t>
                      </a:r>
                    </a:p>
                  </a:txBody>
                  <a:tcPr anchor="ctr"/>
                </a:tc>
                <a:extLst>
                  <a:ext uri="{0D108BD9-81ED-4DB2-BD59-A6C34878D82A}">
                    <a16:rowId xmlns:a16="http://schemas.microsoft.com/office/drawing/2014/main" val="3014001893"/>
                  </a:ext>
                </a:extLst>
              </a:tr>
            </a:tbl>
          </a:graphicData>
        </a:graphic>
      </p:graphicFrame>
    </p:spTree>
    <p:extLst>
      <p:ext uri="{BB962C8B-B14F-4D97-AF65-F5344CB8AC3E}">
        <p14:creationId xmlns:p14="http://schemas.microsoft.com/office/powerpoint/2010/main" val="881152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2DD5C3D-67E4-B5F3-3833-858351A89A38}"/>
              </a:ext>
            </a:extLst>
          </p:cNvPr>
          <p:cNvSpPr txBox="1"/>
          <p:nvPr/>
        </p:nvSpPr>
        <p:spPr>
          <a:xfrm>
            <a:off x="1401096" y="2551837"/>
            <a:ext cx="9389807" cy="1754326"/>
          </a:xfrm>
          <a:prstGeom prst="rect">
            <a:avLst/>
          </a:prstGeom>
          <a:noFill/>
        </p:spPr>
        <p:txBody>
          <a:bodyPr wrap="square" rtlCol="0">
            <a:spAutoFit/>
          </a:bodyPr>
          <a:lstStyle/>
          <a:p>
            <a:pPr algn="ctr"/>
            <a:r>
              <a:rPr lang="pt-PT" sz="5400" b="1" dirty="0">
                <a:latin typeface="Arial" panose="020B0604020202020204" pitchFamily="34" charset="0"/>
                <a:cs typeface="Arial" panose="020B0604020202020204" pitchFamily="34" charset="0"/>
              </a:rPr>
              <a:t>O que é </a:t>
            </a:r>
            <a:r>
              <a:rPr lang="pt-PT" sz="5400" b="1" dirty="0">
                <a:solidFill>
                  <a:srgbClr val="E44F3D"/>
                </a:solidFill>
                <a:latin typeface="Arial" panose="020B0604020202020204" pitchFamily="34" charset="0"/>
                <a:ea typeface="+mj-ea"/>
                <a:cs typeface="Arial" panose="020B0604020202020204" pitchFamily="34" charset="0"/>
              </a:rPr>
              <a:t>inteligência</a:t>
            </a:r>
            <a:r>
              <a:rPr lang="pt-PT" sz="5400" b="1" dirty="0">
                <a:latin typeface="Arial" panose="020B0604020202020204" pitchFamily="34" charset="0"/>
                <a:cs typeface="Arial" panose="020B0604020202020204" pitchFamily="34" charset="0"/>
              </a:rPr>
              <a:t> e </a:t>
            </a:r>
            <a:r>
              <a:rPr lang="pt-PT" sz="5400" b="1" dirty="0">
                <a:solidFill>
                  <a:srgbClr val="E44F3D"/>
                </a:solidFill>
                <a:latin typeface="Arial" panose="020B0604020202020204" pitchFamily="34" charset="0"/>
                <a:ea typeface="+mj-ea"/>
                <a:cs typeface="Arial" panose="020B0604020202020204" pitchFamily="34" charset="0"/>
              </a:rPr>
              <a:t>inteligência artificial</a:t>
            </a:r>
            <a:r>
              <a:rPr lang="pt-PT" sz="54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1858633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082BC-AD81-EB51-9F40-9E3CDBD42E7E}"/>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810372B2-ECB8-D8FB-B6F4-3FC39BEA7439}"/>
              </a:ext>
            </a:extLst>
          </p:cNvPr>
          <p:cNvSpPr>
            <a:spLocks noGrp="1"/>
          </p:cNvSpPr>
          <p:nvPr>
            <p:ph type="title"/>
          </p:nvPr>
        </p:nvSpPr>
        <p:spPr/>
        <p:txBody>
          <a:bodyPr>
            <a:normAutofit/>
          </a:bodyPr>
          <a:lstStyle/>
          <a:p>
            <a:r>
              <a:rPr lang="pt-PT" sz="3200" dirty="0"/>
              <a:t>Valor dos dados</a:t>
            </a:r>
          </a:p>
        </p:txBody>
      </p:sp>
      <p:sp>
        <p:nvSpPr>
          <p:cNvPr id="2" name="Content Placeholder 13">
            <a:extLst>
              <a:ext uri="{FF2B5EF4-FFF2-40B4-BE49-F238E27FC236}">
                <a16:creationId xmlns:a16="http://schemas.microsoft.com/office/drawing/2014/main" id="{48F90F9A-7A88-6A24-D6BD-064D6AB887CC}"/>
              </a:ext>
            </a:extLst>
          </p:cNvPr>
          <p:cNvSpPr>
            <a:spLocks noGrp="1"/>
          </p:cNvSpPr>
          <p:nvPr>
            <p:ph sz="half" idx="2"/>
          </p:nvPr>
        </p:nvSpPr>
        <p:spPr>
          <a:xfrm>
            <a:off x="836613" y="1690688"/>
            <a:ext cx="5795193" cy="4543124"/>
          </a:xfrm>
        </p:spPr>
        <p:txBody>
          <a:bodyPr>
            <a:normAutofit lnSpcReduction="10000"/>
          </a:bodyPr>
          <a:lstStyle/>
          <a:p>
            <a:pPr marL="0" indent="0">
              <a:buNone/>
            </a:pPr>
            <a:r>
              <a:rPr lang="pt-PT" sz="2400" b="1" dirty="0"/>
              <a:t>“</a:t>
            </a:r>
            <a:r>
              <a:rPr lang="pt-PT" sz="2400" b="1" i="1" dirty="0">
                <a:solidFill>
                  <a:srgbClr val="E44F3D"/>
                </a:solidFill>
              </a:rPr>
              <a:t>Data </a:t>
            </a:r>
            <a:r>
              <a:rPr lang="pt-PT" sz="2400" b="1" i="1" dirty="0" err="1">
                <a:solidFill>
                  <a:srgbClr val="E44F3D"/>
                </a:solidFill>
              </a:rPr>
              <a:t>is</a:t>
            </a:r>
            <a:r>
              <a:rPr lang="pt-PT" sz="2400" b="1" i="1" dirty="0">
                <a:solidFill>
                  <a:srgbClr val="E44F3D"/>
                </a:solidFill>
              </a:rPr>
              <a:t> </a:t>
            </a:r>
            <a:r>
              <a:rPr lang="pt-PT" sz="2400" b="1" i="1" dirty="0" err="1">
                <a:solidFill>
                  <a:srgbClr val="E44F3D"/>
                </a:solidFill>
              </a:rPr>
              <a:t>the</a:t>
            </a:r>
            <a:r>
              <a:rPr lang="pt-PT" sz="2400" b="1" i="1" dirty="0">
                <a:solidFill>
                  <a:srgbClr val="E44F3D"/>
                </a:solidFill>
              </a:rPr>
              <a:t> </a:t>
            </a:r>
            <a:r>
              <a:rPr lang="pt-PT" sz="2400" b="1" i="1" dirty="0" err="1">
                <a:solidFill>
                  <a:srgbClr val="E44F3D"/>
                </a:solidFill>
              </a:rPr>
              <a:t>new</a:t>
            </a:r>
            <a:r>
              <a:rPr lang="pt-PT" sz="2400" b="1" i="1" dirty="0">
                <a:solidFill>
                  <a:srgbClr val="E44F3D"/>
                </a:solidFill>
              </a:rPr>
              <a:t> </a:t>
            </a:r>
            <a:r>
              <a:rPr lang="pt-PT" sz="2400" b="1" i="1" dirty="0" err="1">
                <a:solidFill>
                  <a:srgbClr val="E44F3D"/>
                </a:solidFill>
              </a:rPr>
              <a:t>oil</a:t>
            </a:r>
            <a:r>
              <a:rPr lang="pt-PT" sz="2400" b="1" dirty="0"/>
              <a:t>” </a:t>
            </a:r>
            <a:r>
              <a:rPr lang="pt-PT" sz="2400" dirty="0"/>
              <a:t>(2006)</a:t>
            </a:r>
          </a:p>
          <a:p>
            <a:pPr marL="0" indent="0">
              <a:buNone/>
            </a:pPr>
            <a:endParaRPr lang="pt-PT" sz="2400" b="1" dirty="0"/>
          </a:p>
          <a:p>
            <a:pPr marL="0" indent="0">
              <a:buNone/>
            </a:pPr>
            <a:r>
              <a:rPr lang="pt-PT" sz="2400" dirty="0"/>
              <a:t>A ciência de dados, embora menos visível, é talvez a fonte para que seja retirado </a:t>
            </a:r>
            <a:r>
              <a:rPr lang="pt-PT" sz="2400" b="1" dirty="0"/>
              <a:t>valor</a:t>
            </a:r>
            <a:r>
              <a:rPr lang="pt-PT" sz="2400" dirty="0"/>
              <a:t> do conhecimento destas máquinas.</a:t>
            </a:r>
          </a:p>
          <a:p>
            <a:pPr marL="0" indent="0">
              <a:buNone/>
            </a:pPr>
            <a:endParaRPr lang="pt-PT" sz="2400" dirty="0"/>
          </a:p>
          <a:p>
            <a:pPr marL="0" indent="0">
              <a:buNone/>
            </a:pPr>
            <a:r>
              <a:rPr lang="pt-PT" sz="2400" dirty="0"/>
              <a:t>Necessário garantir que os modelos </a:t>
            </a:r>
            <a:r>
              <a:rPr lang="pt-PT" sz="2400" b="1" dirty="0"/>
              <a:t>não</a:t>
            </a:r>
            <a:r>
              <a:rPr lang="pt-PT" sz="2400" dirty="0"/>
              <a:t> são treinados com </a:t>
            </a:r>
            <a:r>
              <a:rPr lang="pt-PT" sz="2400" b="1" dirty="0"/>
              <a:t>dados históricos voláteis </a:t>
            </a:r>
            <a:r>
              <a:rPr lang="pt-PT" sz="2400" dirty="0"/>
              <a:t>capazes de criar </a:t>
            </a:r>
            <a:r>
              <a:rPr lang="pt-PT" sz="2400" b="1" dirty="0"/>
              <a:t>preconceitos/tendências </a:t>
            </a:r>
            <a:r>
              <a:rPr lang="pt-PT" sz="2400" dirty="0"/>
              <a:t>nas suas respostas.</a:t>
            </a:r>
          </a:p>
          <a:p>
            <a:endParaRPr lang="pt-PT" sz="2400" dirty="0"/>
          </a:p>
          <a:p>
            <a:endParaRPr lang="pt-PT" sz="2400" dirty="0"/>
          </a:p>
        </p:txBody>
      </p:sp>
      <p:pic>
        <p:nvPicPr>
          <p:cNvPr id="9218" name="Picture 2" descr="Supporter insights: how you can turn them into revenue - Data Talks -  Sports CDP">
            <a:extLst>
              <a:ext uri="{FF2B5EF4-FFF2-40B4-BE49-F238E27FC236}">
                <a16:creationId xmlns:a16="http://schemas.microsoft.com/office/drawing/2014/main" id="{3E87EA6D-87DB-B351-5066-AC5F9C2465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1582" y="1482291"/>
            <a:ext cx="3893418" cy="38934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70606C5-EF16-71C3-553E-AC671939E120}"/>
              </a:ext>
            </a:extLst>
          </p:cNvPr>
          <p:cNvSpPr txBox="1"/>
          <p:nvPr/>
        </p:nvSpPr>
        <p:spPr>
          <a:xfrm>
            <a:off x="7106639" y="5471961"/>
            <a:ext cx="4303304" cy="276999"/>
          </a:xfrm>
          <a:prstGeom prst="rect">
            <a:avLst/>
          </a:prstGeom>
          <a:noFill/>
        </p:spPr>
        <p:txBody>
          <a:bodyPr wrap="square" rtlCol="0">
            <a:spAutoFit/>
          </a:bodyPr>
          <a:lstStyle/>
          <a:p>
            <a:r>
              <a:rPr lang="pt-PT" sz="1200" dirty="0">
                <a:latin typeface="Arial" panose="020B0604020202020204" pitchFamily="34" charset="0"/>
                <a:cs typeface="Arial" panose="020B0604020202020204" pitchFamily="34" charset="0"/>
              </a:rPr>
              <a:t>Clive </a:t>
            </a:r>
            <a:r>
              <a:rPr lang="pt-PT" sz="1200" dirty="0" err="1">
                <a:latin typeface="Arial" panose="020B0604020202020204" pitchFamily="34" charset="0"/>
                <a:cs typeface="Arial" panose="020B0604020202020204" pitchFamily="34" charset="0"/>
              </a:rPr>
              <a:t>Humby</a:t>
            </a:r>
            <a:r>
              <a:rPr lang="pt-PT" sz="1200" dirty="0">
                <a:latin typeface="Arial" panose="020B0604020202020204" pitchFamily="34" charset="0"/>
                <a:cs typeface="Arial" panose="020B0604020202020204" pitchFamily="34" charset="0"/>
              </a:rPr>
              <a:t>, matemático e especialista em ciência de dados</a:t>
            </a:r>
          </a:p>
        </p:txBody>
      </p:sp>
    </p:spTree>
    <p:extLst>
      <p:ext uri="{BB962C8B-B14F-4D97-AF65-F5344CB8AC3E}">
        <p14:creationId xmlns:p14="http://schemas.microsoft.com/office/powerpoint/2010/main" val="926384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A1182-3667-B5F7-C2A3-CCEB784E70A2}"/>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08622B2F-0E9E-91A2-C2EA-C72E9740E248}"/>
              </a:ext>
            </a:extLst>
          </p:cNvPr>
          <p:cNvSpPr txBox="1"/>
          <p:nvPr/>
        </p:nvSpPr>
        <p:spPr>
          <a:xfrm>
            <a:off x="1401096" y="2875002"/>
            <a:ext cx="9389807" cy="923330"/>
          </a:xfrm>
          <a:prstGeom prst="rect">
            <a:avLst/>
          </a:prstGeom>
          <a:noFill/>
        </p:spPr>
        <p:txBody>
          <a:bodyPr wrap="square" rtlCol="0">
            <a:spAutoFit/>
          </a:bodyPr>
          <a:lstStyle/>
          <a:p>
            <a:pPr algn="ctr"/>
            <a:r>
              <a:rPr lang="pt-PT" sz="5400" b="1" dirty="0">
                <a:latin typeface="Arial" panose="020B0604020202020204" pitchFamily="34" charset="0"/>
                <a:cs typeface="Arial" panose="020B0604020202020204" pitchFamily="34" charset="0"/>
              </a:rPr>
              <a:t>O que é </a:t>
            </a:r>
            <a:r>
              <a:rPr lang="pt-PT" sz="5400" b="1" dirty="0" err="1">
                <a:solidFill>
                  <a:srgbClr val="E44F3D"/>
                </a:solidFill>
                <a:latin typeface="Arial" panose="020B0604020202020204" pitchFamily="34" charset="0"/>
                <a:cs typeface="Arial" panose="020B0604020202020204" pitchFamily="34" charset="0"/>
              </a:rPr>
              <a:t>Deep</a:t>
            </a:r>
            <a:r>
              <a:rPr lang="pt-PT" sz="5400" b="1" dirty="0">
                <a:latin typeface="Arial" panose="020B0604020202020204" pitchFamily="34" charset="0"/>
                <a:cs typeface="Arial" panose="020B0604020202020204" pitchFamily="34" charset="0"/>
              </a:rPr>
              <a:t> </a:t>
            </a:r>
            <a:r>
              <a:rPr lang="pt-PT" sz="5400" b="1" dirty="0" err="1">
                <a:latin typeface="Arial" panose="020B0604020202020204" pitchFamily="34" charset="0"/>
                <a:cs typeface="Arial" panose="020B0604020202020204" pitchFamily="34" charset="0"/>
              </a:rPr>
              <a:t>Learning</a:t>
            </a:r>
            <a:r>
              <a:rPr lang="pt-PT" sz="54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589573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330B4-34D5-EA7D-C7EB-F76E1923B309}"/>
              </a:ext>
            </a:extLst>
          </p:cNvPr>
          <p:cNvSpPr>
            <a:spLocks noGrp="1"/>
          </p:cNvSpPr>
          <p:nvPr>
            <p:ph type="title"/>
          </p:nvPr>
        </p:nvSpPr>
        <p:spPr/>
        <p:txBody>
          <a:bodyPr>
            <a:normAutofit/>
          </a:bodyPr>
          <a:lstStyle/>
          <a:p>
            <a:r>
              <a:rPr lang="pt-PT" sz="3200" dirty="0" err="1"/>
              <a:t>Deep</a:t>
            </a:r>
            <a:r>
              <a:rPr lang="pt-PT" sz="3200" dirty="0"/>
              <a:t> </a:t>
            </a:r>
            <a:r>
              <a:rPr lang="pt-PT" sz="3200" dirty="0" err="1"/>
              <a:t>Learning</a:t>
            </a:r>
            <a:endParaRPr lang="pt-PT" sz="3200" dirty="0"/>
          </a:p>
        </p:txBody>
      </p:sp>
      <p:sp>
        <p:nvSpPr>
          <p:cNvPr id="3" name="Content Placeholder 2">
            <a:extLst>
              <a:ext uri="{FF2B5EF4-FFF2-40B4-BE49-F238E27FC236}">
                <a16:creationId xmlns:a16="http://schemas.microsoft.com/office/drawing/2014/main" id="{5E25AE7A-AB92-C662-B89C-C3172CAB32E9}"/>
              </a:ext>
            </a:extLst>
          </p:cNvPr>
          <p:cNvSpPr>
            <a:spLocks noGrp="1"/>
          </p:cNvSpPr>
          <p:nvPr>
            <p:ph idx="1"/>
          </p:nvPr>
        </p:nvSpPr>
        <p:spPr>
          <a:xfrm>
            <a:off x="545705" y="1690688"/>
            <a:ext cx="5328991" cy="4351338"/>
          </a:xfrm>
        </p:spPr>
        <p:txBody>
          <a:bodyPr>
            <a:normAutofit/>
          </a:bodyPr>
          <a:lstStyle/>
          <a:p>
            <a:pPr marL="0" indent="0">
              <a:buNone/>
            </a:pPr>
            <a:r>
              <a:rPr lang="pt-PT" sz="2400" b="1" dirty="0"/>
              <a:t>Rede neural </a:t>
            </a:r>
            <a:r>
              <a:rPr lang="pt-PT" sz="2400" b="1" dirty="0">
                <a:solidFill>
                  <a:srgbClr val="E44F3D"/>
                </a:solidFill>
              </a:rPr>
              <a:t>artificial</a:t>
            </a:r>
            <a:r>
              <a:rPr lang="pt-PT" sz="2400" b="1" dirty="0"/>
              <a:t>: </a:t>
            </a:r>
            <a:r>
              <a:rPr lang="pt-PT" sz="2400" dirty="0"/>
              <a:t>múltiplas camadas de processamento (</a:t>
            </a:r>
            <a:r>
              <a:rPr lang="pt-PT" sz="2400" b="1" dirty="0" err="1"/>
              <a:t>deep</a:t>
            </a:r>
            <a:r>
              <a:rPr lang="pt-PT" sz="2400" dirty="0"/>
              <a:t>)</a:t>
            </a:r>
          </a:p>
          <a:p>
            <a:pPr marL="0" indent="0">
              <a:buNone/>
            </a:pPr>
            <a:endParaRPr lang="pt-PT" sz="2400" dirty="0"/>
          </a:p>
          <a:p>
            <a:pPr marL="0" indent="0">
              <a:buNone/>
            </a:pPr>
            <a:r>
              <a:rPr lang="pt-PT" sz="2400" dirty="0"/>
              <a:t>Processamento puramente matemático (operações matriciais)</a:t>
            </a:r>
          </a:p>
          <a:p>
            <a:pPr marL="0" indent="0">
              <a:buNone/>
            </a:pPr>
            <a:endParaRPr lang="pt-PT" sz="2400" dirty="0"/>
          </a:p>
          <a:p>
            <a:pPr marL="0" indent="0">
              <a:buNone/>
            </a:pPr>
            <a:r>
              <a:rPr lang="pt-PT" sz="2400" dirty="0"/>
              <a:t>Capacidade de reconhecer padrões complexos em imagens, som e texto</a:t>
            </a:r>
          </a:p>
        </p:txBody>
      </p:sp>
      <p:pic>
        <p:nvPicPr>
          <p:cNvPr id="12290" name="Picture 2" descr="Shows a comparison of a simple and deep neural network, highlighting... |  Download Scientific Diagram">
            <a:extLst>
              <a:ext uri="{FF2B5EF4-FFF2-40B4-BE49-F238E27FC236}">
                <a16:creationId xmlns:a16="http://schemas.microsoft.com/office/drawing/2014/main" id="{CB2FF204-3DB0-C783-01C8-30039431AF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4696" y="3775280"/>
            <a:ext cx="5445278" cy="2043952"/>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Deep Learning — In simple words…. Deep learning is a subset of machine… |  by Eshant Sah | Medium">
            <a:extLst>
              <a:ext uri="{FF2B5EF4-FFF2-40B4-BE49-F238E27FC236}">
                <a16:creationId xmlns:a16="http://schemas.microsoft.com/office/drawing/2014/main" id="{EBF40D9A-3B9C-9D89-1092-137AB33EE6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2785" y="1038768"/>
            <a:ext cx="4489100" cy="2568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6780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069F8-48A3-7DC0-D3EE-5BF4FA8E7A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8E9557-0003-4698-F449-A7590FF03712}"/>
              </a:ext>
            </a:extLst>
          </p:cNvPr>
          <p:cNvSpPr>
            <a:spLocks noGrp="1"/>
          </p:cNvSpPr>
          <p:nvPr>
            <p:ph type="title"/>
          </p:nvPr>
        </p:nvSpPr>
        <p:spPr/>
        <p:txBody>
          <a:bodyPr>
            <a:normAutofit/>
          </a:bodyPr>
          <a:lstStyle/>
          <a:p>
            <a:r>
              <a:rPr lang="pt-PT" sz="3200" dirty="0"/>
              <a:t>Arquiteturas e Aprendizagem</a:t>
            </a:r>
            <a:endParaRPr lang="pt-PT" sz="3200" dirty="0">
              <a:latin typeface="+mj-lt"/>
            </a:endParaRPr>
          </a:p>
        </p:txBody>
      </p:sp>
      <p:sp>
        <p:nvSpPr>
          <p:cNvPr id="3" name="Content Placeholder 2">
            <a:extLst>
              <a:ext uri="{FF2B5EF4-FFF2-40B4-BE49-F238E27FC236}">
                <a16:creationId xmlns:a16="http://schemas.microsoft.com/office/drawing/2014/main" id="{635ECAE0-5DA9-0574-871C-4BBD459A260C}"/>
              </a:ext>
            </a:extLst>
          </p:cNvPr>
          <p:cNvSpPr>
            <a:spLocks noGrp="1"/>
          </p:cNvSpPr>
          <p:nvPr>
            <p:ph idx="1"/>
          </p:nvPr>
        </p:nvSpPr>
        <p:spPr>
          <a:xfrm>
            <a:off x="544285" y="1767874"/>
            <a:ext cx="4963885" cy="4351338"/>
          </a:xfrm>
        </p:spPr>
        <p:txBody>
          <a:bodyPr>
            <a:normAutofit/>
          </a:bodyPr>
          <a:lstStyle/>
          <a:p>
            <a:r>
              <a:rPr lang="pt-PT" sz="2400" b="1" dirty="0" err="1"/>
              <a:t>CNNs</a:t>
            </a:r>
            <a:r>
              <a:rPr lang="pt-PT" sz="2400" b="1" kern="100" dirty="0">
                <a:effectLst/>
                <a:ea typeface="Aptos" panose="020B0004020202020204" pitchFamily="34" charset="0"/>
              </a:rPr>
              <a:t> –</a:t>
            </a:r>
            <a:r>
              <a:rPr lang="pt-PT" sz="2400" dirty="0"/>
              <a:t> redes convolucionais para </a:t>
            </a:r>
            <a:r>
              <a:rPr lang="pt-PT" sz="2400" dirty="0">
                <a:solidFill>
                  <a:srgbClr val="E44F3D"/>
                </a:solidFill>
              </a:rPr>
              <a:t>visão computacional</a:t>
            </a:r>
          </a:p>
          <a:p>
            <a:endParaRPr lang="pt-PT" sz="2400" dirty="0"/>
          </a:p>
          <a:p>
            <a:endParaRPr lang="pt-PT" sz="2400" b="1" kern="100" dirty="0">
              <a:effectLst/>
              <a:ea typeface="Aptos" panose="020B0004020202020204" pitchFamily="34" charset="0"/>
            </a:endParaRPr>
          </a:p>
          <a:p>
            <a:endParaRPr lang="pt-PT" sz="2400" b="1" kern="100" dirty="0">
              <a:ea typeface="Aptos" panose="020B0004020202020204" pitchFamily="34" charset="0"/>
            </a:endParaRPr>
          </a:p>
          <a:p>
            <a:r>
              <a:rPr lang="pt-PT" sz="2400" b="1" kern="100" dirty="0" err="1">
                <a:effectLst/>
                <a:ea typeface="Aptos" panose="020B0004020202020204" pitchFamily="34" charset="0"/>
              </a:rPr>
              <a:t>Transformers</a:t>
            </a:r>
            <a:r>
              <a:rPr lang="pt-PT" sz="2400" b="1" kern="100" dirty="0">
                <a:effectLst/>
                <a:ea typeface="Aptos" panose="020B0004020202020204" pitchFamily="34" charset="0"/>
              </a:rPr>
              <a:t> – </a:t>
            </a:r>
            <a:r>
              <a:rPr lang="pt-PT" sz="2400" kern="100" dirty="0">
                <a:effectLst/>
                <a:ea typeface="Aptos" panose="020B0004020202020204" pitchFamily="34" charset="0"/>
              </a:rPr>
              <a:t>Utilizam um </a:t>
            </a:r>
            <a:r>
              <a:rPr lang="pt-PT" sz="2400" kern="100" dirty="0">
                <a:solidFill>
                  <a:srgbClr val="E44F3D"/>
                </a:solidFill>
                <a:effectLst/>
                <a:ea typeface="Aptos" panose="020B0004020202020204" pitchFamily="34" charset="0"/>
              </a:rPr>
              <a:t>método de atenção </a:t>
            </a:r>
            <a:r>
              <a:rPr lang="pt-PT" sz="2400" kern="100" dirty="0">
                <a:effectLst/>
                <a:ea typeface="Aptos" panose="020B0004020202020204" pitchFamily="34" charset="0"/>
              </a:rPr>
              <a:t>capaz de medir a </a:t>
            </a:r>
            <a:r>
              <a:rPr lang="pt-PT" sz="2400" kern="100" dirty="0">
                <a:solidFill>
                  <a:srgbClr val="E44F3D"/>
                </a:solidFill>
                <a:effectLst/>
                <a:ea typeface="Aptos" panose="020B0004020202020204" pitchFamily="34" charset="0"/>
              </a:rPr>
              <a:t>importância</a:t>
            </a:r>
            <a:r>
              <a:rPr lang="pt-PT" sz="2400" kern="100" dirty="0">
                <a:effectLst/>
                <a:ea typeface="Aptos" panose="020B0004020202020204" pitchFamily="34" charset="0"/>
              </a:rPr>
              <a:t> de cada palavra e faz a relação entre o contexto.</a:t>
            </a:r>
          </a:p>
        </p:txBody>
      </p:sp>
      <p:pic>
        <p:nvPicPr>
          <p:cNvPr id="7" name="Picture 6" descr="A diagram of a number&#10;&#10;Description automatically generated">
            <a:extLst>
              <a:ext uri="{FF2B5EF4-FFF2-40B4-BE49-F238E27FC236}">
                <a16:creationId xmlns:a16="http://schemas.microsoft.com/office/drawing/2014/main" id="{1BA08F8F-F1A6-FF16-2B5A-F1B257CBE2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7254" y="1389036"/>
            <a:ext cx="4115892" cy="2321364"/>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90E19731-B834-F0FF-F5F9-B8FAE25ACF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0002" y="3943543"/>
            <a:ext cx="4190396" cy="2321364"/>
          </a:xfrm>
          <a:prstGeom prst="rect">
            <a:avLst/>
          </a:prstGeom>
        </p:spPr>
      </p:pic>
    </p:spTree>
    <p:extLst>
      <p:ext uri="{BB962C8B-B14F-4D97-AF65-F5344CB8AC3E}">
        <p14:creationId xmlns:p14="http://schemas.microsoft.com/office/powerpoint/2010/main" val="385094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B3E43-5F63-8F0E-ED87-F05B37BC15C8}"/>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3B9999D-BBA1-2D62-EF2B-58F7443B4203}"/>
              </a:ext>
            </a:extLst>
          </p:cNvPr>
          <p:cNvSpPr/>
          <p:nvPr/>
        </p:nvSpPr>
        <p:spPr>
          <a:xfrm>
            <a:off x="5467481" y="2848349"/>
            <a:ext cx="1374754" cy="1157022"/>
          </a:xfrm>
          <a:prstGeom prst="roundRect">
            <a:avLst>
              <a:gd name="adj" fmla="val 50000"/>
            </a:avLst>
          </a:prstGeom>
          <a:solidFill>
            <a:schemeClr val="bg1"/>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 name="TextBox 9">
            <a:extLst>
              <a:ext uri="{FF2B5EF4-FFF2-40B4-BE49-F238E27FC236}">
                <a16:creationId xmlns:a16="http://schemas.microsoft.com/office/drawing/2014/main" id="{8A90930B-F88A-A61C-2B1F-84282CCD3B22}"/>
              </a:ext>
            </a:extLst>
          </p:cNvPr>
          <p:cNvSpPr txBox="1"/>
          <p:nvPr/>
        </p:nvSpPr>
        <p:spPr>
          <a:xfrm>
            <a:off x="5865506" y="3198167"/>
            <a:ext cx="611350" cy="461665"/>
          </a:xfrm>
          <a:prstGeom prst="rect">
            <a:avLst/>
          </a:prstGeom>
          <a:noFill/>
          <a:effectLst/>
        </p:spPr>
        <p:txBody>
          <a:bodyPr wrap="square" rtlCol="0">
            <a:spAutoFit/>
          </a:bodyPr>
          <a:lstStyle/>
          <a:p>
            <a:r>
              <a:rPr lang="pt-PT" sz="2400" b="1" dirty="0">
                <a:latin typeface="Arial" panose="020B0604020202020204" pitchFamily="34" charset="0"/>
                <a:cs typeface="Arial" panose="020B0604020202020204" pitchFamily="34" charset="0"/>
              </a:rPr>
              <a:t>VS</a:t>
            </a:r>
          </a:p>
        </p:txBody>
      </p:sp>
      <p:pic>
        <p:nvPicPr>
          <p:cNvPr id="19" name="Graphic 18" descr="Single gear with solid fill">
            <a:extLst>
              <a:ext uri="{FF2B5EF4-FFF2-40B4-BE49-F238E27FC236}">
                <a16:creationId xmlns:a16="http://schemas.microsoft.com/office/drawing/2014/main" id="{AED862BD-51EC-ABC9-B135-CD9773C653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4862903" y="2142125"/>
            <a:ext cx="2616558" cy="2616556"/>
          </a:xfrm>
          <a:prstGeom prst="rect">
            <a:avLst/>
          </a:prstGeom>
        </p:spPr>
      </p:pic>
      <p:grpSp>
        <p:nvGrpSpPr>
          <p:cNvPr id="21" name="Group 20">
            <a:extLst>
              <a:ext uri="{FF2B5EF4-FFF2-40B4-BE49-F238E27FC236}">
                <a16:creationId xmlns:a16="http://schemas.microsoft.com/office/drawing/2014/main" id="{A076DC04-2E34-DED2-6C90-8B1EB8E17EEF}"/>
              </a:ext>
            </a:extLst>
          </p:cNvPr>
          <p:cNvGrpSpPr/>
          <p:nvPr/>
        </p:nvGrpSpPr>
        <p:grpSpPr>
          <a:xfrm>
            <a:off x="12667017" y="2448124"/>
            <a:ext cx="2016886" cy="1945886"/>
            <a:chOff x="9500305" y="2453920"/>
            <a:chExt cx="2016886" cy="1945886"/>
          </a:xfrm>
        </p:grpSpPr>
        <p:sp>
          <p:nvSpPr>
            <p:cNvPr id="96" name="Rectangle: Rounded Corners 95">
              <a:extLst>
                <a:ext uri="{FF2B5EF4-FFF2-40B4-BE49-F238E27FC236}">
                  <a16:creationId xmlns:a16="http://schemas.microsoft.com/office/drawing/2014/main" id="{2E762A31-1E4C-5EEA-6503-3D8D411B3A0C}"/>
                </a:ext>
              </a:extLst>
            </p:cNvPr>
            <p:cNvSpPr/>
            <p:nvPr/>
          </p:nvSpPr>
          <p:spPr>
            <a:xfrm>
              <a:off x="9500305" y="2453920"/>
              <a:ext cx="2016886" cy="1945886"/>
            </a:xfrm>
            <a:prstGeom prst="roundRect">
              <a:avLst>
                <a:gd name="adj" fmla="val 50000"/>
              </a:avLst>
            </a:prstGeom>
            <a:solidFill>
              <a:schemeClr val="bg1"/>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grpSp>
          <p:nvGrpSpPr>
            <p:cNvPr id="20" name="Group 19">
              <a:extLst>
                <a:ext uri="{FF2B5EF4-FFF2-40B4-BE49-F238E27FC236}">
                  <a16:creationId xmlns:a16="http://schemas.microsoft.com/office/drawing/2014/main" id="{997B1C1D-8776-42EF-ECEF-256AEB75D3B9}"/>
                </a:ext>
              </a:extLst>
            </p:cNvPr>
            <p:cNvGrpSpPr/>
            <p:nvPr/>
          </p:nvGrpSpPr>
          <p:grpSpPr>
            <a:xfrm>
              <a:off x="9594631" y="2733594"/>
              <a:ext cx="1828234" cy="1445953"/>
              <a:chOff x="9594631" y="2733594"/>
              <a:chExt cx="1828234" cy="1445953"/>
            </a:xfrm>
          </p:grpSpPr>
          <p:sp>
            <p:nvSpPr>
              <p:cNvPr id="94" name="TextBox 93">
                <a:extLst>
                  <a:ext uri="{FF2B5EF4-FFF2-40B4-BE49-F238E27FC236}">
                    <a16:creationId xmlns:a16="http://schemas.microsoft.com/office/drawing/2014/main" id="{F622D6CF-8CB0-30DE-1F14-2E8B3B4F5769}"/>
                  </a:ext>
                </a:extLst>
              </p:cNvPr>
              <p:cNvSpPr txBox="1"/>
              <p:nvPr/>
            </p:nvSpPr>
            <p:spPr>
              <a:xfrm>
                <a:off x="9594631" y="3256217"/>
                <a:ext cx="1828234" cy="923330"/>
              </a:xfrm>
              <a:prstGeom prst="rect">
                <a:avLst/>
              </a:prstGeom>
              <a:noFill/>
            </p:spPr>
            <p:txBody>
              <a:bodyPr wrap="square" rtlCol="0">
                <a:spAutoFit/>
              </a:bodyPr>
              <a:lstStyle/>
              <a:p>
                <a:pPr algn="ctr"/>
                <a:r>
                  <a:rPr lang="pt-PT" dirty="0">
                    <a:latin typeface="Arial" panose="020B0604020202020204" pitchFamily="34" charset="0"/>
                    <a:cs typeface="Arial" panose="020B0604020202020204" pitchFamily="34" charset="0"/>
                  </a:rPr>
                  <a:t>Requer </a:t>
                </a:r>
                <a:r>
                  <a:rPr lang="pt-PT" b="1" dirty="0">
                    <a:latin typeface="Arial" panose="020B0604020202020204" pitchFamily="34" charset="0"/>
                    <a:cs typeface="Arial" panose="020B0604020202020204" pitchFamily="34" charset="0"/>
                  </a:rPr>
                  <a:t>grande</a:t>
                </a:r>
                <a:r>
                  <a:rPr lang="pt-PT" dirty="0">
                    <a:latin typeface="Arial" panose="020B0604020202020204" pitchFamily="34" charset="0"/>
                    <a:cs typeface="Arial" panose="020B0604020202020204" pitchFamily="34" charset="0"/>
                  </a:rPr>
                  <a:t> volume de dados</a:t>
                </a:r>
              </a:p>
            </p:txBody>
          </p:sp>
          <p:pic>
            <p:nvPicPr>
              <p:cNvPr id="82" name="Graphic 81" descr="Binary with solid fill">
                <a:extLst>
                  <a:ext uri="{FF2B5EF4-FFF2-40B4-BE49-F238E27FC236}">
                    <a16:creationId xmlns:a16="http://schemas.microsoft.com/office/drawing/2014/main" id="{782CB4EE-785B-9C27-1B41-B8DE4D6D660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57136" y="2733594"/>
                <a:ext cx="553579" cy="553579"/>
              </a:xfrm>
              <a:prstGeom prst="rect">
                <a:avLst/>
              </a:prstGeom>
            </p:spPr>
          </p:pic>
        </p:grpSp>
      </p:grpSp>
      <p:grpSp>
        <p:nvGrpSpPr>
          <p:cNvPr id="17" name="Group 16">
            <a:extLst>
              <a:ext uri="{FF2B5EF4-FFF2-40B4-BE49-F238E27FC236}">
                <a16:creationId xmlns:a16="http://schemas.microsoft.com/office/drawing/2014/main" id="{5D08FEDE-C368-F02D-49A6-8AEC033690B8}"/>
              </a:ext>
            </a:extLst>
          </p:cNvPr>
          <p:cNvGrpSpPr/>
          <p:nvPr/>
        </p:nvGrpSpPr>
        <p:grpSpPr>
          <a:xfrm>
            <a:off x="10984794" y="-2172933"/>
            <a:ext cx="2016886" cy="1945886"/>
            <a:chOff x="8260845" y="310385"/>
            <a:chExt cx="2016886" cy="1945886"/>
          </a:xfrm>
        </p:grpSpPr>
        <p:sp>
          <p:nvSpPr>
            <p:cNvPr id="62" name="Rectangle: Rounded Corners 61">
              <a:extLst>
                <a:ext uri="{FF2B5EF4-FFF2-40B4-BE49-F238E27FC236}">
                  <a16:creationId xmlns:a16="http://schemas.microsoft.com/office/drawing/2014/main" id="{6E146EAD-8396-ED60-ECCF-D449D2AE6FC5}"/>
                </a:ext>
              </a:extLst>
            </p:cNvPr>
            <p:cNvSpPr/>
            <p:nvPr/>
          </p:nvSpPr>
          <p:spPr>
            <a:xfrm>
              <a:off x="8260845" y="310385"/>
              <a:ext cx="2016886" cy="1945886"/>
            </a:xfrm>
            <a:prstGeom prst="roundRect">
              <a:avLst>
                <a:gd name="adj" fmla="val 50000"/>
              </a:avLst>
            </a:prstGeom>
            <a:solidFill>
              <a:schemeClr val="bg1"/>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89" name="TextBox 88">
              <a:extLst>
                <a:ext uri="{FF2B5EF4-FFF2-40B4-BE49-F238E27FC236}">
                  <a16:creationId xmlns:a16="http://schemas.microsoft.com/office/drawing/2014/main" id="{085F869F-EBF4-C12C-A0A3-1688DBAA6B65}"/>
                </a:ext>
              </a:extLst>
            </p:cNvPr>
            <p:cNvSpPr txBox="1"/>
            <p:nvPr/>
          </p:nvSpPr>
          <p:spPr>
            <a:xfrm>
              <a:off x="8355171" y="953353"/>
              <a:ext cx="1828234" cy="923330"/>
            </a:xfrm>
            <a:prstGeom prst="rect">
              <a:avLst/>
            </a:prstGeom>
            <a:noFill/>
          </p:spPr>
          <p:txBody>
            <a:bodyPr wrap="square" rtlCol="0">
              <a:spAutoFit/>
            </a:bodyPr>
            <a:lstStyle/>
            <a:p>
              <a:pPr algn="ctr"/>
              <a:r>
                <a:rPr lang="pt-PT" dirty="0">
                  <a:latin typeface="Arial" panose="020B0604020202020204" pitchFamily="34" charset="0"/>
                  <a:cs typeface="Arial" panose="020B0604020202020204" pitchFamily="34" charset="0"/>
                </a:rPr>
                <a:t>Extração </a:t>
              </a:r>
              <a:r>
                <a:rPr lang="pt-PT" b="1" dirty="0">
                  <a:latin typeface="Arial" panose="020B0604020202020204" pitchFamily="34" charset="0"/>
                  <a:cs typeface="Arial" panose="020B0604020202020204" pitchFamily="34" charset="0"/>
                </a:rPr>
                <a:t>automática</a:t>
              </a:r>
              <a:r>
                <a:rPr lang="pt-PT" dirty="0">
                  <a:latin typeface="Arial" panose="020B0604020202020204" pitchFamily="34" charset="0"/>
                  <a:cs typeface="Arial" panose="020B0604020202020204" pitchFamily="34" charset="0"/>
                </a:rPr>
                <a:t> de características </a:t>
              </a:r>
            </a:p>
          </p:txBody>
        </p:sp>
        <p:pic>
          <p:nvPicPr>
            <p:cNvPr id="84" name="Graphic 83" descr="Lightbulb and gear with solid fill">
              <a:extLst>
                <a:ext uri="{FF2B5EF4-FFF2-40B4-BE49-F238E27FC236}">
                  <a16:creationId xmlns:a16="http://schemas.microsoft.com/office/drawing/2014/main" id="{5789FE6C-C1FD-90BE-9D3A-F0E2D610C3D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06594" y="439457"/>
              <a:ext cx="545302" cy="545300"/>
            </a:xfrm>
            <a:prstGeom prst="rect">
              <a:avLst/>
            </a:prstGeom>
          </p:spPr>
        </p:pic>
      </p:grpSp>
      <p:grpSp>
        <p:nvGrpSpPr>
          <p:cNvPr id="16" name="Group 15">
            <a:extLst>
              <a:ext uri="{FF2B5EF4-FFF2-40B4-BE49-F238E27FC236}">
                <a16:creationId xmlns:a16="http://schemas.microsoft.com/office/drawing/2014/main" id="{2599C11D-CA22-39F3-5C08-EF7692753685}"/>
              </a:ext>
            </a:extLst>
          </p:cNvPr>
          <p:cNvGrpSpPr/>
          <p:nvPr/>
        </p:nvGrpSpPr>
        <p:grpSpPr>
          <a:xfrm>
            <a:off x="2160538" y="-2072431"/>
            <a:ext cx="2016886" cy="1945886"/>
            <a:chOff x="2160538" y="315813"/>
            <a:chExt cx="2016886" cy="1945886"/>
          </a:xfrm>
        </p:grpSpPr>
        <p:sp>
          <p:nvSpPr>
            <p:cNvPr id="15" name="Rectangle: Rounded Corners 14">
              <a:extLst>
                <a:ext uri="{FF2B5EF4-FFF2-40B4-BE49-F238E27FC236}">
                  <a16:creationId xmlns:a16="http://schemas.microsoft.com/office/drawing/2014/main" id="{EAB6E455-A6C2-0EB4-F9A2-8A7E52A7BCDD}"/>
                </a:ext>
              </a:extLst>
            </p:cNvPr>
            <p:cNvSpPr/>
            <p:nvPr/>
          </p:nvSpPr>
          <p:spPr>
            <a:xfrm>
              <a:off x="2160538" y="315813"/>
              <a:ext cx="2016886" cy="1945886"/>
            </a:xfrm>
            <a:prstGeom prst="roundRect">
              <a:avLst>
                <a:gd name="adj" fmla="val 50000"/>
              </a:avLst>
            </a:prstGeom>
            <a:solidFill>
              <a:schemeClr val="bg1"/>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13" name="TextBox 12">
              <a:extLst>
                <a:ext uri="{FF2B5EF4-FFF2-40B4-BE49-F238E27FC236}">
                  <a16:creationId xmlns:a16="http://schemas.microsoft.com/office/drawing/2014/main" id="{D1A09B3B-1AF1-634F-BB46-FE88CD84B540}"/>
                </a:ext>
              </a:extLst>
            </p:cNvPr>
            <p:cNvSpPr txBox="1"/>
            <p:nvPr/>
          </p:nvSpPr>
          <p:spPr>
            <a:xfrm>
              <a:off x="2247736" y="953004"/>
              <a:ext cx="1828234" cy="923330"/>
            </a:xfrm>
            <a:prstGeom prst="rect">
              <a:avLst/>
            </a:prstGeom>
            <a:noFill/>
          </p:spPr>
          <p:txBody>
            <a:bodyPr wrap="square" rtlCol="0">
              <a:spAutoFit/>
            </a:bodyPr>
            <a:lstStyle/>
            <a:p>
              <a:pPr algn="ctr"/>
              <a:r>
                <a:rPr lang="pt-PT" dirty="0">
                  <a:latin typeface="Arial" panose="020B0604020202020204" pitchFamily="34" charset="0"/>
                  <a:cs typeface="Arial" panose="020B0604020202020204" pitchFamily="34" charset="0"/>
                </a:rPr>
                <a:t>Extração </a:t>
              </a:r>
              <a:r>
                <a:rPr lang="pt-PT" b="1" dirty="0">
                  <a:latin typeface="Arial" panose="020B0604020202020204" pitchFamily="34" charset="0"/>
                  <a:cs typeface="Arial" panose="020B0604020202020204" pitchFamily="34" charset="0"/>
                </a:rPr>
                <a:t>manual</a:t>
              </a:r>
              <a:r>
                <a:rPr lang="pt-PT" dirty="0">
                  <a:latin typeface="Arial" panose="020B0604020202020204" pitchFamily="34" charset="0"/>
                  <a:cs typeface="Arial" panose="020B0604020202020204" pitchFamily="34" charset="0"/>
                </a:rPr>
                <a:t> de características </a:t>
              </a:r>
            </a:p>
          </p:txBody>
        </p:sp>
        <p:pic>
          <p:nvPicPr>
            <p:cNvPr id="18" name="Graphic 17" descr="Research with solid fill">
              <a:extLst>
                <a:ext uri="{FF2B5EF4-FFF2-40B4-BE49-F238E27FC236}">
                  <a16:creationId xmlns:a16="http://schemas.microsoft.com/office/drawing/2014/main" id="{654FC988-6DFF-7F69-60E3-68D152C31BB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35926" y="500589"/>
              <a:ext cx="470903" cy="470903"/>
            </a:xfrm>
            <a:prstGeom prst="rect">
              <a:avLst/>
            </a:prstGeom>
          </p:spPr>
        </p:pic>
      </p:grpSp>
      <p:grpSp>
        <p:nvGrpSpPr>
          <p:cNvPr id="14" name="Group 13">
            <a:extLst>
              <a:ext uri="{FF2B5EF4-FFF2-40B4-BE49-F238E27FC236}">
                <a16:creationId xmlns:a16="http://schemas.microsoft.com/office/drawing/2014/main" id="{B4189A43-3AC1-96F8-68DE-78FDE297B0D1}"/>
              </a:ext>
            </a:extLst>
          </p:cNvPr>
          <p:cNvGrpSpPr/>
          <p:nvPr/>
        </p:nvGrpSpPr>
        <p:grpSpPr>
          <a:xfrm>
            <a:off x="-2206881" y="2477460"/>
            <a:ext cx="2016886" cy="1945886"/>
            <a:chOff x="776950" y="2477460"/>
            <a:chExt cx="2016886" cy="1945886"/>
          </a:xfrm>
        </p:grpSpPr>
        <p:sp>
          <p:nvSpPr>
            <p:cNvPr id="52" name="Rectangle: Rounded Corners 51">
              <a:extLst>
                <a:ext uri="{FF2B5EF4-FFF2-40B4-BE49-F238E27FC236}">
                  <a16:creationId xmlns:a16="http://schemas.microsoft.com/office/drawing/2014/main" id="{F951B115-B69C-6F92-B0C8-81A0738D02AB}"/>
                </a:ext>
              </a:extLst>
            </p:cNvPr>
            <p:cNvSpPr/>
            <p:nvPr/>
          </p:nvSpPr>
          <p:spPr>
            <a:xfrm>
              <a:off x="776950" y="2477460"/>
              <a:ext cx="2016886" cy="1945886"/>
            </a:xfrm>
            <a:prstGeom prst="roundRect">
              <a:avLst>
                <a:gd name="adj" fmla="val 50000"/>
              </a:avLst>
            </a:prstGeom>
            <a:solidFill>
              <a:schemeClr val="bg1"/>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53" name="TextBox 52">
              <a:extLst>
                <a:ext uri="{FF2B5EF4-FFF2-40B4-BE49-F238E27FC236}">
                  <a16:creationId xmlns:a16="http://schemas.microsoft.com/office/drawing/2014/main" id="{7CE0274F-AF4D-1DEE-72D3-DB480ACE933F}"/>
                </a:ext>
              </a:extLst>
            </p:cNvPr>
            <p:cNvSpPr txBox="1"/>
            <p:nvPr/>
          </p:nvSpPr>
          <p:spPr>
            <a:xfrm>
              <a:off x="873052" y="3311278"/>
              <a:ext cx="1828234" cy="646331"/>
            </a:xfrm>
            <a:prstGeom prst="rect">
              <a:avLst/>
            </a:prstGeom>
            <a:noFill/>
          </p:spPr>
          <p:txBody>
            <a:bodyPr wrap="square" rtlCol="0">
              <a:spAutoFit/>
            </a:bodyPr>
            <a:lstStyle/>
            <a:p>
              <a:pPr algn="ctr"/>
              <a:r>
                <a:rPr lang="pt-PT" dirty="0">
                  <a:latin typeface="Arial" panose="020B0604020202020204" pitchFamily="34" charset="0"/>
                  <a:cs typeface="Arial" panose="020B0604020202020204" pitchFamily="34" charset="0"/>
                </a:rPr>
                <a:t>Conjunto de dados </a:t>
              </a:r>
              <a:r>
                <a:rPr lang="pt-PT" b="1" dirty="0">
                  <a:latin typeface="Arial" panose="020B0604020202020204" pitchFamily="34" charset="0"/>
                  <a:cs typeface="Arial" panose="020B0604020202020204" pitchFamily="34" charset="0"/>
                </a:rPr>
                <a:t>menores</a:t>
              </a:r>
            </a:p>
          </p:txBody>
        </p:sp>
        <p:pic>
          <p:nvPicPr>
            <p:cNvPr id="88" name="Graphic 87" descr="Document with solid fill">
              <a:extLst>
                <a:ext uri="{FF2B5EF4-FFF2-40B4-BE49-F238E27FC236}">
                  <a16:creationId xmlns:a16="http://schemas.microsoft.com/office/drawing/2014/main" id="{CE06F32B-2004-190E-EC71-0E3740F4BB1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544665" y="2770591"/>
              <a:ext cx="516582" cy="516582"/>
            </a:xfrm>
            <a:prstGeom prst="rect">
              <a:avLst/>
            </a:prstGeom>
          </p:spPr>
        </p:pic>
      </p:grpSp>
      <p:grpSp>
        <p:nvGrpSpPr>
          <p:cNvPr id="12" name="Group 11">
            <a:extLst>
              <a:ext uri="{FF2B5EF4-FFF2-40B4-BE49-F238E27FC236}">
                <a16:creationId xmlns:a16="http://schemas.microsoft.com/office/drawing/2014/main" id="{D483B595-014B-B31F-4AAC-40D3D4A4D85E}"/>
              </a:ext>
            </a:extLst>
          </p:cNvPr>
          <p:cNvGrpSpPr/>
          <p:nvPr/>
        </p:nvGrpSpPr>
        <p:grpSpPr>
          <a:xfrm>
            <a:off x="775665" y="7446524"/>
            <a:ext cx="2016886" cy="1945886"/>
            <a:chOff x="2528025" y="4645572"/>
            <a:chExt cx="2016886" cy="1945886"/>
          </a:xfrm>
        </p:grpSpPr>
        <p:sp>
          <p:nvSpPr>
            <p:cNvPr id="57" name="Rectangle: Rounded Corners 56">
              <a:extLst>
                <a:ext uri="{FF2B5EF4-FFF2-40B4-BE49-F238E27FC236}">
                  <a16:creationId xmlns:a16="http://schemas.microsoft.com/office/drawing/2014/main" id="{BF4073A1-9F95-6B2D-B5D6-0CAAF6ACC294}"/>
                </a:ext>
              </a:extLst>
            </p:cNvPr>
            <p:cNvSpPr/>
            <p:nvPr/>
          </p:nvSpPr>
          <p:spPr>
            <a:xfrm>
              <a:off x="2528025" y="4645572"/>
              <a:ext cx="2016886" cy="1945886"/>
            </a:xfrm>
            <a:prstGeom prst="roundRect">
              <a:avLst>
                <a:gd name="adj" fmla="val 50000"/>
              </a:avLst>
            </a:prstGeom>
            <a:solidFill>
              <a:schemeClr val="bg1"/>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58" name="TextBox 57">
              <a:extLst>
                <a:ext uri="{FF2B5EF4-FFF2-40B4-BE49-F238E27FC236}">
                  <a16:creationId xmlns:a16="http://schemas.microsoft.com/office/drawing/2014/main" id="{907C9BE4-6B79-065B-887D-5D03A68029F4}"/>
                </a:ext>
              </a:extLst>
            </p:cNvPr>
            <p:cNvSpPr txBox="1"/>
            <p:nvPr/>
          </p:nvSpPr>
          <p:spPr>
            <a:xfrm>
              <a:off x="2622351" y="5400422"/>
              <a:ext cx="1828234" cy="646331"/>
            </a:xfrm>
            <a:prstGeom prst="rect">
              <a:avLst/>
            </a:prstGeom>
            <a:noFill/>
          </p:spPr>
          <p:txBody>
            <a:bodyPr wrap="square" rtlCol="0">
              <a:spAutoFit/>
            </a:bodyPr>
            <a:lstStyle/>
            <a:p>
              <a:pPr algn="ctr"/>
              <a:r>
                <a:rPr lang="pt-PT" b="1" dirty="0">
                  <a:latin typeface="Arial" panose="020B0604020202020204" pitchFamily="34" charset="0"/>
                  <a:cs typeface="Arial" panose="020B0604020202020204" pitchFamily="34" charset="0"/>
                </a:rPr>
                <a:t>Menos</a:t>
              </a:r>
              <a:r>
                <a:rPr lang="pt-PT" dirty="0">
                  <a:latin typeface="Arial" panose="020B0604020202020204" pitchFamily="34" charset="0"/>
                  <a:cs typeface="Arial" panose="020B0604020202020204" pitchFamily="34" charset="0"/>
                </a:rPr>
                <a:t> complexos</a:t>
              </a:r>
              <a:endParaRPr lang="pt-PT" b="1" dirty="0">
                <a:latin typeface="Arial" panose="020B0604020202020204" pitchFamily="34" charset="0"/>
                <a:cs typeface="Arial" panose="020B0604020202020204" pitchFamily="34" charset="0"/>
              </a:endParaRPr>
            </a:p>
          </p:txBody>
        </p:sp>
        <p:pic>
          <p:nvPicPr>
            <p:cNvPr id="86" name="Graphic 85" descr="Puzzle pieces with solid fill">
              <a:extLst>
                <a:ext uri="{FF2B5EF4-FFF2-40B4-BE49-F238E27FC236}">
                  <a16:creationId xmlns:a16="http://schemas.microsoft.com/office/drawing/2014/main" id="{5B661BAB-82E2-E033-C28A-84BD4D8466A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273909" y="4813117"/>
              <a:ext cx="627988" cy="627986"/>
            </a:xfrm>
            <a:prstGeom prst="rect">
              <a:avLst/>
            </a:prstGeom>
          </p:spPr>
        </p:pic>
      </p:grpSp>
      <p:grpSp>
        <p:nvGrpSpPr>
          <p:cNvPr id="23" name="Group 22">
            <a:extLst>
              <a:ext uri="{FF2B5EF4-FFF2-40B4-BE49-F238E27FC236}">
                <a16:creationId xmlns:a16="http://schemas.microsoft.com/office/drawing/2014/main" id="{3EB98F0D-75C5-DD3F-F09C-4711F91EA16C}"/>
              </a:ext>
            </a:extLst>
          </p:cNvPr>
          <p:cNvGrpSpPr/>
          <p:nvPr/>
        </p:nvGrpSpPr>
        <p:grpSpPr>
          <a:xfrm>
            <a:off x="8885142" y="7446524"/>
            <a:ext cx="2016886" cy="1945886"/>
            <a:chOff x="8240250" y="4645572"/>
            <a:chExt cx="2016886" cy="1945886"/>
          </a:xfrm>
        </p:grpSpPr>
        <p:sp>
          <p:nvSpPr>
            <p:cNvPr id="72" name="Rectangle: Rounded Corners 71">
              <a:extLst>
                <a:ext uri="{FF2B5EF4-FFF2-40B4-BE49-F238E27FC236}">
                  <a16:creationId xmlns:a16="http://schemas.microsoft.com/office/drawing/2014/main" id="{2F07A307-DCEC-C796-FEC6-2C722CBF374B}"/>
                </a:ext>
              </a:extLst>
            </p:cNvPr>
            <p:cNvSpPr/>
            <p:nvPr/>
          </p:nvSpPr>
          <p:spPr>
            <a:xfrm>
              <a:off x="8240250" y="4645572"/>
              <a:ext cx="2016886" cy="1945886"/>
            </a:xfrm>
            <a:prstGeom prst="roundRect">
              <a:avLst>
                <a:gd name="adj" fmla="val 50000"/>
              </a:avLst>
            </a:prstGeom>
            <a:solidFill>
              <a:schemeClr val="bg1"/>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73" name="TextBox 72">
              <a:extLst>
                <a:ext uri="{FF2B5EF4-FFF2-40B4-BE49-F238E27FC236}">
                  <a16:creationId xmlns:a16="http://schemas.microsoft.com/office/drawing/2014/main" id="{E6A60490-AC07-62E8-1F54-4E7DAE478435}"/>
                </a:ext>
              </a:extLst>
            </p:cNvPr>
            <p:cNvSpPr txBox="1"/>
            <p:nvPr/>
          </p:nvSpPr>
          <p:spPr>
            <a:xfrm>
              <a:off x="8334576" y="5344729"/>
              <a:ext cx="1828234" cy="646331"/>
            </a:xfrm>
            <a:prstGeom prst="rect">
              <a:avLst/>
            </a:prstGeom>
            <a:noFill/>
          </p:spPr>
          <p:txBody>
            <a:bodyPr wrap="square" rtlCol="0">
              <a:spAutoFit/>
            </a:bodyPr>
            <a:lstStyle/>
            <a:p>
              <a:pPr algn="ctr"/>
              <a:r>
                <a:rPr lang="pt-PT" b="1" dirty="0">
                  <a:latin typeface="Arial" panose="020B0604020202020204" pitchFamily="34" charset="0"/>
                  <a:cs typeface="Arial" panose="020B0604020202020204" pitchFamily="34" charset="0"/>
                </a:rPr>
                <a:t>Alta</a:t>
              </a:r>
              <a:r>
                <a:rPr lang="pt-PT" dirty="0">
                  <a:latin typeface="Arial" panose="020B0604020202020204" pitchFamily="34" charset="0"/>
                  <a:cs typeface="Arial" panose="020B0604020202020204" pitchFamily="34" charset="0"/>
                </a:rPr>
                <a:t> complexidade</a:t>
              </a:r>
            </a:p>
          </p:txBody>
        </p:sp>
        <p:pic>
          <p:nvPicPr>
            <p:cNvPr id="98" name="Graphic 97" descr="Remote learning science with solid fill">
              <a:extLst>
                <a:ext uri="{FF2B5EF4-FFF2-40B4-BE49-F238E27FC236}">
                  <a16:creationId xmlns:a16="http://schemas.microsoft.com/office/drawing/2014/main" id="{9D980FF6-351E-6AD7-21A2-393D5392C0F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961356" y="4800257"/>
              <a:ext cx="590540" cy="590540"/>
            </a:xfrm>
            <a:prstGeom prst="rect">
              <a:avLst/>
            </a:prstGeom>
          </p:spPr>
        </p:pic>
      </p:grpSp>
      <p:pic>
        <p:nvPicPr>
          <p:cNvPr id="105" name="Graphic 104" descr="Single gear with solid fill">
            <a:extLst>
              <a:ext uri="{FF2B5EF4-FFF2-40B4-BE49-F238E27FC236}">
                <a16:creationId xmlns:a16="http://schemas.microsoft.com/office/drawing/2014/main" id="{CB61FB66-1133-572E-2C61-A1E84636EE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4862904" y="2112789"/>
            <a:ext cx="2616558" cy="2616556"/>
          </a:xfrm>
          <a:prstGeom prst="rect">
            <a:avLst/>
          </a:prstGeom>
        </p:spPr>
      </p:pic>
      <p:sp>
        <p:nvSpPr>
          <p:cNvPr id="3" name="TextBox 2">
            <a:extLst>
              <a:ext uri="{FF2B5EF4-FFF2-40B4-BE49-F238E27FC236}">
                <a16:creationId xmlns:a16="http://schemas.microsoft.com/office/drawing/2014/main" id="{46D99E2D-E2EE-E12E-D04E-81A63DEBF0A0}"/>
              </a:ext>
            </a:extLst>
          </p:cNvPr>
          <p:cNvSpPr txBox="1"/>
          <p:nvPr/>
        </p:nvSpPr>
        <p:spPr>
          <a:xfrm>
            <a:off x="1404486" y="1442643"/>
            <a:ext cx="9383028" cy="707886"/>
          </a:xfrm>
          <a:prstGeom prst="rect">
            <a:avLst/>
          </a:prstGeom>
          <a:noFill/>
        </p:spPr>
        <p:txBody>
          <a:bodyPr wrap="square" rtlCol="0">
            <a:spAutoFit/>
          </a:bodyPr>
          <a:lstStyle/>
          <a:p>
            <a:pPr algn="ctr"/>
            <a:r>
              <a:rPr lang="pt-PT" sz="4000" b="1" dirty="0" err="1">
                <a:solidFill>
                  <a:srgbClr val="E44F3D"/>
                </a:solidFill>
                <a:latin typeface="Arial" panose="020B0604020202020204" pitchFamily="34" charset="0"/>
                <a:cs typeface="Arial" panose="020B0604020202020204" pitchFamily="34" charset="0"/>
              </a:rPr>
              <a:t>Machine</a:t>
            </a:r>
            <a:r>
              <a:rPr lang="pt-PT" sz="4000" b="1" dirty="0">
                <a:solidFill>
                  <a:srgbClr val="E44F3D"/>
                </a:solidFill>
                <a:latin typeface="Arial" panose="020B0604020202020204" pitchFamily="34" charset="0"/>
                <a:cs typeface="Arial" panose="020B0604020202020204" pitchFamily="34" charset="0"/>
              </a:rPr>
              <a:t> </a:t>
            </a:r>
            <a:r>
              <a:rPr lang="pt-PT" sz="4000" b="1" dirty="0" err="1">
                <a:solidFill>
                  <a:srgbClr val="E44F3D"/>
                </a:solidFill>
                <a:latin typeface="Arial" panose="020B0604020202020204" pitchFamily="34" charset="0"/>
                <a:cs typeface="Arial" panose="020B0604020202020204" pitchFamily="34" charset="0"/>
              </a:rPr>
              <a:t>Learning</a:t>
            </a:r>
            <a:r>
              <a:rPr lang="pt-PT" sz="4000" b="1" dirty="0">
                <a:latin typeface="Arial" panose="020B0604020202020204" pitchFamily="34" charset="0"/>
                <a:cs typeface="Arial" panose="020B0604020202020204" pitchFamily="34" charset="0"/>
              </a:rPr>
              <a:t> </a:t>
            </a:r>
            <a:r>
              <a:rPr lang="pt-PT" sz="4000" b="1" dirty="0" err="1">
                <a:latin typeface="Arial" panose="020B0604020202020204" pitchFamily="34" charset="0"/>
                <a:cs typeface="Arial" panose="020B0604020202020204" pitchFamily="34" charset="0"/>
              </a:rPr>
              <a:t>vs</a:t>
            </a:r>
            <a:r>
              <a:rPr lang="pt-PT" sz="4000" b="1" dirty="0">
                <a:latin typeface="Arial" panose="020B0604020202020204" pitchFamily="34" charset="0"/>
                <a:cs typeface="Arial" panose="020B0604020202020204" pitchFamily="34" charset="0"/>
              </a:rPr>
              <a:t> </a:t>
            </a:r>
            <a:r>
              <a:rPr lang="pt-PT" sz="4000" b="1" dirty="0" err="1">
                <a:solidFill>
                  <a:srgbClr val="E44F3D"/>
                </a:solidFill>
                <a:latin typeface="Arial" panose="020B0604020202020204" pitchFamily="34" charset="0"/>
                <a:cs typeface="Arial" panose="020B0604020202020204" pitchFamily="34" charset="0"/>
              </a:rPr>
              <a:t>Deep</a:t>
            </a:r>
            <a:r>
              <a:rPr lang="pt-PT" sz="4000" b="1" dirty="0">
                <a:solidFill>
                  <a:srgbClr val="E44F3D"/>
                </a:solidFill>
                <a:latin typeface="Arial" panose="020B0604020202020204" pitchFamily="34" charset="0"/>
                <a:cs typeface="Arial" panose="020B0604020202020204" pitchFamily="34" charset="0"/>
              </a:rPr>
              <a:t> </a:t>
            </a:r>
            <a:r>
              <a:rPr lang="pt-PT" sz="4000" b="1" dirty="0" err="1">
                <a:solidFill>
                  <a:srgbClr val="E44F3D"/>
                </a:solidFill>
                <a:latin typeface="Arial" panose="020B0604020202020204" pitchFamily="34" charset="0"/>
                <a:cs typeface="Arial" panose="020B0604020202020204" pitchFamily="34" charset="0"/>
              </a:rPr>
              <a:t>Learning</a:t>
            </a:r>
            <a:r>
              <a:rPr lang="pt-PT" sz="4000" b="1" dirty="0">
                <a:latin typeface="Arial" panose="020B0604020202020204" pitchFamily="34" charset="0"/>
                <a:cs typeface="Arial" panose="020B0604020202020204" pitchFamily="34" charset="0"/>
              </a:rPr>
              <a:t>?</a:t>
            </a:r>
          </a:p>
        </p:txBody>
      </p:sp>
      <p:grpSp>
        <p:nvGrpSpPr>
          <p:cNvPr id="7" name="Group 6">
            <a:extLst>
              <a:ext uri="{FF2B5EF4-FFF2-40B4-BE49-F238E27FC236}">
                <a16:creationId xmlns:a16="http://schemas.microsoft.com/office/drawing/2014/main" id="{E6DBB0E3-C699-716F-8C66-523F1971FF5F}"/>
              </a:ext>
            </a:extLst>
          </p:cNvPr>
          <p:cNvGrpSpPr/>
          <p:nvPr/>
        </p:nvGrpSpPr>
        <p:grpSpPr>
          <a:xfrm>
            <a:off x="12761343" y="-227047"/>
            <a:ext cx="2016886" cy="1945886"/>
            <a:chOff x="9679631" y="1603646"/>
            <a:chExt cx="2016886" cy="1945886"/>
          </a:xfrm>
        </p:grpSpPr>
        <p:grpSp>
          <p:nvGrpSpPr>
            <p:cNvPr id="8" name="Group 7">
              <a:extLst>
                <a:ext uri="{FF2B5EF4-FFF2-40B4-BE49-F238E27FC236}">
                  <a16:creationId xmlns:a16="http://schemas.microsoft.com/office/drawing/2014/main" id="{DF2306E8-8A45-77EA-D510-4B7C346B09BB}"/>
                </a:ext>
              </a:extLst>
            </p:cNvPr>
            <p:cNvGrpSpPr/>
            <p:nvPr/>
          </p:nvGrpSpPr>
          <p:grpSpPr>
            <a:xfrm>
              <a:off x="9679631" y="1603646"/>
              <a:ext cx="2016886" cy="1945886"/>
              <a:chOff x="8260845" y="310385"/>
              <a:chExt cx="2016886" cy="1945886"/>
            </a:xfrm>
          </p:grpSpPr>
          <p:sp>
            <p:nvSpPr>
              <p:cNvPr id="11" name="Rectangle: Rounded Corners 10">
                <a:extLst>
                  <a:ext uri="{FF2B5EF4-FFF2-40B4-BE49-F238E27FC236}">
                    <a16:creationId xmlns:a16="http://schemas.microsoft.com/office/drawing/2014/main" id="{DDA1C43D-C0E5-7704-EC1A-76056486FCDA}"/>
                  </a:ext>
                </a:extLst>
              </p:cNvPr>
              <p:cNvSpPr/>
              <p:nvPr/>
            </p:nvSpPr>
            <p:spPr>
              <a:xfrm>
                <a:off x="8260845" y="310385"/>
                <a:ext cx="2016886" cy="1945886"/>
              </a:xfrm>
              <a:prstGeom prst="roundRect">
                <a:avLst>
                  <a:gd name="adj" fmla="val 50000"/>
                </a:avLst>
              </a:prstGeom>
              <a:solidFill>
                <a:schemeClr val="bg1"/>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22" name="TextBox 21">
                <a:extLst>
                  <a:ext uri="{FF2B5EF4-FFF2-40B4-BE49-F238E27FC236}">
                    <a16:creationId xmlns:a16="http://schemas.microsoft.com/office/drawing/2014/main" id="{E00FCF59-D15C-7DB9-A9B6-3935661FD4E3}"/>
                  </a:ext>
                </a:extLst>
              </p:cNvPr>
              <p:cNvSpPr txBox="1"/>
              <p:nvPr/>
            </p:nvSpPr>
            <p:spPr>
              <a:xfrm>
                <a:off x="8355171" y="953353"/>
                <a:ext cx="1828234" cy="923330"/>
              </a:xfrm>
              <a:prstGeom prst="rect">
                <a:avLst/>
              </a:prstGeom>
              <a:noFill/>
            </p:spPr>
            <p:txBody>
              <a:bodyPr wrap="square" rtlCol="0">
                <a:spAutoFit/>
              </a:bodyPr>
              <a:lstStyle/>
              <a:p>
                <a:pPr algn="ctr"/>
                <a:r>
                  <a:rPr lang="pt-PT" dirty="0">
                    <a:latin typeface="Arial" panose="020B0604020202020204" pitchFamily="34" charset="0"/>
                    <a:cs typeface="Arial" panose="020B0604020202020204" pitchFamily="34" charset="0"/>
                  </a:rPr>
                  <a:t>Ideal para </a:t>
                </a:r>
                <a:r>
                  <a:rPr lang="pt-PT" b="1" dirty="0">
                    <a:latin typeface="Arial" panose="020B0604020202020204" pitchFamily="34" charset="0"/>
                    <a:cs typeface="Arial" panose="020B0604020202020204" pitchFamily="34" charset="0"/>
                  </a:rPr>
                  <a:t>imagens</a:t>
                </a:r>
                <a:r>
                  <a:rPr lang="pt-PT" dirty="0">
                    <a:latin typeface="Arial" panose="020B0604020202020204" pitchFamily="34" charset="0"/>
                    <a:cs typeface="Arial" panose="020B0604020202020204" pitchFamily="34" charset="0"/>
                  </a:rPr>
                  <a:t>, </a:t>
                </a:r>
                <a:r>
                  <a:rPr lang="pt-PT" b="1" dirty="0">
                    <a:latin typeface="Arial" panose="020B0604020202020204" pitchFamily="34" charset="0"/>
                    <a:cs typeface="Arial" panose="020B0604020202020204" pitchFamily="34" charset="0"/>
                  </a:rPr>
                  <a:t>áudio</a:t>
                </a:r>
                <a:r>
                  <a:rPr lang="pt-PT" dirty="0">
                    <a:latin typeface="Arial" panose="020B0604020202020204" pitchFamily="34" charset="0"/>
                    <a:cs typeface="Arial" panose="020B0604020202020204" pitchFamily="34" charset="0"/>
                  </a:rPr>
                  <a:t>, </a:t>
                </a:r>
                <a:r>
                  <a:rPr lang="pt-PT" b="1" dirty="0">
                    <a:latin typeface="Arial" panose="020B0604020202020204" pitchFamily="34" charset="0"/>
                    <a:cs typeface="Arial" panose="020B0604020202020204" pitchFamily="34" charset="0"/>
                  </a:rPr>
                  <a:t>texto</a:t>
                </a:r>
              </a:p>
            </p:txBody>
          </p:sp>
        </p:grpSp>
        <p:pic>
          <p:nvPicPr>
            <p:cNvPr id="9" name="Graphic 8" descr="Presentation with media with solid fill">
              <a:extLst>
                <a:ext uri="{FF2B5EF4-FFF2-40B4-BE49-F238E27FC236}">
                  <a16:creationId xmlns:a16="http://schemas.microsoft.com/office/drawing/2014/main" id="{156E9CE2-6A2F-8547-F929-2ABA9C9A4EF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373629" y="1699766"/>
              <a:ext cx="628890" cy="628890"/>
            </a:xfrm>
            <a:prstGeom prst="rect">
              <a:avLst/>
            </a:prstGeom>
          </p:spPr>
        </p:pic>
      </p:grpSp>
      <p:grpSp>
        <p:nvGrpSpPr>
          <p:cNvPr id="24" name="Group 23">
            <a:extLst>
              <a:ext uri="{FF2B5EF4-FFF2-40B4-BE49-F238E27FC236}">
                <a16:creationId xmlns:a16="http://schemas.microsoft.com/office/drawing/2014/main" id="{AACCF6A9-184B-BEBC-803E-DCEDE7393082}"/>
              </a:ext>
            </a:extLst>
          </p:cNvPr>
          <p:cNvGrpSpPr/>
          <p:nvPr/>
        </p:nvGrpSpPr>
        <p:grpSpPr>
          <a:xfrm>
            <a:off x="-2607757" y="-227047"/>
            <a:ext cx="2016886" cy="1945886"/>
            <a:chOff x="280646" y="1603646"/>
            <a:chExt cx="2016886" cy="1945886"/>
          </a:xfrm>
        </p:grpSpPr>
        <p:grpSp>
          <p:nvGrpSpPr>
            <p:cNvPr id="25" name="Group 24">
              <a:extLst>
                <a:ext uri="{FF2B5EF4-FFF2-40B4-BE49-F238E27FC236}">
                  <a16:creationId xmlns:a16="http://schemas.microsoft.com/office/drawing/2014/main" id="{F7D4C075-8335-1627-7AF2-A98E456A8E33}"/>
                </a:ext>
              </a:extLst>
            </p:cNvPr>
            <p:cNvGrpSpPr/>
            <p:nvPr/>
          </p:nvGrpSpPr>
          <p:grpSpPr>
            <a:xfrm>
              <a:off x="280646" y="1603646"/>
              <a:ext cx="2016886" cy="1945886"/>
              <a:chOff x="2160538" y="315813"/>
              <a:chExt cx="2016886" cy="1945886"/>
            </a:xfrm>
          </p:grpSpPr>
          <p:sp>
            <p:nvSpPr>
              <p:cNvPr id="27" name="Rectangle: Rounded Corners 26">
                <a:extLst>
                  <a:ext uri="{FF2B5EF4-FFF2-40B4-BE49-F238E27FC236}">
                    <a16:creationId xmlns:a16="http://schemas.microsoft.com/office/drawing/2014/main" id="{474264E6-85EA-7DE9-F178-E0FA289AA216}"/>
                  </a:ext>
                </a:extLst>
              </p:cNvPr>
              <p:cNvSpPr/>
              <p:nvPr/>
            </p:nvSpPr>
            <p:spPr>
              <a:xfrm>
                <a:off x="2160538" y="315813"/>
                <a:ext cx="2016886" cy="1945886"/>
              </a:xfrm>
              <a:prstGeom prst="roundRect">
                <a:avLst>
                  <a:gd name="adj" fmla="val 50000"/>
                </a:avLst>
              </a:prstGeom>
              <a:solidFill>
                <a:schemeClr val="bg1"/>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28" name="TextBox 27">
                <a:extLst>
                  <a:ext uri="{FF2B5EF4-FFF2-40B4-BE49-F238E27FC236}">
                    <a16:creationId xmlns:a16="http://schemas.microsoft.com/office/drawing/2014/main" id="{FD72C35D-BF3A-32F1-84E4-72F8F2368965}"/>
                  </a:ext>
                </a:extLst>
              </p:cNvPr>
              <p:cNvSpPr txBox="1"/>
              <p:nvPr/>
            </p:nvSpPr>
            <p:spPr>
              <a:xfrm>
                <a:off x="2247736" y="953004"/>
                <a:ext cx="1828234" cy="1200329"/>
              </a:xfrm>
              <a:prstGeom prst="rect">
                <a:avLst/>
              </a:prstGeom>
              <a:noFill/>
            </p:spPr>
            <p:txBody>
              <a:bodyPr wrap="square" rtlCol="0">
                <a:spAutoFit/>
              </a:bodyPr>
              <a:lstStyle/>
              <a:p>
                <a:pPr algn="ctr"/>
                <a:r>
                  <a:rPr lang="pt-PT" dirty="0">
                    <a:latin typeface="Arial" panose="020B0604020202020204" pitchFamily="34" charset="0"/>
                    <a:cs typeface="Arial" panose="020B0604020202020204" pitchFamily="34" charset="0"/>
                  </a:rPr>
                  <a:t>Ideal para dados </a:t>
                </a:r>
                <a:r>
                  <a:rPr lang="pt-PT" b="1" dirty="0">
                    <a:latin typeface="Arial" panose="020B0604020202020204" pitchFamily="34" charset="0"/>
                    <a:cs typeface="Arial" panose="020B0604020202020204" pitchFamily="34" charset="0"/>
                  </a:rPr>
                  <a:t>estruturados</a:t>
                </a:r>
              </a:p>
              <a:p>
                <a:pPr algn="ctr"/>
                <a:r>
                  <a:rPr lang="pt-PT" dirty="0">
                    <a:latin typeface="Arial" panose="020B0604020202020204" pitchFamily="34" charset="0"/>
                    <a:cs typeface="Arial" panose="020B0604020202020204" pitchFamily="34" charset="0"/>
                  </a:rPr>
                  <a:t>(tabelas)</a:t>
                </a:r>
              </a:p>
            </p:txBody>
          </p:sp>
        </p:grpSp>
        <p:pic>
          <p:nvPicPr>
            <p:cNvPr id="26" name="Graphic 25" descr="Table with solid fill">
              <a:extLst>
                <a:ext uri="{FF2B5EF4-FFF2-40B4-BE49-F238E27FC236}">
                  <a16:creationId xmlns:a16="http://schemas.microsoft.com/office/drawing/2014/main" id="{12F33A63-6B27-1A74-CF1C-3E8813917867}"/>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27015" y="1699766"/>
              <a:ext cx="724148" cy="724148"/>
            </a:xfrm>
            <a:prstGeom prst="rect">
              <a:avLst/>
            </a:prstGeom>
          </p:spPr>
        </p:pic>
      </p:grpSp>
    </p:spTree>
    <p:extLst>
      <p:ext uri="{BB962C8B-B14F-4D97-AF65-F5344CB8AC3E}">
        <p14:creationId xmlns:p14="http://schemas.microsoft.com/office/powerpoint/2010/main" val="21387200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17D12-0BF9-6762-BFE7-FC80BC3E86A2}"/>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CAE1996-80AC-D9AA-77A1-A3DED5DBD4FC}"/>
              </a:ext>
            </a:extLst>
          </p:cNvPr>
          <p:cNvSpPr/>
          <p:nvPr/>
        </p:nvSpPr>
        <p:spPr>
          <a:xfrm>
            <a:off x="3747366" y="2848349"/>
            <a:ext cx="4856884" cy="1157022"/>
          </a:xfrm>
          <a:prstGeom prst="roundRect">
            <a:avLst>
              <a:gd name="adj" fmla="val 50000"/>
            </a:avLst>
          </a:prstGeom>
          <a:solidFill>
            <a:schemeClr val="bg1"/>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 name="TextBox 7">
            <a:extLst>
              <a:ext uri="{FF2B5EF4-FFF2-40B4-BE49-F238E27FC236}">
                <a16:creationId xmlns:a16="http://schemas.microsoft.com/office/drawing/2014/main" id="{BFBDAC5B-4767-6398-6CF5-315F21090699}"/>
              </a:ext>
            </a:extLst>
          </p:cNvPr>
          <p:cNvSpPr txBox="1"/>
          <p:nvPr/>
        </p:nvSpPr>
        <p:spPr>
          <a:xfrm>
            <a:off x="3776720" y="3172778"/>
            <a:ext cx="630195" cy="461665"/>
          </a:xfrm>
          <a:prstGeom prst="rect">
            <a:avLst/>
          </a:prstGeom>
          <a:noFill/>
          <a:effectLst>
            <a:outerShdw blurRad="50800" dist="38100" dir="5400000" algn="t" rotWithShape="0">
              <a:prstClr val="black">
                <a:alpha val="40000"/>
              </a:prstClr>
            </a:outerShdw>
          </a:effectLst>
        </p:spPr>
        <p:txBody>
          <a:bodyPr wrap="square" rtlCol="0">
            <a:spAutoFit/>
          </a:bodyPr>
          <a:lstStyle/>
          <a:p>
            <a:r>
              <a:rPr lang="pt-PT" sz="2400" b="1" dirty="0">
                <a:latin typeface="Arial" panose="020B0604020202020204" pitchFamily="34" charset="0"/>
                <a:cs typeface="Arial" panose="020B0604020202020204" pitchFamily="34" charset="0"/>
              </a:rPr>
              <a:t>ML</a:t>
            </a:r>
          </a:p>
        </p:txBody>
      </p:sp>
      <p:sp>
        <p:nvSpPr>
          <p:cNvPr id="9" name="TextBox 8">
            <a:extLst>
              <a:ext uri="{FF2B5EF4-FFF2-40B4-BE49-F238E27FC236}">
                <a16:creationId xmlns:a16="http://schemas.microsoft.com/office/drawing/2014/main" id="{C5C982FF-F232-36B0-B8D4-B146F72429D2}"/>
              </a:ext>
            </a:extLst>
          </p:cNvPr>
          <p:cNvSpPr txBox="1"/>
          <p:nvPr/>
        </p:nvSpPr>
        <p:spPr>
          <a:xfrm>
            <a:off x="7965140" y="3196028"/>
            <a:ext cx="591410" cy="461665"/>
          </a:xfrm>
          <a:prstGeom prst="rect">
            <a:avLst/>
          </a:prstGeom>
          <a:noFill/>
          <a:effectLst>
            <a:outerShdw blurRad="50800" dist="38100" dir="5400000" algn="t" rotWithShape="0">
              <a:prstClr val="black">
                <a:alpha val="40000"/>
              </a:prstClr>
            </a:outerShdw>
          </a:effectLst>
        </p:spPr>
        <p:txBody>
          <a:bodyPr wrap="square" rtlCol="0">
            <a:spAutoFit/>
          </a:bodyPr>
          <a:lstStyle/>
          <a:p>
            <a:r>
              <a:rPr lang="pt-PT" sz="2400" b="1" dirty="0">
                <a:latin typeface="Arial" panose="020B0604020202020204" pitchFamily="34" charset="0"/>
                <a:cs typeface="Arial" panose="020B0604020202020204" pitchFamily="34" charset="0"/>
              </a:rPr>
              <a:t>DL</a:t>
            </a:r>
          </a:p>
        </p:txBody>
      </p:sp>
      <p:sp>
        <p:nvSpPr>
          <p:cNvPr id="10" name="TextBox 9">
            <a:extLst>
              <a:ext uri="{FF2B5EF4-FFF2-40B4-BE49-F238E27FC236}">
                <a16:creationId xmlns:a16="http://schemas.microsoft.com/office/drawing/2014/main" id="{ECB639C5-07FB-41F3-A82E-7F8B2FEC014E}"/>
              </a:ext>
            </a:extLst>
          </p:cNvPr>
          <p:cNvSpPr txBox="1"/>
          <p:nvPr/>
        </p:nvSpPr>
        <p:spPr>
          <a:xfrm>
            <a:off x="5865507" y="3196028"/>
            <a:ext cx="611350" cy="461665"/>
          </a:xfrm>
          <a:prstGeom prst="rect">
            <a:avLst/>
          </a:prstGeom>
          <a:noFill/>
          <a:effectLst/>
        </p:spPr>
        <p:txBody>
          <a:bodyPr wrap="square" rtlCol="0">
            <a:spAutoFit/>
          </a:bodyPr>
          <a:lstStyle/>
          <a:p>
            <a:r>
              <a:rPr lang="pt-PT" sz="2400" b="1" dirty="0">
                <a:latin typeface="Arial" panose="020B0604020202020204" pitchFamily="34" charset="0"/>
                <a:cs typeface="Arial" panose="020B0604020202020204" pitchFamily="34" charset="0"/>
              </a:rPr>
              <a:t>VS</a:t>
            </a:r>
          </a:p>
        </p:txBody>
      </p:sp>
      <p:pic>
        <p:nvPicPr>
          <p:cNvPr id="19" name="Graphic 18" descr="Single gear with solid fill">
            <a:extLst>
              <a:ext uri="{FF2B5EF4-FFF2-40B4-BE49-F238E27FC236}">
                <a16:creationId xmlns:a16="http://schemas.microsoft.com/office/drawing/2014/main" id="{EC101379-46F7-85CE-1F29-E8DC2FC525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52566" y="2142125"/>
            <a:ext cx="2616558" cy="2616556"/>
          </a:xfrm>
          <a:prstGeom prst="rect">
            <a:avLst/>
          </a:prstGeom>
        </p:spPr>
      </p:pic>
      <p:grpSp>
        <p:nvGrpSpPr>
          <p:cNvPr id="21" name="Group 20">
            <a:extLst>
              <a:ext uri="{FF2B5EF4-FFF2-40B4-BE49-F238E27FC236}">
                <a16:creationId xmlns:a16="http://schemas.microsoft.com/office/drawing/2014/main" id="{5D808AFD-1460-AB59-DD4E-B1310F1F993E}"/>
              </a:ext>
            </a:extLst>
          </p:cNvPr>
          <p:cNvGrpSpPr/>
          <p:nvPr/>
        </p:nvGrpSpPr>
        <p:grpSpPr>
          <a:xfrm>
            <a:off x="9463960" y="3811855"/>
            <a:ext cx="2016886" cy="1945886"/>
            <a:chOff x="9500305" y="2453920"/>
            <a:chExt cx="2016886" cy="1945886"/>
          </a:xfrm>
        </p:grpSpPr>
        <p:sp>
          <p:nvSpPr>
            <p:cNvPr id="96" name="Rectangle: Rounded Corners 95">
              <a:extLst>
                <a:ext uri="{FF2B5EF4-FFF2-40B4-BE49-F238E27FC236}">
                  <a16:creationId xmlns:a16="http://schemas.microsoft.com/office/drawing/2014/main" id="{F8EF24C0-9598-A349-8E89-85AAA50A65B1}"/>
                </a:ext>
              </a:extLst>
            </p:cNvPr>
            <p:cNvSpPr/>
            <p:nvPr/>
          </p:nvSpPr>
          <p:spPr>
            <a:xfrm>
              <a:off x="9500305" y="2453920"/>
              <a:ext cx="2016886" cy="1945886"/>
            </a:xfrm>
            <a:prstGeom prst="roundRect">
              <a:avLst>
                <a:gd name="adj" fmla="val 50000"/>
              </a:avLst>
            </a:prstGeom>
            <a:solidFill>
              <a:schemeClr val="bg1"/>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grpSp>
          <p:nvGrpSpPr>
            <p:cNvPr id="20" name="Group 19">
              <a:extLst>
                <a:ext uri="{FF2B5EF4-FFF2-40B4-BE49-F238E27FC236}">
                  <a16:creationId xmlns:a16="http://schemas.microsoft.com/office/drawing/2014/main" id="{6F6A650C-1BC0-230B-E5B4-3B69145B37A8}"/>
                </a:ext>
              </a:extLst>
            </p:cNvPr>
            <p:cNvGrpSpPr/>
            <p:nvPr/>
          </p:nvGrpSpPr>
          <p:grpSpPr>
            <a:xfrm>
              <a:off x="9594631" y="2733594"/>
              <a:ext cx="1828234" cy="1445953"/>
              <a:chOff x="9594631" y="2733594"/>
              <a:chExt cx="1828234" cy="1445953"/>
            </a:xfrm>
          </p:grpSpPr>
          <p:sp>
            <p:nvSpPr>
              <p:cNvPr id="94" name="TextBox 93">
                <a:extLst>
                  <a:ext uri="{FF2B5EF4-FFF2-40B4-BE49-F238E27FC236}">
                    <a16:creationId xmlns:a16="http://schemas.microsoft.com/office/drawing/2014/main" id="{CB122E32-111F-6A8F-9C35-DC4E7F5AA022}"/>
                  </a:ext>
                </a:extLst>
              </p:cNvPr>
              <p:cNvSpPr txBox="1"/>
              <p:nvPr/>
            </p:nvSpPr>
            <p:spPr>
              <a:xfrm>
                <a:off x="9594631" y="3256217"/>
                <a:ext cx="1828234" cy="923330"/>
              </a:xfrm>
              <a:prstGeom prst="rect">
                <a:avLst/>
              </a:prstGeom>
              <a:noFill/>
            </p:spPr>
            <p:txBody>
              <a:bodyPr wrap="square" rtlCol="0">
                <a:spAutoFit/>
              </a:bodyPr>
              <a:lstStyle/>
              <a:p>
                <a:pPr algn="ctr"/>
                <a:r>
                  <a:rPr lang="pt-PT" dirty="0">
                    <a:latin typeface="Arial" panose="020B0604020202020204" pitchFamily="34" charset="0"/>
                    <a:cs typeface="Arial" panose="020B0604020202020204" pitchFamily="34" charset="0"/>
                  </a:rPr>
                  <a:t>Requer </a:t>
                </a:r>
                <a:r>
                  <a:rPr lang="pt-PT" b="1" dirty="0">
                    <a:latin typeface="Arial" panose="020B0604020202020204" pitchFamily="34" charset="0"/>
                    <a:cs typeface="Arial" panose="020B0604020202020204" pitchFamily="34" charset="0"/>
                  </a:rPr>
                  <a:t>grande</a:t>
                </a:r>
                <a:r>
                  <a:rPr lang="pt-PT" dirty="0">
                    <a:latin typeface="Arial" panose="020B0604020202020204" pitchFamily="34" charset="0"/>
                    <a:cs typeface="Arial" panose="020B0604020202020204" pitchFamily="34" charset="0"/>
                  </a:rPr>
                  <a:t> volume de dados</a:t>
                </a:r>
              </a:p>
            </p:txBody>
          </p:sp>
          <p:pic>
            <p:nvPicPr>
              <p:cNvPr id="82" name="Graphic 81" descr="Binary with solid fill">
                <a:extLst>
                  <a:ext uri="{FF2B5EF4-FFF2-40B4-BE49-F238E27FC236}">
                    <a16:creationId xmlns:a16="http://schemas.microsoft.com/office/drawing/2014/main" id="{27C57F9C-5131-D48F-B1CF-EEDB8FF56A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57136" y="2733594"/>
                <a:ext cx="553579" cy="553579"/>
              </a:xfrm>
              <a:prstGeom prst="rect">
                <a:avLst/>
              </a:prstGeom>
            </p:spPr>
          </p:pic>
        </p:grpSp>
      </p:grpSp>
      <p:grpSp>
        <p:nvGrpSpPr>
          <p:cNvPr id="17" name="Group 16">
            <a:extLst>
              <a:ext uri="{FF2B5EF4-FFF2-40B4-BE49-F238E27FC236}">
                <a16:creationId xmlns:a16="http://schemas.microsoft.com/office/drawing/2014/main" id="{9D18FD12-7178-D537-F5C6-C3E9F8F2A3ED}"/>
              </a:ext>
            </a:extLst>
          </p:cNvPr>
          <p:cNvGrpSpPr/>
          <p:nvPr/>
        </p:nvGrpSpPr>
        <p:grpSpPr>
          <a:xfrm>
            <a:off x="7757071" y="274611"/>
            <a:ext cx="2016886" cy="1945886"/>
            <a:chOff x="8260845" y="310385"/>
            <a:chExt cx="2016886" cy="1945886"/>
          </a:xfrm>
        </p:grpSpPr>
        <p:sp>
          <p:nvSpPr>
            <p:cNvPr id="62" name="Rectangle: Rounded Corners 61">
              <a:extLst>
                <a:ext uri="{FF2B5EF4-FFF2-40B4-BE49-F238E27FC236}">
                  <a16:creationId xmlns:a16="http://schemas.microsoft.com/office/drawing/2014/main" id="{D2FD51FC-34D4-8C32-846F-3865684FE597}"/>
                </a:ext>
              </a:extLst>
            </p:cNvPr>
            <p:cNvSpPr/>
            <p:nvPr/>
          </p:nvSpPr>
          <p:spPr>
            <a:xfrm>
              <a:off x="8260845" y="310385"/>
              <a:ext cx="2016886" cy="1945886"/>
            </a:xfrm>
            <a:prstGeom prst="roundRect">
              <a:avLst>
                <a:gd name="adj" fmla="val 50000"/>
              </a:avLst>
            </a:prstGeom>
            <a:solidFill>
              <a:schemeClr val="bg1"/>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89" name="TextBox 88">
              <a:extLst>
                <a:ext uri="{FF2B5EF4-FFF2-40B4-BE49-F238E27FC236}">
                  <a16:creationId xmlns:a16="http://schemas.microsoft.com/office/drawing/2014/main" id="{81CBA9BE-959F-CEC9-435F-4BDA63E2695A}"/>
                </a:ext>
              </a:extLst>
            </p:cNvPr>
            <p:cNvSpPr txBox="1"/>
            <p:nvPr/>
          </p:nvSpPr>
          <p:spPr>
            <a:xfrm>
              <a:off x="8355171" y="953353"/>
              <a:ext cx="1828234" cy="923330"/>
            </a:xfrm>
            <a:prstGeom prst="rect">
              <a:avLst/>
            </a:prstGeom>
            <a:noFill/>
          </p:spPr>
          <p:txBody>
            <a:bodyPr wrap="square" rtlCol="0">
              <a:spAutoFit/>
            </a:bodyPr>
            <a:lstStyle/>
            <a:p>
              <a:pPr algn="ctr"/>
              <a:r>
                <a:rPr lang="pt-PT" dirty="0">
                  <a:latin typeface="Arial" panose="020B0604020202020204" pitchFamily="34" charset="0"/>
                  <a:cs typeface="Arial" panose="020B0604020202020204" pitchFamily="34" charset="0"/>
                </a:rPr>
                <a:t>Extração </a:t>
              </a:r>
              <a:r>
                <a:rPr lang="pt-PT" b="1" dirty="0">
                  <a:latin typeface="Arial" panose="020B0604020202020204" pitchFamily="34" charset="0"/>
                  <a:cs typeface="Arial" panose="020B0604020202020204" pitchFamily="34" charset="0"/>
                </a:rPr>
                <a:t>automática</a:t>
              </a:r>
              <a:r>
                <a:rPr lang="pt-PT" dirty="0">
                  <a:latin typeface="Arial" panose="020B0604020202020204" pitchFamily="34" charset="0"/>
                  <a:cs typeface="Arial" panose="020B0604020202020204" pitchFamily="34" charset="0"/>
                </a:rPr>
                <a:t> de características </a:t>
              </a:r>
            </a:p>
          </p:txBody>
        </p:sp>
        <p:pic>
          <p:nvPicPr>
            <p:cNvPr id="84" name="Graphic 83" descr="Lightbulb and gear with solid fill">
              <a:extLst>
                <a:ext uri="{FF2B5EF4-FFF2-40B4-BE49-F238E27FC236}">
                  <a16:creationId xmlns:a16="http://schemas.microsoft.com/office/drawing/2014/main" id="{E7A14C3C-A488-ACFE-C386-BECBBF1B95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06594" y="439457"/>
              <a:ext cx="545302" cy="545300"/>
            </a:xfrm>
            <a:prstGeom prst="rect">
              <a:avLst/>
            </a:prstGeom>
          </p:spPr>
        </p:pic>
      </p:grpSp>
      <p:grpSp>
        <p:nvGrpSpPr>
          <p:cNvPr id="16" name="Group 15">
            <a:extLst>
              <a:ext uri="{FF2B5EF4-FFF2-40B4-BE49-F238E27FC236}">
                <a16:creationId xmlns:a16="http://schemas.microsoft.com/office/drawing/2014/main" id="{3E8E5D0B-4132-83EF-4CB7-B470121EB591}"/>
              </a:ext>
            </a:extLst>
          </p:cNvPr>
          <p:cNvGrpSpPr/>
          <p:nvPr/>
        </p:nvGrpSpPr>
        <p:grpSpPr>
          <a:xfrm>
            <a:off x="2160538" y="315813"/>
            <a:ext cx="2016886" cy="1945886"/>
            <a:chOff x="2160538" y="315813"/>
            <a:chExt cx="2016886" cy="1945886"/>
          </a:xfrm>
        </p:grpSpPr>
        <p:sp>
          <p:nvSpPr>
            <p:cNvPr id="15" name="Rectangle: Rounded Corners 14">
              <a:extLst>
                <a:ext uri="{FF2B5EF4-FFF2-40B4-BE49-F238E27FC236}">
                  <a16:creationId xmlns:a16="http://schemas.microsoft.com/office/drawing/2014/main" id="{E49C8843-52E7-6845-3BF7-42C744FBE8FD}"/>
                </a:ext>
              </a:extLst>
            </p:cNvPr>
            <p:cNvSpPr/>
            <p:nvPr/>
          </p:nvSpPr>
          <p:spPr>
            <a:xfrm>
              <a:off x="2160538" y="315813"/>
              <a:ext cx="2016886" cy="1945886"/>
            </a:xfrm>
            <a:prstGeom prst="roundRect">
              <a:avLst>
                <a:gd name="adj" fmla="val 50000"/>
              </a:avLst>
            </a:prstGeom>
            <a:solidFill>
              <a:schemeClr val="bg1"/>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13" name="TextBox 12">
              <a:extLst>
                <a:ext uri="{FF2B5EF4-FFF2-40B4-BE49-F238E27FC236}">
                  <a16:creationId xmlns:a16="http://schemas.microsoft.com/office/drawing/2014/main" id="{F6BBC0B3-4BFA-B737-5486-B244BD86C291}"/>
                </a:ext>
              </a:extLst>
            </p:cNvPr>
            <p:cNvSpPr txBox="1"/>
            <p:nvPr/>
          </p:nvSpPr>
          <p:spPr>
            <a:xfrm>
              <a:off x="2247736" y="953004"/>
              <a:ext cx="1828234" cy="923330"/>
            </a:xfrm>
            <a:prstGeom prst="rect">
              <a:avLst/>
            </a:prstGeom>
            <a:noFill/>
          </p:spPr>
          <p:txBody>
            <a:bodyPr wrap="square" rtlCol="0">
              <a:spAutoFit/>
            </a:bodyPr>
            <a:lstStyle/>
            <a:p>
              <a:pPr algn="ctr"/>
              <a:r>
                <a:rPr lang="pt-PT" dirty="0">
                  <a:latin typeface="Arial" panose="020B0604020202020204" pitchFamily="34" charset="0"/>
                  <a:cs typeface="Arial" panose="020B0604020202020204" pitchFamily="34" charset="0"/>
                </a:rPr>
                <a:t>Extração </a:t>
              </a:r>
              <a:r>
                <a:rPr lang="pt-PT" b="1" dirty="0">
                  <a:latin typeface="Arial" panose="020B0604020202020204" pitchFamily="34" charset="0"/>
                  <a:cs typeface="Arial" panose="020B0604020202020204" pitchFamily="34" charset="0"/>
                </a:rPr>
                <a:t>manual</a:t>
              </a:r>
              <a:r>
                <a:rPr lang="pt-PT" dirty="0">
                  <a:latin typeface="Arial" panose="020B0604020202020204" pitchFamily="34" charset="0"/>
                  <a:cs typeface="Arial" panose="020B0604020202020204" pitchFamily="34" charset="0"/>
                </a:rPr>
                <a:t> de características </a:t>
              </a:r>
            </a:p>
          </p:txBody>
        </p:sp>
        <p:pic>
          <p:nvPicPr>
            <p:cNvPr id="18" name="Graphic 17" descr="Research with solid fill">
              <a:extLst>
                <a:ext uri="{FF2B5EF4-FFF2-40B4-BE49-F238E27FC236}">
                  <a16:creationId xmlns:a16="http://schemas.microsoft.com/office/drawing/2014/main" id="{8ED7418E-33AD-3FAA-31AB-145D97630BA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35926" y="500589"/>
              <a:ext cx="470903" cy="470903"/>
            </a:xfrm>
            <a:prstGeom prst="rect">
              <a:avLst/>
            </a:prstGeom>
          </p:spPr>
        </p:pic>
      </p:grpSp>
      <p:grpSp>
        <p:nvGrpSpPr>
          <p:cNvPr id="14" name="Group 13">
            <a:extLst>
              <a:ext uri="{FF2B5EF4-FFF2-40B4-BE49-F238E27FC236}">
                <a16:creationId xmlns:a16="http://schemas.microsoft.com/office/drawing/2014/main" id="{B6B0D743-16CA-9765-1365-20CE2A3555CC}"/>
              </a:ext>
            </a:extLst>
          </p:cNvPr>
          <p:cNvGrpSpPr/>
          <p:nvPr/>
        </p:nvGrpSpPr>
        <p:grpSpPr>
          <a:xfrm>
            <a:off x="876320" y="3673310"/>
            <a:ext cx="2016886" cy="1945886"/>
            <a:chOff x="776950" y="2477460"/>
            <a:chExt cx="2016886" cy="1945886"/>
          </a:xfrm>
        </p:grpSpPr>
        <p:sp>
          <p:nvSpPr>
            <p:cNvPr id="52" name="Rectangle: Rounded Corners 51">
              <a:extLst>
                <a:ext uri="{FF2B5EF4-FFF2-40B4-BE49-F238E27FC236}">
                  <a16:creationId xmlns:a16="http://schemas.microsoft.com/office/drawing/2014/main" id="{F4D3CAF7-C0D7-2D7E-09C5-02C10B7307D2}"/>
                </a:ext>
              </a:extLst>
            </p:cNvPr>
            <p:cNvSpPr/>
            <p:nvPr/>
          </p:nvSpPr>
          <p:spPr>
            <a:xfrm>
              <a:off x="776950" y="2477460"/>
              <a:ext cx="2016886" cy="1945886"/>
            </a:xfrm>
            <a:prstGeom prst="roundRect">
              <a:avLst>
                <a:gd name="adj" fmla="val 50000"/>
              </a:avLst>
            </a:prstGeom>
            <a:solidFill>
              <a:schemeClr val="bg1"/>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53" name="TextBox 52">
              <a:extLst>
                <a:ext uri="{FF2B5EF4-FFF2-40B4-BE49-F238E27FC236}">
                  <a16:creationId xmlns:a16="http://schemas.microsoft.com/office/drawing/2014/main" id="{D7EF3905-6813-5798-DE7F-D93E6B1C44F5}"/>
                </a:ext>
              </a:extLst>
            </p:cNvPr>
            <p:cNvSpPr txBox="1"/>
            <p:nvPr/>
          </p:nvSpPr>
          <p:spPr>
            <a:xfrm>
              <a:off x="873052" y="3311278"/>
              <a:ext cx="1828234" cy="646331"/>
            </a:xfrm>
            <a:prstGeom prst="rect">
              <a:avLst/>
            </a:prstGeom>
            <a:noFill/>
          </p:spPr>
          <p:txBody>
            <a:bodyPr wrap="square" rtlCol="0">
              <a:spAutoFit/>
            </a:bodyPr>
            <a:lstStyle/>
            <a:p>
              <a:pPr algn="ctr"/>
              <a:r>
                <a:rPr lang="pt-PT" dirty="0">
                  <a:latin typeface="Arial" panose="020B0604020202020204" pitchFamily="34" charset="0"/>
                  <a:cs typeface="Arial" panose="020B0604020202020204" pitchFamily="34" charset="0"/>
                </a:rPr>
                <a:t>Conjunto de dados </a:t>
              </a:r>
              <a:r>
                <a:rPr lang="pt-PT" b="1" dirty="0">
                  <a:latin typeface="Arial" panose="020B0604020202020204" pitchFamily="34" charset="0"/>
                  <a:cs typeface="Arial" panose="020B0604020202020204" pitchFamily="34" charset="0"/>
                </a:rPr>
                <a:t>menores</a:t>
              </a:r>
            </a:p>
          </p:txBody>
        </p:sp>
        <p:pic>
          <p:nvPicPr>
            <p:cNvPr id="88" name="Graphic 87" descr="Document with solid fill">
              <a:extLst>
                <a:ext uri="{FF2B5EF4-FFF2-40B4-BE49-F238E27FC236}">
                  <a16:creationId xmlns:a16="http://schemas.microsoft.com/office/drawing/2014/main" id="{2B803526-0907-264E-8BD1-87BEC0EF1C1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544665" y="2770591"/>
              <a:ext cx="516582" cy="516582"/>
            </a:xfrm>
            <a:prstGeom prst="rect">
              <a:avLst/>
            </a:prstGeom>
          </p:spPr>
        </p:pic>
      </p:grpSp>
      <p:grpSp>
        <p:nvGrpSpPr>
          <p:cNvPr id="12" name="Group 11">
            <a:extLst>
              <a:ext uri="{FF2B5EF4-FFF2-40B4-BE49-F238E27FC236}">
                <a16:creationId xmlns:a16="http://schemas.microsoft.com/office/drawing/2014/main" id="{E3DD7677-4BB2-425C-4EA3-4E9AFE89D702}"/>
              </a:ext>
            </a:extLst>
          </p:cNvPr>
          <p:cNvGrpSpPr/>
          <p:nvPr/>
        </p:nvGrpSpPr>
        <p:grpSpPr>
          <a:xfrm>
            <a:off x="3067527" y="4731362"/>
            <a:ext cx="2016886" cy="1945886"/>
            <a:chOff x="2528025" y="4645572"/>
            <a:chExt cx="2016886" cy="1945886"/>
          </a:xfrm>
        </p:grpSpPr>
        <p:sp>
          <p:nvSpPr>
            <p:cNvPr id="57" name="Rectangle: Rounded Corners 56">
              <a:extLst>
                <a:ext uri="{FF2B5EF4-FFF2-40B4-BE49-F238E27FC236}">
                  <a16:creationId xmlns:a16="http://schemas.microsoft.com/office/drawing/2014/main" id="{CDCCD8B4-E8D4-B767-569C-32FB904CA06E}"/>
                </a:ext>
              </a:extLst>
            </p:cNvPr>
            <p:cNvSpPr/>
            <p:nvPr/>
          </p:nvSpPr>
          <p:spPr>
            <a:xfrm>
              <a:off x="2528025" y="4645572"/>
              <a:ext cx="2016886" cy="1945886"/>
            </a:xfrm>
            <a:prstGeom prst="roundRect">
              <a:avLst>
                <a:gd name="adj" fmla="val 50000"/>
              </a:avLst>
            </a:prstGeom>
            <a:solidFill>
              <a:schemeClr val="bg1"/>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58" name="TextBox 57">
              <a:extLst>
                <a:ext uri="{FF2B5EF4-FFF2-40B4-BE49-F238E27FC236}">
                  <a16:creationId xmlns:a16="http://schemas.microsoft.com/office/drawing/2014/main" id="{523D1C84-75CC-C1D2-B22C-0B36C5A4FD5D}"/>
                </a:ext>
              </a:extLst>
            </p:cNvPr>
            <p:cNvSpPr txBox="1"/>
            <p:nvPr/>
          </p:nvSpPr>
          <p:spPr>
            <a:xfrm>
              <a:off x="2622351" y="5400422"/>
              <a:ext cx="1828234" cy="646331"/>
            </a:xfrm>
            <a:prstGeom prst="rect">
              <a:avLst/>
            </a:prstGeom>
            <a:noFill/>
          </p:spPr>
          <p:txBody>
            <a:bodyPr wrap="square" rtlCol="0">
              <a:spAutoFit/>
            </a:bodyPr>
            <a:lstStyle/>
            <a:p>
              <a:pPr algn="ctr"/>
              <a:r>
                <a:rPr lang="pt-PT" b="1" dirty="0">
                  <a:latin typeface="Arial" panose="020B0604020202020204" pitchFamily="34" charset="0"/>
                  <a:cs typeface="Arial" panose="020B0604020202020204" pitchFamily="34" charset="0"/>
                </a:rPr>
                <a:t>Menos</a:t>
              </a:r>
              <a:r>
                <a:rPr lang="pt-PT" dirty="0">
                  <a:latin typeface="Arial" panose="020B0604020202020204" pitchFamily="34" charset="0"/>
                  <a:cs typeface="Arial" panose="020B0604020202020204" pitchFamily="34" charset="0"/>
                </a:rPr>
                <a:t> complexos</a:t>
              </a:r>
              <a:endParaRPr lang="pt-PT" b="1" dirty="0">
                <a:latin typeface="Arial" panose="020B0604020202020204" pitchFamily="34" charset="0"/>
                <a:cs typeface="Arial" panose="020B0604020202020204" pitchFamily="34" charset="0"/>
              </a:endParaRPr>
            </a:p>
          </p:txBody>
        </p:sp>
        <p:pic>
          <p:nvPicPr>
            <p:cNvPr id="86" name="Graphic 85" descr="Puzzle pieces with solid fill">
              <a:extLst>
                <a:ext uri="{FF2B5EF4-FFF2-40B4-BE49-F238E27FC236}">
                  <a16:creationId xmlns:a16="http://schemas.microsoft.com/office/drawing/2014/main" id="{44183BD0-4392-9D5C-32A0-CADA2F24D7F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273909" y="4813117"/>
              <a:ext cx="627988" cy="627986"/>
            </a:xfrm>
            <a:prstGeom prst="rect">
              <a:avLst/>
            </a:prstGeom>
          </p:spPr>
        </p:pic>
      </p:grpSp>
      <p:grpSp>
        <p:nvGrpSpPr>
          <p:cNvPr id="23" name="Group 22">
            <a:extLst>
              <a:ext uri="{FF2B5EF4-FFF2-40B4-BE49-F238E27FC236}">
                <a16:creationId xmlns:a16="http://schemas.microsoft.com/office/drawing/2014/main" id="{60636CD6-4DAA-D7D5-6BD2-DA405105BFF4}"/>
              </a:ext>
            </a:extLst>
          </p:cNvPr>
          <p:cNvGrpSpPr/>
          <p:nvPr/>
        </p:nvGrpSpPr>
        <p:grpSpPr>
          <a:xfrm>
            <a:off x="7346728" y="4711595"/>
            <a:ext cx="2016886" cy="1945886"/>
            <a:chOff x="8240250" y="4645572"/>
            <a:chExt cx="2016886" cy="1945886"/>
          </a:xfrm>
        </p:grpSpPr>
        <p:sp>
          <p:nvSpPr>
            <p:cNvPr id="72" name="Rectangle: Rounded Corners 71">
              <a:extLst>
                <a:ext uri="{FF2B5EF4-FFF2-40B4-BE49-F238E27FC236}">
                  <a16:creationId xmlns:a16="http://schemas.microsoft.com/office/drawing/2014/main" id="{97866644-28A4-1A61-C107-F960C2D3CA5E}"/>
                </a:ext>
              </a:extLst>
            </p:cNvPr>
            <p:cNvSpPr/>
            <p:nvPr/>
          </p:nvSpPr>
          <p:spPr>
            <a:xfrm>
              <a:off x="8240250" y="4645572"/>
              <a:ext cx="2016886" cy="1945886"/>
            </a:xfrm>
            <a:prstGeom prst="roundRect">
              <a:avLst>
                <a:gd name="adj" fmla="val 50000"/>
              </a:avLst>
            </a:prstGeom>
            <a:solidFill>
              <a:schemeClr val="bg1"/>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73" name="TextBox 72">
              <a:extLst>
                <a:ext uri="{FF2B5EF4-FFF2-40B4-BE49-F238E27FC236}">
                  <a16:creationId xmlns:a16="http://schemas.microsoft.com/office/drawing/2014/main" id="{74A25FC6-CDEE-35F7-7E01-25300F711C9A}"/>
                </a:ext>
              </a:extLst>
            </p:cNvPr>
            <p:cNvSpPr txBox="1"/>
            <p:nvPr/>
          </p:nvSpPr>
          <p:spPr>
            <a:xfrm>
              <a:off x="8334576" y="5344729"/>
              <a:ext cx="1828234" cy="646331"/>
            </a:xfrm>
            <a:prstGeom prst="rect">
              <a:avLst/>
            </a:prstGeom>
            <a:noFill/>
          </p:spPr>
          <p:txBody>
            <a:bodyPr wrap="square" rtlCol="0">
              <a:spAutoFit/>
            </a:bodyPr>
            <a:lstStyle/>
            <a:p>
              <a:pPr algn="ctr"/>
              <a:r>
                <a:rPr lang="pt-PT" b="1" dirty="0">
                  <a:latin typeface="Arial" panose="020B0604020202020204" pitchFamily="34" charset="0"/>
                  <a:cs typeface="Arial" panose="020B0604020202020204" pitchFamily="34" charset="0"/>
                </a:rPr>
                <a:t>Alta</a:t>
              </a:r>
              <a:r>
                <a:rPr lang="pt-PT" dirty="0">
                  <a:latin typeface="Arial" panose="020B0604020202020204" pitchFamily="34" charset="0"/>
                  <a:cs typeface="Arial" panose="020B0604020202020204" pitchFamily="34" charset="0"/>
                </a:rPr>
                <a:t> complexidade</a:t>
              </a:r>
            </a:p>
          </p:txBody>
        </p:sp>
        <p:pic>
          <p:nvPicPr>
            <p:cNvPr id="98" name="Graphic 97" descr="Remote learning science with solid fill">
              <a:extLst>
                <a:ext uri="{FF2B5EF4-FFF2-40B4-BE49-F238E27FC236}">
                  <a16:creationId xmlns:a16="http://schemas.microsoft.com/office/drawing/2014/main" id="{438E79B9-197E-823F-E2AD-EC563316FE4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961356" y="4800257"/>
              <a:ext cx="590540" cy="590540"/>
            </a:xfrm>
            <a:prstGeom prst="rect">
              <a:avLst/>
            </a:prstGeom>
          </p:spPr>
        </p:pic>
      </p:grpSp>
      <p:pic>
        <p:nvPicPr>
          <p:cNvPr id="105" name="Graphic 104" descr="Single gear with solid fill">
            <a:extLst>
              <a:ext uri="{FF2B5EF4-FFF2-40B4-BE49-F238E27FC236}">
                <a16:creationId xmlns:a16="http://schemas.microsoft.com/office/drawing/2014/main" id="{036730B2-680A-074A-B5C4-DF32A3025D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73241" y="2112789"/>
            <a:ext cx="2616558" cy="2616556"/>
          </a:xfrm>
          <a:prstGeom prst="rect">
            <a:avLst/>
          </a:prstGeom>
        </p:spPr>
      </p:pic>
      <p:grpSp>
        <p:nvGrpSpPr>
          <p:cNvPr id="30" name="Group 29">
            <a:extLst>
              <a:ext uri="{FF2B5EF4-FFF2-40B4-BE49-F238E27FC236}">
                <a16:creationId xmlns:a16="http://schemas.microsoft.com/office/drawing/2014/main" id="{0B47201F-228F-12F3-BBA4-EB1BACA32141}"/>
              </a:ext>
            </a:extLst>
          </p:cNvPr>
          <p:cNvGrpSpPr/>
          <p:nvPr/>
        </p:nvGrpSpPr>
        <p:grpSpPr>
          <a:xfrm>
            <a:off x="280646" y="1603646"/>
            <a:ext cx="2016886" cy="1945886"/>
            <a:chOff x="280646" y="1603646"/>
            <a:chExt cx="2016886" cy="1945886"/>
          </a:xfrm>
        </p:grpSpPr>
        <p:grpSp>
          <p:nvGrpSpPr>
            <p:cNvPr id="3" name="Group 2">
              <a:extLst>
                <a:ext uri="{FF2B5EF4-FFF2-40B4-BE49-F238E27FC236}">
                  <a16:creationId xmlns:a16="http://schemas.microsoft.com/office/drawing/2014/main" id="{E4D46DEC-0385-0578-EC6A-F8C1B9CFF8BF}"/>
                </a:ext>
              </a:extLst>
            </p:cNvPr>
            <p:cNvGrpSpPr/>
            <p:nvPr/>
          </p:nvGrpSpPr>
          <p:grpSpPr>
            <a:xfrm>
              <a:off x="280646" y="1603646"/>
              <a:ext cx="2016886" cy="1945886"/>
              <a:chOff x="2160538" y="315813"/>
              <a:chExt cx="2016886" cy="1945886"/>
            </a:xfrm>
          </p:grpSpPr>
          <p:sp>
            <p:nvSpPr>
              <p:cNvPr id="4" name="Rectangle: Rounded Corners 3">
                <a:extLst>
                  <a:ext uri="{FF2B5EF4-FFF2-40B4-BE49-F238E27FC236}">
                    <a16:creationId xmlns:a16="http://schemas.microsoft.com/office/drawing/2014/main" id="{122F97F4-B729-5133-59BC-5EDFDC7DAA13}"/>
                  </a:ext>
                </a:extLst>
              </p:cNvPr>
              <p:cNvSpPr/>
              <p:nvPr/>
            </p:nvSpPr>
            <p:spPr>
              <a:xfrm>
                <a:off x="2160538" y="315813"/>
                <a:ext cx="2016886" cy="1945886"/>
              </a:xfrm>
              <a:prstGeom prst="roundRect">
                <a:avLst>
                  <a:gd name="adj" fmla="val 50000"/>
                </a:avLst>
              </a:prstGeom>
              <a:solidFill>
                <a:schemeClr val="bg1"/>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5" name="TextBox 4">
                <a:extLst>
                  <a:ext uri="{FF2B5EF4-FFF2-40B4-BE49-F238E27FC236}">
                    <a16:creationId xmlns:a16="http://schemas.microsoft.com/office/drawing/2014/main" id="{EF5CD434-5DC6-EF32-F8DC-F6C9E1F6AC3D}"/>
                  </a:ext>
                </a:extLst>
              </p:cNvPr>
              <p:cNvSpPr txBox="1"/>
              <p:nvPr/>
            </p:nvSpPr>
            <p:spPr>
              <a:xfrm>
                <a:off x="2247736" y="953004"/>
                <a:ext cx="1828234" cy="1200329"/>
              </a:xfrm>
              <a:prstGeom prst="rect">
                <a:avLst/>
              </a:prstGeom>
              <a:noFill/>
            </p:spPr>
            <p:txBody>
              <a:bodyPr wrap="square" rtlCol="0">
                <a:spAutoFit/>
              </a:bodyPr>
              <a:lstStyle/>
              <a:p>
                <a:pPr algn="ctr"/>
                <a:r>
                  <a:rPr lang="pt-PT" dirty="0">
                    <a:latin typeface="Arial" panose="020B0604020202020204" pitchFamily="34" charset="0"/>
                    <a:cs typeface="Arial" panose="020B0604020202020204" pitchFamily="34" charset="0"/>
                  </a:rPr>
                  <a:t>Ideal para dados </a:t>
                </a:r>
                <a:r>
                  <a:rPr lang="pt-PT" b="1" dirty="0">
                    <a:latin typeface="Arial" panose="020B0604020202020204" pitchFamily="34" charset="0"/>
                    <a:cs typeface="Arial" panose="020B0604020202020204" pitchFamily="34" charset="0"/>
                  </a:rPr>
                  <a:t>estruturados</a:t>
                </a:r>
              </a:p>
              <a:p>
                <a:pPr algn="ctr"/>
                <a:r>
                  <a:rPr lang="pt-PT" dirty="0">
                    <a:latin typeface="Arial" panose="020B0604020202020204" pitchFamily="34" charset="0"/>
                    <a:cs typeface="Arial" panose="020B0604020202020204" pitchFamily="34" charset="0"/>
                  </a:rPr>
                  <a:t>(tabelas)</a:t>
                </a:r>
              </a:p>
            </p:txBody>
          </p:sp>
        </p:grpSp>
        <p:pic>
          <p:nvPicPr>
            <p:cNvPr id="11" name="Graphic 10" descr="Table with solid fill">
              <a:extLst>
                <a:ext uri="{FF2B5EF4-FFF2-40B4-BE49-F238E27FC236}">
                  <a16:creationId xmlns:a16="http://schemas.microsoft.com/office/drawing/2014/main" id="{AC4A2985-C9BF-B25E-D713-899DA887D7D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27015" y="1699766"/>
              <a:ext cx="724148" cy="724148"/>
            </a:xfrm>
            <a:prstGeom prst="rect">
              <a:avLst/>
            </a:prstGeom>
          </p:spPr>
        </p:pic>
      </p:grpSp>
      <p:grpSp>
        <p:nvGrpSpPr>
          <p:cNvPr id="29" name="Group 28">
            <a:extLst>
              <a:ext uri="{FF2B5EF4-FFF2-40B4-BE49-F238E27FC236}">
                <a16:creationId xmlns:a16="http://schemas.microsoft.com/office/drawing/2014/main" id="{9B5C4CA6-010C-BBC5-8A4F-624721E40EFC}"/>
              </a:ext>
            </a:extLst>
          </p:cNvPr>
          <p:cNvGrpSpPr/>
          <p:nvPr/>
        </p:nvGrpSpPr>
        <p:grpSpPr>
          <a:xfrm>
            <a:off x="9679631" y="1603646"/>
            <a:ext cx="2016886" cy="1945886"/>
            <a:chOff x="9679631" y="1603646"/>
            <a:chExt cx="2016886" cy="1945886"/>
          </a:xfrm>
        </p:grpSpPr>
        <p:grpSp>
          <p:nvGrpSpPr>
            <p:cNvPr id="22" name="Group 21">
              <a:extLst>
                <a:ext uri="{FF2B5EF4-FFF2-40B4-BE49-F238E27FC236}">
                  <a16:creationId xmlns:a16="http://schemas.microsoft.com/office/drawing/2014/main" id="{8395305F-76C6-50A0-F060-5E5E2F40EE31}"/>
                </a:ext>
              </a:extLst>
            </p:cNvPr>
            <p:cNvGrpSpPr/>
            <p:nvPr/>
          </p:nvGrpSpPr>
          <p:grpSpPr>
            <a:xfrm>
              <a:off x="9679631" y="1603646"/>
              <a:ext cx="2016886" cy="1945886"/>
              <a:chOff x="8260845" y="310385"/>
              <a:chExt cx="2016886" cy="1945886"/>
            </a:xfrm>
          </p:grpSpPr>
          <p:sp>
            <p:nvSpPr>
              <p:cNvPr id="24" name="Rectangle: Rounded Corners 23">
                <a:extLst>
                  <a:ext uri="{FF2B5EF4-FFF2-40B4-BE49-F238E27FC236}">
                    <a16:creationId xmlns:a16="http://schemas.microsoft.com/office/drawing/2014/main" id="{EBA1DAB3-C987-AB5F-045B-F31729FD35C7}"/>
                  </a:ext>
                </a:extLst>
              </p:cNvPr>
              <p:cNvSpPr/>
              <p:nvPr/>
            </p:nvSpPr>
            <p:spPr>
              <a:xfrm>
                <a:off x="8260845" y="310385"/>
                <a:ext cx="2016886" cy="1945886"/>
              </a:xfrm>
              <a:prstGeom prst="roundRect">
                <a:avLst>
                  <a:gd name="adj" fmla="val 50000"/>
                </a:avLst>
              </a:prstGeom>
              <a:solidFill>
                <a:schemeClr val="bg1"/>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25" name="TextBox 24">
                <a:extLst>
                  <a:ext uri="{FF2B5EF4-FFF2-40B4-BE49-F238E27FC236}">
                    <a16:creationId xmlns:a16="http://schemas.microsoft.com/office/drawing/2014/main" id="{108738A9-9B0B-5631-CA80-1C2A63903032}"/>
                  </a:ext>
                </a:extLst>
              </p:cNvPr>
              <p:cNvSpPr txBox="1"/>
              <p:nvPr/>
            </p:nvSpPr>
            <p:spPr>
              <a:xfrm>
                <a:off x="8355171" y="953353"/>
                <a:ext cx="1828234" cy="923330"/>
              </a:xfrm>
              <a:prstGeom prst="rect">
                <a:avLst/>
              </a:prstGeom>
              <a:noFill/>
            </p:spPr>
            <p:txBody>
              <a:bodyPr wrap="square" rtlCol="0">
                <a:spAutoFit/>
              </a:bodyPr>
              <a:lstStyle/>
              <a:p>
                <a:pPr algn="ctr"/>
                <a:r>
                  <a:rPr lang="pt-PT" dirty="0">
                    <a:latin typeface="Arial" panose="020B0604020202020204" pitchFamily="34" charset="0"/>
                    <a:cs typeface="Arial" panose="020B0604020202020204" pitchFamily="34" charset="0"/>
                  </a:rPr>
                  <a:t>Ideal para </a:t>
                </a:r>
                <a:r>
                  <a:rPr lang="pt-PT" b="1" dirty="0">
                    <a:latin typeface="Arial" panose="020B0604020202020204" pitchFamily="34" charset="0"/>
                    <a:cs typeface="Arial" panose="020B0604020202020204" pitchFamily="34" charset="0"/>
                  </a:rPr>
                  <a:t>imagens</a:t>
                </a:r>
                <a:r>
                  <a:rPr lang="pt-PT" dirty="0">
                    <a:latin typeface="Arial" panose="020B0604020202020204" pitchFamily="34" charset="0"/>
                    <a:cs typeface="Arial" panose="020B0604020202020204" pitchFamily="34" charset="0"/>
                  </a:rPr>
                  <a:t>, </a:t>
                </a:r>
                <a:r>
                  <a:rPr lang="pt-PT" b="1" dirty="0">
                    <a:latin typeface="Arial" panose="020B0604020202020204" pitchFamily="34" charset="0"/>
                    <a:cs typeface="Arial" panose="020B0604020202020204" pitchFamily="34" charset="0"/>
                  </a:rPr>
                  <a:t>áudio</a:t>
                </a:r>
                <a:r>
                  <a:rPr lang="pt-PT" dirty="0">
                    <a:latin typeface="Arial" panose="020B0604020202020204" pitchFamily="34" charset="0"/>
                    <a:cs typeface="Arial" panose="020B0604020202020204" pitchFamily="34" charset="0"/>
                  </a:rPr>
                  <a:t>, </a:t>
                </a:r>
                <a:r>
                  <a:rPr lang="pt-PT" b="1" dirty="0">
                    <a:latin typeface="Arial" panose="020B0604020202020204" pitchFamily="34" charset="0"/>
                    <a:cs typeface="Arial" panose="020B0604020202020204" pitchFamily="34" charset="0"/>
                  </a:rPr>
                  <a:t>texto</a:t>
                </a:r>
              </a:p>
            </p:txBody>
          </p:sp>
        </p:grpSp>
        <p:pic>
          <p:nvPicPr>
            <p:cNvPr id="28" name="Graphic 27" descr="Presentation with media with solid fill">
              <a:extLst>
                <a:ext uri="{FF2B5EF4-FFF2-40B4-BE49-F238E27FC236}">
                  <a16:creationId xmlns:a16="http://schemas.microsoft.com/office/drawing/2014/main" id="{E8763AE9-C26A-12D4-8CDF-2E2CE613C2F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373629" y="1699766"/>
              <a:ext cx="628890" cy="628890"/>
            </a:xfrm>
            <a:prstGeom prst="rect">
              <a:avLst/>
            </a:prstGeom>
          </p:spPr>
        </p:pic>
      </p:grpSp>
    </p:spTree>
    <p:extLst>
      <p:ext uri="{BB962C8B-B14F-4D97-AF65-F5344CB8AC3E}">
        <p14:creationId xmlns:p14="http://schemas.microsoft.com/office/powerpoint/2010/main" val="37530441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D0D88-C243-4229-5BB1-835B58C5793C}"/>
              </a:ext>
            </a:extLst>
          </p:cNvPr>
          <p:cNvSpPr>
            <a:spLocks noGrp="1"/>
          </p:cNvSpPr>
          <p:nvPr>
            <p:ph type="title"/>
          </p:nvPr>
        </p:nvSpPr>
        <p:spPr/>
        <p:txBody>
          <a:bodyPr>
            <a:normAutofit/>
          </a:bodyPr>
          <a:lstStyle/>
          <a:p>
            <a:r>
              <a:rPr lang="pt-PT" sz="3200" dirty="0"/>
              <a:t>Use cases</a:t>
            </a:r>
          </a:p>
        </p:txBody>
      </p:sp>
      <p:graphicFrame>
        <p:nvGraphicFramePr>
          <p:cNvPr id="7" name="Content Placeholder 6">
            <a:extLst>
              <a:ext uri="{FF2B5EF4-FFF2-40B4-BE49-F238E27FC236}">
                <a16:creationId xmlns:a16="http://schemas.microsoft.com/office/drawing/2014/main" id="{94AC723C-8706-56A1-C901-74E14DA81EC3}"/>
              </a:ext>
            </a:extLst>
          </p:cNvPr>
          <p:cNvGraphicFramePr>
            <a:graphicFrameLocks noGrp="1"/>
          </p:cNvGraphicFramePr>
          <p:nvPr>
            <p:ph idx="1"/>
            <p:extLst>
              <p:ext uri="{D42A27DB-BD31-4B8C-83A1-F6EECF244321}">
                <p14:modId xmlns:p14="http://schemas.microsoft.com/office/powerpoint/2010/main" val="1955666431"/>
              </p:ext>
            </p:extLst>
          </p:nvPr>
        </p:nvGraphicFramePr>
        <p:xfrm>
          <a:off x="2368440" y="1574573"/>
          <a:ext cx="7455120" cy="4383392"/>
        </p:xfrm>
        <a:graphic>
          <a:graphicData uri="http://schemas.openxmlformats.org/drawingml/2006/table">
            <a:tbl>
              <a:tblPr>
                <a:tableStyleId>{793D81CF-94F2-401A-BA57-92F5A7B2D0C5}</a:tableStyleId>
              </a:tblPr>
              <a:tblGrid>
                <a:gridCol w="1725712">
                  <a:extLst>
                    <a:ext uri="{9D8B030D-6E8A-4147-A177-3AD203B41FA5}">
                      <a16:colId xmlns:a16="http://schemas.microsoft.com/office/drawing/2014/main" val="600962617"/>
                    </a:ext>
                  </a:extLst>
                </a:gridCol>
                <a:gridCol w="2471830">
                  <a:extLst>
                    <a:ext uri="{9D8B030D-6E8A-4147-A177-3AD203B41FA5}">
                      <a16:colId xmlns:a16="http://schemas.microsoft.com/office/drawing/2014/main" val="2993113138"/>
                    </a:ext>
                  </a:extLst>
                </a:gridCol>
                <a:gridCol w="3257578">
                  <a:extLst>
                    <a:ext uri="{9D8B030D-6E8A-4147-A177-3AD203B41FA5}">
                      <a16:colId xmlns:a16="http://schemas.microsoft.com/office/drawing/2014/main" val="4257144765"/>
                    </a:ext>
                  </a:extLst>
                </a:gridCol>
              </a:tblGrid>
              <a:tr h="241741">
                <a:tc>
                  <a:txBody>
                    <a:bodyPr/>
                    <a:lstStyle/>
                    <a:p>
                      <a:r>
                        <a:rPr lang="pt-PT" sz="1400" b="1" dirty="0">
                          <a:latin typeface="Arial" panose="020B0604020202020204" pitchFamily="34" charset="0"/>
                          <a:cs typeface="Arial" panose="020B0604020202020204" pitchFamily="34" charset="0"/>
                        </a:rPr>
                        <a:t>Área de Aplicação</a:t>
                      </a:r>
                      <a:endParaRPr lang="pt-PT" sz="1400" dirty="0">
                        <a:latin typeface="Arial" panose="020B0604020202020204" pitchFamily="34" charset="0"/>
                        <a:cs typeface="Arial" panose="020B0604020202020204" pitchFamily="34" charset="0"/>
                      </a:endParaRPr>
                    </a:p>
                  </a:txBody>
                  <a:tcPr marL="60435" marR="60435" marT="30218" marB="30218" anchor="ctr"/>
                </a:tc>
                <a:tc>
                  <a:txBody>
                    <a:bodyPr/>
                    <a:lstStyle/>
                    <a:p>
                      <a:r>
                        <a:rPr lang="pt-PT" sz="1400" b="1">
                          <a:latin typeface="Arial" panose="020B0604020202020204" pitchFamily="34" charset="0"/>
                          <a:cs typeface="Arial" panose="020B0604020202020204" pitchFamily="34" charset="0"/>
                        </a:rPr>
                        <a:t>Machine Learning (ML)</a:t>
                      </a:r>
                      <a:endParaRPr lang="pt-PT" sz="1400">
                        <a:latin typeface="Arial" panose="020B0604020202020204" pitchFamily="34" charset="0"/>
                        <a:cs typeface="Arial" panose="020B0604020202020204" pitchFamily="34" charset="0"/>
                      </a:endParaRPr>
                    </a:p>
                  </a:txBody>
                  <a:tcPr marL="60435" marR="60435" marT="30218" marB="30218" anchor="ctr"/>
                </a:tc>
                <a:tc>
                  <a:txBody>
                    <a:bodyPr/>
                    <a:lstStyle/>
                    <a:p>
                      <a:r>
                        <a:rPr lang="pt-PT" sz="1400" b="1">
                          <a:latin typeface="Arial" panose="020B0604020202020204" pitchFamily="34" charset="0"/>
                          <a:cs typeface="Arial" panose="020B0604020202020204" pitchFamily="34" charset="0"/>
                        </a:rPr>
                        <a:t>Deep Learning (DL)</a:t>
                      </a:r>
                      <a:endParaRPr lang="pt-PT" sz="1400">
                        <a:latin typeface="Arial" panose="020B0604020202020204" pitchFamily="34" charset="0"/>
                        <a:cs typeface="Arial" panose="020B0604020202020204" pitchFamily="34" charset="0"/>
                      </a:endParaRPr>
                    </a:p>
                  </a:txBody>
                  <a:tcPr marL="60435" marR="60435" marT="30218" marB="30218" anchor="ctr"/>
                </a:tc>
                <a:extLst>
                  <a:ext uri="{0D108BD9-81ED-4DB2-BD59-A6C34878D82A}">
                    <a16:rowId xmlns:a16="http://schemas.microsoft.com/office/drawing/2014/main" val="4182859161"/>
                  </a:ext>
                </a:extLst>
              </a:tr>
              <a:tr h="785658">
                <a:tc>
                  <a:txBody>
                    <a:bodyPr/>
                    <a:lstStyle/>
                    <a:p>
                      <a:r>
                        <a:rPr lang="pt-PT" sz="1400" b="1" dirty="0">
                          <a:latin typeface="Arial" panose="020B0604020202020204" pitchFamily="34" charset="0"/>
                          <a:cs typeface="Arial" panose="020B0604020202020204" pitchFamily="34" charset="0"/>
                        </a:rPr>
                        <a:t>Finanças</a:t>
                      </a:r>
                      <a:endParaRPr lang="pt-PT" sz="1400" dirty="0">
                        <a:latin typeface="Arial" panose="020B0604020202020204" pitchFamily="34" charset="0"/>
                        <a:cs typeface="Arial" panose="020B0604020202020204" pitchFamily="34" charset="0"/>
                      </a:endParaRPr>
                    </a:p>
                  </a:txBody>
                  <a:tcPr marL="60435" marR="60435" marT="30218" marB="30218" anchor="ctr"/>
                </a:tc>
                <a:tc>
                  <a:txBody>
                    <a:bodyPr/>
                    <a:lstStyle/>
                    <a:p>
                      <a:r>
                        <a:rPr lang="pt-PT" sz="1400" dirty="0">
                          <a:latin typeface="Arial" panose="020B0604020202020204" pitchFamily="34" charset="0"/>
                          <a:cs typeface="Arial" panose="020B0604020202020204" pitchFamily="34" charset="0"/>
                        </a:rPr>
                        <a:t>Avaliação de risco de crédito.</a:t>
                      </a:r>
                    </a:p>
                  </a:txBody>
                  <a:tcPr marL="60435" marR="60435" marT="30218" marB="30218" anchor="ctr"/>
                </a:tc>
                <a:tc>
                  <a:txBody>
                    <a:bodyPr/>
                    <a:lstStyle/>
                    <a:p>
                      <a:r>
                        <a:rPr lang="pt-PT" sz="1400" dirty="0">
                          <a:latin typeface="Arial" panose="020B0604020202020204" pitchFamily="34" charset="0"/>
                          <a:cs typeface="Arial" panose="020B0604020202020204" pitchFamily="34" charset="0"/>
                        </a:rPr>
                        <a:t>Análise de padrões complexos em transações financeiras em tempo real.</a:t>
                      </a:r>
                    </a:p>
                  </a:txBody>
                  <a:tcPr marL="60435" marR="60435" marT="30218" marB="30218" anchor="ctr"/>
                </a:tc>
                <a:extLst>
                  <a:ext uri="{0D108BD9-81ED-4DB2-BD59-A6C34878D82A}">
                    <a16:rowId xmlns:a16="http://schemas.microsoft.com/office/drawing/2014/main" val="242618009"/>
                  </a:ext>
                </a:extLst>
              </a:tr>
              <a:tr h="785658">
                <a:tc>
                  <a:txBody>
                    <a:bodyPr/>
                    <a:lstStyle/>
                    <a:p>
                      <a:r>
                        <a:rPr lang="pt-PT" sz="1400" b="1">
                          <a:latin typeface="Arial" panose="020B0604020202020204" pitchFamily="34" charset="0"/>
                          <a:cs typeface="Arial" panose="020B0604020202020204" pitchFamily="34" charset="0"/>
                        </a:rPr>
                        <a:t>Marketing e Vendas</a:t>
                      </a:r>
                      <a:endParaRPr lang="pt-PT" sz="1400">
                        <a:latin typeface="Arial" panose="020B0604020202020204" pitchFamily="34" charset="0"/>
                        <a:cs typeface="Arial" panose="020B0604020202020204" pitchFamily="34" charset="0"/>
                      </a:endParaRPr>
                    </a:p>
                  </a:txBody>
                  <a:tcPr marL="60435" marR="60435" marT="30218" marB="30218" anchor="ctr"/>
                </a:tc>
                <a:tc>
                  <a:txBody>
                    <a:bodyPr/>
                    <a:lstStyle/>
                    <a:p>
                      <a:r>
                        <a:rPr lang="pt-PT" sz="1400" dirty="0">
                          <a:latin typeface="Arial" panose="020B0604020202020204" pitchFamily="34" charset="0"/>
                          <a:cs typeface="Arial" panose="020B0604020202020204" pitchFamily="34" charset="0"/>
                        </a:rPr>
                        <a:t>Segmentação de clientes e previsão de abandono.</a:t>
                      </a:r>
                    </a:p>
                  </a:txBody>
                  <a:tcPr marL="60435" marR="60435" marT="30218" marB="30218" anchor="ctr"/>
                </a:tc>
                <a:tc>
                  <a:txBody>
                    <a:bodyPr/>
                    <a:lstStyle/>
                    <a:p>
                      <a:r>
                        <a:rPr lang="pt-PT" sz="1400" dirty="0">
                          <a:latin typeface="Arial" panose="020B0604020202020204" pitchFamily="34" charset="0"/>
                          <a:cs typeface="Arial" panose="020B0604020202020204" pitchFamily="34" charset="0"/>
                        </a:rPr>
                        <a:t>Análise de sentimentos em redes sociais.</a:t>
                      </a:r>
                    </a:p>
                  </a:txBody>
                  <a:tcPr marL="60435" marR="60435" marT="30218" marB="30218" anchor="ctr"/>
                </a:tc>
                <a:extLst>
                  <a:ext uri="{0D108BD9-81ED-4DB2-BD59-A6C34878D82A}">
                    <a16:rowId xmlns:a16="http://schemas.microsoft.com/office/drawing/2014/main" val="4056535662"/>
                  </a:ext>
                </a:extLst>
              </a:tr>
              <a:tr h="785658">
                <a:tc>
                  <a:txBody>
                    <a:bodyPr/>
                    <a:lstStyle/>
                    <a:p>
                      <a:r>
                        <a:rPr lang="pt-PT" sz="1400" b="1">
                          <a:latin typeface="Arial" panose="020B0604020202020204" pitchFamily="34" charset="0"/>
                          <a:cs typeface="Arial" panose="020B0604020202020204" pitchFamily="34" charset="0"/>
                        </a:rPr>
                        <a:t>Saúde</a:t>
                      </a:r>
                      <a:endParaRPr lang="pt-PT" sz="1400">
                        <a:latin typeface="Arial" panose="020B0604020202020204" pitchFamily="34" charset="0"/>
                        <a:cs typeface="Arial" panose="020B0604020202020204" pitchFamily="34" charset="0"/>
                      </a:endParaRPr>
                    </a:p>
                  </a:txBody>
                  <a:tcPr marL="60435" marR="60435" marT="30218" marB="30218" anchor="ctr"/>
                </a:tc>
                <a:tc>
                  <a:txBody>
                    <a:bodyPr/>
                    <a:lstStyle/>
                    <a:p>
                      <a:r>
                        <a:rPr lang="pt-PT" sz="1400" dirty="0">
                          <a:latin typeface="Arial" panose="020B0604020202020204" pitchFamily="34" charset="0"/>
                          <a:cs typeface="Arial" panose="020B0604020202020204" pitchFamily="34" charset="0"/>
                        </a:rPr>
                        <a:t>Previsão de doenças com base em históricos clínicos.</a:t>
                      </a:r>
                    </a:p>
                  </a:txBody>
                  <a:tcPr marL="60435" marR="60435" marT="30218" marB="30218" anchor="ctr"/>
                </a:tc>
                <a:tc>
                  <a:txBody>
                    <a:bodyPr/>
                    <a:lstStyle/>
                    <a:p>
                      <a:r>
                        <a:rPr lang="pt-PT" sz="1400" dirty="0">
                          <a:latin typeface="Arial" panose="020B0604020202020204" pitchFamily="34" charset="0"/>
                          <a:cs typeface="Arial" panose="020B0604020202020204" pitchFamily="34" charset="0"/>
                        </a:rPr>
                        <a:t>Diagnóstico através de imagens médicas (</a:t>
                      </a:r>
                      <a:r>
                        <a:rPr lang="pt-PT" sz="1400" dirty="0" err="1">
                          <a:latin typeface="Arial" panose="020B0604020202020204" pitchFamily="34" charset="0"/>
                          <a:cs typeface="Arial" panose="020B0604020202020204" pitchFamily="34" charset="0"/>
                        </a:rPr>
                        <a:t>ex</a:t>
                      </a:r>
                      <a:r>
                        <a:rPr lang="pt-PT" sz="1400" dirty="0">
                          <a:latin typeface="Arial" panose="020B0604020202020204" pitchFamily="34" charset="0"/>
                          <a:cs typeface="Arial" panose="020B0604020202020204" pitchFamily="34" charset="0"/>
                        </a:rPr>
                        <a:t>: raio-X, ressonância).</a:t>
                      </a:r>
                    </a:p>
                  </a:txBody>
                  <a:tcPr marL="60435" marR="60435" marT="30218" marB="30218" anchor="ctr"/>
                </a:tc>
                <a:extLst>
                  <a:ext uri="{0D108BD9-81ED-4DB2-BD59-A6C34878D82A}">
                    <a16:rowId xmlns:a16="http://schemas.microsoft.com/office/drawing/2014/main" val="2710752237"/>
                  </a:ext>
                </a:extLst>
              </a:tr>
              <a:tr h="785658">
                <a:tc>
                  <a:txBody>
                    <a:bodyPr/>
                    <a:lstStyle/>
                    <a:p>
                      <a:r>
                        <a:rPr lang="pt-PT" sz="1400" b="1">
                          <a:latin typeface="Arial" panose="020B0604020202020204" pitchFamily="34" charset="0"/>
                          <a:cs typeface="Arial" panose="020B0604020202020204" pitchFamily="34" charset="0"/>
                        </a:rPr>
                        <a:t>Atendimento ao Cliente</a:t>
                      </a:r>
                      <a:endParaRPr lang="pt-PT" sz="1400">
                        <a:latin typeface="Arial" panose="020B0604020202020204" pitchFamily="34" charset="0"/>
                        <a:cs typeface="Arial" panose="020B0604020202020204" pitchFamily="34" charset="0"/>
                      </a:endParaRPr>
                    </a:p>
                  </a:txBody>
                  <a:tcPr marL="60435" marR="60435" marT="30218" marB="30218" anchor="ctr"/>
                </a:tc>
                <a:tc>
                  <a:txBody>
                    <a:bodyPr/>
                    <a:lstStyle/>
                    <a:p>
                      <a:r>
                        <a:rPr lang="pt-PT" sz="1400">
                          <a:latin typeface="Arial" panose="020B0604020202020204" pitchFamily="34" charset="0"/>
                          <a:cs typeface="Arial" panose="020B0604020202020204" pitchFamily="34" charset="0"/>
                        </a:rPr>
                        <a:t>Classificação automática de pedidos ou reclamações por categorias.</a:t>
                      </a:r>
                    </a:p>
                  </a:txBody>
                  <a:tcPr marL="60435" marR="60435" marT="30218" marB="30218" anchor="ctr"/>
                </a:tc>
                <a:tc>
                  <a:txBody>
                    <a:bodyPr/>
                    <a:lstStyle/>
                    <a:p>
                      <a:r>
                        <a:rPr lang="pt-PT" sz="1400">
                          <a:latin typeface="Arial" panose="020B0604020202020204" pitchFamily="34" charset="0"/>
                          <a:cs typeface="Arial" panose="020B0604020202020204" pitchFamily="34" charset="0"/>
                        </a:rPr>
                        <a:t>Chatbots avançados com compreensão de linguagem natural (ex: GPT, BERT).</a:t>
                      </a:r>
                    </a:p>
                  </a:txBody>
                  <a:tcPr marL="60435" marR="60435" marT="30218" marB="30218" anchor="ctr"/>
                </a:tc>
                <a:extLst>
                  <a:ext uri="{0D108BD9-81ED-4DB2-BD59-A6C34878D82A}">
                    <a16:rowId xmlns:a16="http://schemas.microsoft.com/office/drawing/2014/main" val="4264927348"/>
                  </a:ext>
                </a:extLst>
              </a:tr>
              <a:tr h="966964">
                <a:tc>
                  <a:txBody>
                    <a:bodyPr/>
                    <a:lstStyle/>
                    <a:p>
                      <a:r>
                        <a:rPr lang="pt-PT" sz="1400" b="1" dirty="0">
                          <a:latin typeface="Arial" panose="020B0604020202020204" pitchFamily="34" charset="0"/>
                          <a:cs typeface="Arial" panose="020B0604020202020204" pitchFamily="34" charset="0"/>
                        </a:rPr>
                        <a:t>Transportes e Mobilidade</a:t>
                      </a:r>
                      <a:endParaRPr lang="pt-PT" sz="1400" dirty="0">
                        <a:latin typeface="Arial" panose="020B0604020202020204" pitchFamily="34" charset="0"/>
                        <a:cs typeface="Arial" panose="020B0604020202020204" pitchFamily="34" charset="0"/>
                      </a:endParaRPr>
                    </a:p>
                  </a:txBody>
                  <a:tcPr marL="60435" marR="60435" marT="30218" marB="30218" anchor="ctr"/>
                </a:tc>
                <a:tc>
                  <a:txBody>
                    <a:bodyPr/>
                    <a:lstStyle/>
                    <a:p>
                      <a:r>
                        <a:rPr lang="pt-PT" sz="1400" dirty="0">
                          <a:latin typeface="Arial" panose="020B0604020202020204" pitchFamily="34" charset="0"/>
                          <a:cs typeface="Arial" panose="020B0604020202020204" pitchFamily="34" charset="0"/>
                        </a:rPr>
                        <a:t>Previsão de procura ou otimização de rotas.</a:t>
                      </a:r>
                    </a:p>
                  </a:txBody>
                  <a:tcPr marL="60435" marR="60435" marT="30218" marB="30218" anchor="ctr"/>
                </a:tc>
                <a:tc>
                  <a:txBody>
                    <a:bodyPr/>
                    <a:lstStyle/>
                    <a:p>
                      <a:r>
                        <a:rPr lang="pt-PT" sz="1400" dirty="0">
                          <a:latin typeface="Arial" panose="020B0604020202020204" pitchFamily="34" charset="0"/>
                          <a:cs typeface="Arial" panose="020B0604020202020204" pitchFamily="34" charset="0"/>
                        </a:rPr>
                        <a:t>Condução autónoma com deteção de objetos em vídeo e tomada de decisão em tempo real.</a:t>
                      </a:r>
                    </a:p>
                  </a:txBody>
                  <a:tcPr marL="60435" marR="60435" marT="30218" marB="30218" anchor="ctr"/>
                </a:tc>
                <a:extLst>
                  <a:ext uri="{0D108BD9-81ED-4DB2-BD59-A6C34878D82A}">
                    <a16:rowId xmlns:a16="http://schemas.microsoft.com/office/drawing/2014/main" val="2722990914"/>
                  </a:ext>
                </a:extLst>
              </a:tr>
            </a:tbl>
          </a:graphicData>
        </a:graphic>
      </p:graphicFrame>
    </p:spTree>
    <p:extLst>
      <p:ext uri="{BB962C8B-B14F-4D97-AF65-F5344CB8AC3E}">
        <p14:creationId xmlns:p14="http://schemas.microsoft.com/office/powerpoint/2010/main" val="3733306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865A7-8E2B-D030-6CAB-856DB798D612}"/>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87CADF8F-E7E7-847D-7815-30887939669C}"/>
              </a:ext>
            </a:extLst>
          </p:cNvPr>
          <p:cNvSpPr txBox="1"/>
          <p:nvPr/>
        </p:nvSpPr>
        <p:spPr>
          <a:xfrm>
            <a:off x="1401096" y="2551837"/>
            <a:ext cx="9389807" cy="1754326"/>
          </a:xfrm>
          <a:prstGeom prst="rect">
            <a:avLst/>
          </a:prstGeom>
          <a:noFill/>
        </p:spPr>
        <p:txBody>
          <a:bodyPr wrap="square" rtlCol="0">
            <a:spAutoFit/>
          </a:bodyPr>
          <a:lstStyle/>
          <a:p>
            <a:pPr algn="ctr"/>
            <a:r>
              <a:rPr lang="pt-PT" sz="5400" b="1" dirty="0">
                <a:latin typeface="Arial" panose="020B0604020202020204" pitchFamily="34" charset="0"/>
                <a:cs typeface="Arial" panose="020B0604020202020204" pitchFamily="34" charset="0"/>
              </a:rPr>
              <a:t>Máquinas aprenderam a </a:t>
            </a:r>
            <a:r>
              <a:rPr lang="pt-PT" sz="5400" b="1" dirty="0">
                <a:solidFill>
                  <a:srgbClr val="E44F3D"/>
                </a:solidFill>
                <a:latin typeface="Arial" panose="020B0604020202020204" pitchFamily="34" charset="0"/>
                <a:cs typeface="Arial" panose="020B0604020202020204" pitchFamily="34" charset="0"/>
              </a:rPr>
              <a:t>falar</a:t>
            </a:r>
            <a:r>
              <a:rPr lang="pt-PT" sz="5400" b="1" dirty="0">
                <a:latin typeface="Arial" panose="020B0604020202020204" pitchFamily="34" charset="0"/>
                <a:cs typeface="Arial" panose="020B0604020202020204" pitchFamily="34" charset="0"/>
              </a:rPr>
              <a:t> como humanos?</a:t>
            </a:r>
          </a:p>
        </p:txBody>
      </p:sp>
    </p:spTree>
    <p:extLst>
      <p:ext uri="{BB962C8B-B14F-4D97-AF65-F5344CB8AC3E}">
        <p14:creationId xmlns:p14="http://schemas.microsoft.com/office/powerpoint/2010/main" val="1825118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78825-C39C-6BA0-8A2F-3F6E802EFF14}"/>
              </a:ext>
            </a:extLst>
          </p:cNvPr>
          <p:cNvSpPr>
            <a:spLocks noGrp="1"/>
          </p:cNvSpPr>
          <p:nvPr>
            <p:ph type="title"/>
          </p:nvPr>
        </p:nvSpPr>
        <p:spPr/>
        <p:txBody>
          <a:bodyPr>
            <a:normAutofit/>
          </a:bodyPr>
          <a:lstStyle/>
          <a:p>
            <a:r>
              <a:rPr lang="pt-PT" sz="3200" dirty="0"/>
              <a:t>Comunicação das máquinas</a:t>
            </a:r>
          </a:p>
        </p:txBody>
      </p:sp>
      <p:sp>
        <p:nvSpPr>
          <p:cNvPr id="3" name="Content Placeholder 2">
            <a:extLst>
              <a:ext uri="{FF2B5EF4-FFF2-40B4-BE49-F238E27FC236}">
                <a16:creationId xmlns:a16="http://schemas.microsoft.com/office/drawing/2014/main" id="{9047F37E-37F7-867B-D462-D2ED4AB77234}"/>
              </a:ext>
            </a:extLst>
          </p:cNvPr>
          <p:cNvSpPr>
            <a:spLocks noGrp="1"/>
          </p:cNvSpPr>
          <p:nvPr>
            <p:ph idx="1"/>
          </p:nvPr>
        </p:nvSpPr>
        <p:spPr>
          <a:xfrm>
            <a:off x="544285" y="1595185"/>
            <a:ext cx="10736629" cy="1325563"/>
          </a:xfrm>
        </p:spPr>
        <p:txBody>
          <a:bodyPr>
            <a:normAutofit/>
          </a:bodyPr>
          <a:lstStyle/>
          <a:p>
            <a:r>
              <a:rPr lang="pt-PT" sz="2400" b="1" dirty="0"/>
              <a:t>NLP (</a:t>
            </a:r>
            <a:r>
              <a:rPr lang="pt-PT" sz="2400" b="1" i="1" dirty="0"/>
              <a:t>Natural </a:t>
            </a:r>
            <a:r>
              <a:rPr lang="pt-PT" sz="2400" b="1" i="1" dirty="0" err="1"/>
              <a:t>Language</a:t>
            </a:r>
            <a:r>
              <a:rPr lang="pt-PT" sz="2400" b="1" i="1" dirty="0"/>
              <a:t> </a:t>
            </a:r>
            <a:r>
              <a:rPr lang="pt-PT" sz="2400" b="1" i="1" dirty="0" err="1"/>
              <a:t>Processing</a:t>
            </a:r>
            <a:r>
              <a:rPr lang="pt-PT" sz="2400" b="1" dirty="0"/>
              <a:t>): </a:t>
            </a:r>
            <a:r>
              <a:rPr lang="pt-PT" sz="2400" dirty="0"/>
              <a:t>Interpreta contexto, significado e estrutura das palavras.</a:t>
            </a:r>
          </a:p>
          <a:p>
            <a:pPr lvl="1"/>
            <a:r>
              <a:rPr lang="pt-PT" sz="2000" dirty="0"/>
              <a:t>Envolve modelos + algoritmos + técnicas linguísticas para tratar a linguagem humana.</a:t>
            </a:r>
          </a:p>
        </p:txBody>
      </p:sp>
      <p:grpSp>
        <p:nvGrpSpPr>
          <p:cNvPr id="20" name="Group 19">
            <a:extLst>
              <a:ext uri="{FF2B5EF4-FFF2-40B4-BE49-F238E27FC236}">
                <a16:creationId xmlns:a16="http://schemas.microsoft.com/office/drawing/2014/main" id="{D6EFBCB4-4B0F-4A72-F0EA-62CC3620904D}"/>
              </a:ext>
            </a:extLst>
          </p:cNvPr>
          <p:cNvGrpSpPr/>
          <p:nvPr/>
        </p:nvGrpSpPr>
        <p:grpSpPr>
          <a:xfrm>
            <a:off x="2180029" y="2920748"/>
            <a:ext cx="7831942" cy="3361759"/>
            <a:chOff x="2230828" y="2901470"/>
            <a:chExt cx="7831942" cy="3361759"/>
          </a:xfrm>
        </p:grpSpPr>
        <p:grpSp>
          <p:nvGrpSpPr>
            <p:cNvPr id="17" name="Group 16">
              <a:extLst>
                <a:ext uri="{FF2B5EF4-FFF2-40B4-BE49-F238E27FC236}">
                  <a16:creationId xmlns:a16="http://schemas.microsoft.com/office/drawing/2014/main" id="{1E994AE7-72E8-4C4F-0A8D-60FC19C587D6}"/>
                </a:ext>
              </a:extLst>
            </p:cNvPr>
            <p:cNvGrpSpPr/>
            <p:nvPr/>
          </p:nvGrpSpPr>
          <p:grpSpPr>
            <a:xfrm>
              <a:off x="2230828" y="2901470"/>
              <a:ext cx="7730343" cy="2161430"/>
              <a:chOff x="2040557" y="3151188"/>
              <a:chExt cx="7730343" cy="2161430"/>
            </a:xfrm>
          </p:grpSpPr>
          <p:pic>
            <p:nvPicPr>
              <p:cNvPr id="8" name="Picture 7" descr="A diagram of a puzzle&#10;&#10;Description automatically generated with medium confidence">
                <a:extLst>
                  <a:ext uri="{FF2B5EF4-FFF2-40B4-BE49-F238E27FC236}">
                    <a16:creationId xmlns:a16="http://schemas.microsoft.com/office/drawing/2014/main" id="{AB83091D-6EFF-4712-929B-CEBAD85C1C42}"/>
                  </a:ext>
                </a:extLst>
              </p:cNvPr>
              <p:cNvPicPr>
                <a:picLocks noChangeAspect="1"/>
              </p:cNvPicPr>
              <p:nvPr/>
            </p:nvPicPr>
            <p:blipFill>
              <a:blip r:embed="rId3">
                <a:extLst>
                  <a:ext uri="{28A0092B-C50C-407E-A947-70E740481C1C}">
                    <a14:useLocalDpi xmlns:a14="http://schemas.microsoft.com/office/drawing/2010/main" val="0"/>
                  </a:ext>
                </a:extLst>
              </a:blip>
              <a:srcRect l="3273" t="13464" r="69086" b="46062"/>
              <a:stretch/>
            </p:blipFill>
            <p:spPr>
              <a:xfrm>
                <a:off x="2040557" y="3199123"/>
                <a:ext cx="2079058" cy="2065560"/>
              </a:xfrm>
              <a:prstGeom prst="rect">
                <a:avLst/>
              </a:prstGeom>
            </p:spPr>
          </p:pic>
          <p:grpSp>
            <p:nvGrpSpPr>
              <p:cNvPr id="11" name="Group 10">
                <a:extLst>
                  <a:ext uri="{FF2B5EF4-FFF2-40B4-BE49-F238E27FC236}">
                    <a16:creationId xmlns:a16="http://schemas.microsoft.com/office/drawing/2014/main" id="{3C10B6A6-1E90-71CA-C2E4-4216D4BB820E}"/>
                  </a:ext>
                </a:extLst>
              </p:cNvPr>
              <p:cNvGrpSpPr/>
              <p:nvPr/>
            </p:nvGrpSpPr>
            <p:grpSpPr>
              <a:xfrm>
                <a:off x="5015285" y="3151188"/>
                <a:ext cx="2161430" cy="2161430"/>
                <a:chOff x="5015285" y="3260203"/>
                <a:chExt cx="2161430" cy="2161430"/>
              </a:xfrm>
            </p:grpSpPr>
            <p:pic>
              <p:nvPicPr>
                <p:cNvPr id="10248" name="Picture 8" descr="Coherence - Free people icons">
                  <a:extLst>
                    <a:ext uri="{FF2B5EF4-FFF2-40B4-BE49-F238E27FC236}">
                      <a16:creationId xmlns:a16="http://schemas.microsoft.com/office/drawing/2014/main" id="{FCC52A4C-8B2E-AA6E-B20D-BFCA6017B7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5285" y="3260203"/>
                  <a:ext cx="2161430" cy="216143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diagram of a puzzle&#10;&#10;Description automatically generated with medium confidence">
                  <a:extLst>
                    <a:ext uri="{FF2B5EF4-FFF2-40B4-BE49-F238E27FC236}">
                      <a16:creationId xmlns:a16="http://schemas.microsoft.com/office/drawing/2014/main" id="{AAE9B446-7F61-C738-D11D-FAF40BACA80F}"/>
                    </a:ext>
                  </a:extLst>
                </p:cNvPr>
                <p:cNvPicPr>
                  <a:picLocks noChangeAspect="1"/>
                </p:cNvPicPr>
                <p:nvPr/>
              </p:nvPicPr>
              <p:blipFill>
                <a:blip r:embed="rId3">
                  <a:extLst>
                    <a:ext uri="{28A0092B-C50C-407E-A947-70E740481C1C}">
                      <a14:useLocalDpi xmlns:a14="http://schemas.microsoft.com/office/drawing/2010/main" val="0"/>
                    </a:ext>
                  </a:extLst>
                </a:blip>
                <a:srcRect l="37214" t="41468" r="41008" b="43189"/>
                <a:stretch/>
              </p:blipFill>
              <p:spPr>
                <a:xfrm>
                  <a:off x="5694945" y="4767498"/>
                  <a:ext cx="1167867" cy="558265"/>
                </a:xfrm>
                <a:prstGeom prst="rect">
                  <a:avLst/>
                </a:prstGeom>
              </p:spPr>
            </p:pic>
          </p:grpSp>
          <p:pic>
            <p:nvPicPr>
              <p:cNvPr id="13" name="Picture 12" descr="A diagram of a puzzle&#10;&#10;Description automatically generated with medium confidence">
                <a:extLst>
                  <a:ext uri="{FF2B5EF4-FFF2-40B4-BE49-F238E27FC236}">
                    <a16:creationId xmlns:a16="http://schemas.microsoft.com/office/drawing/2014/main" id="{45FA8420-C979-48FB-9C69-35EF45DF243A}"/>
                  </a:ext>
                </a:extLst>
              </p:cNvPr>
              <p:cNvPicPr>
                <a:picLocks noChangeAspect="1"/>
              </p:cNvPicPr>
              <p:nvPr/>
            </p:nvPicPr>
            <p:blipFill>
              <a:blip r:embed="rId3">
                <a:extLst>
                  <a:ext uri="{28A0092B-C50C-407E-A947-70E740481C1C}">
                    <a14:useLocalDpi xmlns:a14="http://schemas.microsoft.com/office/drawing/2010/main" val="0"/>
                  </a:ext>
                </a:extLst>
              </a:blip>
              <a:srcRect l="66452" t="6440" r="1874" b="40653"/>
              <a:stretch/>
            </p:blipFill>
            <p:spPr>
              <a:xfrm>
                <a:off x="8072385" y="3199123"/>
                <a:ext cx="1698515" cy="1925052"/>
              </a:xfrm>
              <a:prstGeom prst="rect">
                <a:avLst/>
              </a:prstGeom>
            </p:spPr>
          </p:pic>
          <p:sp>
            <p:nvSpPr>
              <p:cNvPr id="14" name="Arrow: Right 13">
                <a:extLst>
                  <a:ext uri="{FF2B5EF4-FFF2-40B4-BE49-F238E27FC236}">
                    <a16:creationId xmlns:a16="http://schemas.microsoft.com/office/drawing/2014/main" id="{F98A9482-0F11-FD7E-17BE-922C09EB7D63}"/>
                  </a:ext>
                </a:extLst>
              </p:cNvPr>
              <p:cNvSpPr/>
              <p:nvPr/>
            </p:nvSpPr>
            <p:spPr>
              <a:xfrm>
                <a:off x="4368800" y="4070350"/>
                <a:ext cx="438150" cy="476250"/>
              </a:xfrm>
              <a:prstGeom prst="rightArrow">
                <a:avLst/>
              </a:prstGeom>
              <a:solidFill>
                <a:srgbClr val="90C6E1"/>
              </a:solidFill>
              <a:ln>
                <a:solidFill>
                  <a:srgbClr val="226F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5" name="Arrow: Right 14">
                <a:extLst>
                  <a:ext uri="{FF2B5EF4-FFF2-40B4-BE49-F238E27FC236}">
                    <a16:creationId xmlns:a16="http://schemas.microsoft.com/office/drawing/2014/main" id="{F60BDCE7-3D95-229E-2A4F-B36CF8EB5A50}"/>
                  </a:ext>
                </a:extLst>
              </p:cNvPr>
              <p:cNvSpPr/>
              <p:nvPr/>
            </p:nvSpPr>
            <p:spPr>
              <a:xfrm>
                <a:off x="7405475" y="4070350"/>
                <a:ext cx="438150" cy="476250"/>
              </a:xfrm>
              <a:prstGeom prst="rightArrow">
                <a:avLst/>
              </a:prstGeom>
              <a:solidFill>
                <a:srgbClr val="90C6E1"/>
              </a:solidFill>
              <a:ln>
                <a:solidFill>
                  <a:srgbClr val="226F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grpSp>
        <p:sp>
          <p:nvSpPr>
            <p:cNvPr id="16" name="TextBox 15">
              <a:extLst>
                <a:ext uri="{FF2B5EF4-FFF2-40B4-BE49-F238E27FC236}">
                  <a16:creationId xmlns:a16="http://schemas.microsoft.com/office/drawing/2014/main" id="{FD13D3B5-1430-2728-3C9D-FD915FF21A2C}"/>
                </a:ext>
              </a:extLst>
            </p:cNvPr>
            <p:cNvSpPr txBox="1"/>
            <p:nvPr/>
          </p:nvSpPr>
          <p:spPr>
            <a:xfrm>
              <a:off x="2465018" y="5062900"/>
              <a:ext cx="1844868" cy="1200329"/>
            </a:xfrm>
            <a:prstGeom prst="rect">
              <a:avLst/>
            </a:prstGeom>
            <a:noFill/>
          </p:spPr>
          <p:txBody>
            <a:bodyPr wrap="square" rtlCol="0">
              <a:spAutoFit/>
            </a:bodyPr>
            <a:lstStyle/>
            <a:p>
              <a:pPr algn="ctr"/>
              <a:r>
                <a:rPr lang="pt-PT" sz="2400" b="1" dirty="0">
                  <a:latin typeface="Arial" panose="020B0604020202020204" pitchFamily="34" charset="0"/>
                  <a:cs typeface="Arial" panose="020B0604020202020204" pitchFamily="34" charset="0"/>
                </a:rPr>
                <a:t>Exposição</a:t>
              </a:r>
              <a:r>
                <a:rPr lang="pt-PT" sz="2400" dirty="0">
                  <a:latin typeface="Arial" panose="020B0604020202020204" pitchFamily="34" charset="0"/>
                  <a:cs typeface="Arial" panose="020B0604020202020204" pitchFamily="34" charset="0"/>
                </a:rPr>
                <a:t> e </a:t>
              </a:r>
              <a:r>
                <a:rPr lang="pt-PT" sz="2400" b="1" dirty="0">
                  <a:latin typeface="Arial" panose="020B0604020202020204" pitchFamily="34" charset="0"/>
                  <a:cs typeface="Arial" panose="020B0604020202020204" pitchFamily="34" charset="0"/>
                </a:rPr>
                <a:t>absorção</a:t>
              </a:r>
              <a:r>
                <a:rPr lang="pt-PT" sz="2400" dirty="0">
                  <a:latin typeface="Arial" panose="020B0604020202020204" pitchFamily="34" charset="0"/>
                  <a:cs typeface="Arial" panose="020B0604020202020204" pitchFamily="34" charset="0"/>
                </a:rPr>
                <a:t> dos dados</a:t>
              </a:r>
            </a:p>
          </p:txBody>
        </p:sp>
        <p:sp>
          <p:nvSpPr>
            <p:cNvPr id="18" name="TextBox 17">
              <a:extLst>
                <a:ext uri="{FF2B5EF4-FFF2-40B4-BE49-F238E27FC236}">
                  <a16:creationId xmlns:a16="http://schemas.microsoft.com/office/drawing/2014/main" id="{E6065C9A-DC0B-A331-A1A5-6D6127A1F40F}"/>
                </a:ext>
              </a:extLst>
            </p:cNvPr>
            <p:cNvSpPr txBox="1"/>
            <p:nvPr/>
          </p:nvSpPr>
          <p:spPr>
            <a:xfrm>
              <a:off x="5553691" y="5247565"/>
              <a:ext cx="1610677" cy="830997"/>
            </a:xfrm>
            <a:prstGeom prst="rect">
              <a:avLst/>
            </a:prstGeom>
            <a:noFill/>
          </p:spPr>
          <p:txBody>
            <a:bodyPr wrap="square" rtlCol="0">
              <a:spAutoFit/>
            </a:bodyPr>
            <a:lstStyle/>
            <a:p>
              <a:pPr algn="ctr"/>
              <a:r>
                <a:rPr lang="pt-PT" sz="2400" dirty="0">
                  <a:latin typeface="Arial" panose="020B0604020202020204" pitchFamily="34" charset="0"/>
                  <a:cs typeface="Arial" panose="020B0604020202020204" pitchFamily="34" charset="0"/>
                </a:rPr>
                <a:t>Identifica </a:t>
              </a:r>
              <a:r>
                <a:rPr lang="pt-PT" sz="2400" b="1" dirty="0">
                  <a:latin typeface="Arial" panose="020B0604020202020204" pitchFamily="34" charset="0"/>
                  <a:cs typeface="Arial" panose="020B0604020202020204" pitchFamily="34" charset="0"/>
                </a:rPr>
                <a:t>padrões</a:t>
              </a:r>
            </a:p>
          </p:txBody>
        </p:sp>
        <p:sp>
          <p:nvSpPr>
            <p:cNvPr id="19" name="TextBox 18">
              <a:extLst>
                <a:ext uri="{FF2B5EF4-FFF2-40B4-BE49-F238E27FC236}">
                  <a16:creationId xmlns:a16="http://schemas.microsoft.com/office/drawing/2014/main" id="{973FD780-4CDB-11C0-B989-19424F32BB1C}"/>
                </a:ext>
              </a:extLst>
            </p:cNvPr>
            <p:cNvSpPr txBox="1"/>
            <p:nvPr/>
          </p:nvSpPr>
          <p:spPr>
            <a:xfrm>
              <a:off x="8408173" y="5247565"/>
              <a:ext cx="1654597" cy="830997"/>
            </a:xfrm>
            <a:prstGeom prst="rect">
              <a:avLst/>
            </a:prstGeom>
            <a:noFill/>
          </p:spPr>
          <p:txBody>
            <a:bodyPr wrap="square" rtlCol="0">
              <a:spAutoFit/>
            </a:bodyPr>
            <a:lstStyle/>
            <a:p>
              <a:pPr algn="ctr"/>
              <a:r>
                <a:rPr lang="pt-PT" sz="2400" dirty="0">
                  <a:latin typeface="Arial" panose="020B0604020202020204" pitchFamily="34" charset="0"/>
                  <a:cs typeface="Arial" panose="020B0604020202020204" pitchFamily="34" charset="0"/>
                </a:rPr>
                <a:t>Respostas Coerentes</a:t>
              </a:r>
            </a:p>
          </p:txBody>
        </p:sp>
      </p:grpSp>
    </p:spTree>
    <p:extLst>
      <p:ext uri="{BB962C8B-B14F-4D97-AF65-F5344CB8AC3E}">
        <p14:creationId xmlns:p14="http://schemas.microsoft.com/office/powerpoint/2010/main" val="864425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15A51-C322-E61F-D61A-B34495D32394}"/>
            </a:ext>
          </a:extLst>
        </p:cNvPr>
        <p:cNvGrpSpPr/>
        <p:nvPr/>
      </p:nvGrpSpPr>
      <p:grpSpPr>
        <a:xfrm>
          <a:off x="0" y="0"/>
          <a:ext cx="0" cy="0"/>
          <a:chOff x="0" y="0"/>
          <a:chExt cx="0" cy="0"/>
        </a:xfrm>
      </p:grpSpPr>
      <p:pic>
        <p:nvPicPr>
          <p:cNvPr id="11266" name="Picture 2">
            <a:extLst>
              <a:ext uri="{FF2B5EF4-FFF2-40B4-BE49-F238E27FC236}">
                <a16:creationId xmlns:a16="http://schemas.microsoft.com/office/drawing/2014/main" id="{063857E6-3162-97CF-8639-38F0F429220B}"/>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6351222" y="1690688"/>
            <a:ext cx="5215678" cy="37694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2AF1F62-F08F-12F2-2E98-374A349399E9}"/>
              </a:ext>
            </a:extLst>
          </p:cNvPr>
          <p:cNvSpPr>
            <a:spLocks noGrp="1"/>
          </p:cNvSpPr>
          <p:nvPr>
            <p:ph type="title"/>
          </p:nvPr>
        </p:nvSpPr>
        <p:spPr/>
        <p:txBody>
          <a:bodyPr>
            <a:normAutofit/>
          </a:bodyPr>
          <a:lstStyle/>
          <a:p>
            <a:r>
              <a:rPr lang="pt-PT" sz="3200" dirty="0" err="1"/>
              <a:t>Token</a:t>
            </a:r>
            <a:r>
              <a:rPr lang="pt-PT" sz="3200" dirty="0"/>
              <a:t> e Contexto</a:t>
            </a:r>
          </a:p>
        </p:txBody>
      </p:sp>
      <p:sp>
        <p:nvSpPr>
          <p:cNvPr id="3" name="Content Placeholder 2">
            <a:extLst>
              <a:ext uri="{FF2B5EF4-FFF2-40B4-BE49-F238E27FC236}">
                <a16:creationId xmlns:a16="http://schemas.microsoft.com/office/drawing/2014/main" id="{FADB5DF7-1879-E4C7-AF36-A03FC77BC901}"/>
              </a:ext>
            </a:extLst>
          </p:cNvPr>
          <p:cNvSpPr>
            <a:spLocks noGrp="1"/>
          </p:cNvSpPr>
          <p:nvPr>
            <p:ph idx="1"/>
          </p:nvPr>
        </p:nvSpPr>
        <p:spPr>
          <a:xfrm>
            <a:off x="544285" y="1490930"/>
            <a:ext cx="5730737" cy="4667250"/>
          </a:xfrm>
        </p:spPr>
        <p:txBody>
          <a:bodyPr>
            <a:normAutofit/>
          </a:bodyPr>
          <a:lstStyle/>
          <a:p>
            <a:r>
              <a:rPr lang="pt-PT" b="1" dirty="0" err="1"/>
              <a:t>Token</a:t>
            </a:r>
            <a:r>
              <a:rPr lang="pt-PT" dirty="0"/>
              <a:t>: Palavras, </a:t>
            </a:r>
            <a:r>
              <a:rPr lang="pt-PT" dirty="0" err="1"/>
              <a:t>subpalavras</a:t>
            </a:r>
            <a:r>
              <a:rPr lang="pt-PT" dirty="0"/>
              <a:t> ou sinais de pontuação.</a:t>
            </a:r>
          </a:p>
          <a:p>
            <a:endParaRPr lang="pt-PT" dirty="0"/>
          </a:p>
          <a:p>
            <a:r>
              <a:rPr lang="pt-PT" b="1" dirty="0"/>
              <a:t>Conversão em números</a:t>
            </a:r>
            <a:r>
              <a:rPr lang="pt-PT" dirty="0"/>
              <a:t> (</a:t>
            </a:r>
            <a:r>
              <a:rPr lang="pt-PT" i="1" dirty="0" err="1">
                <a:solidFill>
                  <a:srgbClr val="E44F3D"/>
                </a:solidFill>
              </a:rPr>
              <a:t>embeddings</a:t>
            </a:r>
            <a:r>
              <a:rPr lang="pt-PT" dirty="0"/>
              <a:t>) para que a máquina consiga perceber correlações. </a:t>
            </a:r>
          </a:p>
          <a:p>
            <a:pPr lvl="1"/>
            <a:r>
              <a:rPr lang="pt-PT" dirty="0"/>
              <a:t>Identificar sinônimos</a:t>
            </a:r>
          </a:p>
          <a:p>
            <a:pPr lvl="1"/>
            <a:r>
              <a:rPr lang="pt-PT" dirty="0"/>
              <a:t>Medir similaridade entre frases</a:t>
            </a:r>
          </a:p>
          <a:p>
            <a:pPr lvl="1"/>
            <a:r>
              <a:rPr lang="pt-PT" dirty="0"/>
              <a:t>Capturar contexto de palavras em uma frase</a:t>
            </a:r>
          </a:p>
          <a:p>
            <a:pPr lvl="1"/>
            <a:endParaRPr lang="pt-PT" dirty="0"/>
          </a:p>
          <a:p>
            <a:pPr lvl="1"/>
            <a:endParaRPr lang="pt-PT" dirty="0"/>
          </a:p>
        </p:txBody>
      </p:sp>
    </p:spTree>
    <p:extLst>
      <p:ext uri="{BB962C8B-B14F-4D97-AF65-F5344CB8AC3E}">
        <p14:creationId xmlns:p14="http://schemas.microsoft.com/office/powerpoint/2010/main" val="2824309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E72A23E-CED9-275D-F757-34FACD378BE9}"/>
              </a:ext>
            </a:extLst>
          </p:cNvPr>
          <p:cNvSpPr>
            <a:spLocks noGrp="1"/>
          </p:cNvSpPr>
          <p:nvPr>
            <p:ph type="title"/>
          </p:nvPr>
        </p:nvSpPr>
        <p:spPr/>
        <p:txBody>
          <a:bodyPr>
            <a:normAutofit/>
          </a:bodyPr>
          <a:lstStyle/>
          <a:p>
            <a:r>
              <a:rPr lang="pt-PT" sz="3200" dirty="0"/>
              <a:t>Inteligência</a:t>
            </a:r>
          </a:p>
        </p:txBody>
      </p:sp>
      <p:sp>
        <p:nvSpPr>
          <p:cNvPr id="12" name="Content Placeholder 11">
            <a:extLst>
              <a:ext uri="{FF2B5EF4-FFF2-40B4-BE49-F238E27FC236}">
                <a16:creationId xmlns:a16="http://schemas.microsoft.com/office/drawing/2014/main" id="{11F1A9F8-57AF-BF03-3A65-CCA40F4CDB57}"/>
              </a:ext>
            </a:extLst>
          </p:cNvPr>
          <p:cNvSpPr>
            <a:spLocks noGrp="1"/>
          </p:cNvSpPr>
          <p:nvPr>
            <p:ph sz="half" idx="2"/>
          </p:nvPr>
        </p:nvSpPr>
        <p:spPr>
          <a:xfrm>
            <a:off x="842297" y="1690688"/>
            <a:ext cx="5157787" cy="3684588"/>
          </a:xfrm>
        </p:spPr>
        <p:txBody>
          <a:bodyPr>
            <a:normAutofit/>
          </a:bodyPr>
          <a:lstStyle/>
          <a:p>
            <a:r>
              <a:rPr lang="pt-PT" sz="2400" dirty="0"/>
              <a:t>Capacidade de </a:t>
            </a:r>
            <a:r>
              <a:rPr lang="pt-PT" sz="2400" b="1" dirty="0">
                <a:solidFill>
                  <a:srgbClr val="E44F3D"/>
                </a:solidFill>
              </a:rPr>
              <a:t>aprender</a:t>
            </a:r>
            <a:r>
              <a:rPr lang="pt-PT" sz="2400" dirty="0"/>
              <a:t>, </a:t>
            </a:r>
            <a:r>
              <a:rPr lang="pt-PT" sz="2400" b="1" dirty="0">
                <a:solidFill>
                  <a:srgbClr val="E44F3D"/>
                </a:solidFill>
              </a:rPr>
              <a:t>resolver problemas</a:t>
            </a:r>
            <a:r>
              <a:rPr lang="pt-PT" sz="2400" dirty="0">
                <a:solidFill>
                  <a:srgbClr val="E44F3D"/>
                </a:solidFill>
              </a:rPr>
              <a:t> </a:t>
            </a:r>
            <a:r>
              <a:rPr lang="pt-PT" sz="2400" dirty="0"/>
              <a:t>e </a:t>
            </a:r>
            <a:r>
              <a:rPr lang="pt-PT" sz="2400" b="1" dirty="0">
                <a:solidFill>
                  <a:srgbClr val="E44F3D"/>
                </a:solidFill>
              </a:rPr>
              <a:t>adaptar</a:t>
            </a:r>
            <a:r>
              <a:rPr lang="pt-PT" sz="2400" dirty="0"/>
              <a:t> a novas situações.</a:t>
            </a:r>
            <a:endParaRPr lang="pt-PT" sz="2400" dirty="0">
              <a:effectLst/>
            </a:endParaRPr>
          </a:p>
          <a:p>
            <a:r>
              <a:rPr lang="pt-PT" sz="2400" dirty="0"/>
              <a:t>Captação de </a:t>
            </a:r>
            <a:r>
              <a:rPr lang="pt-PT" sz="2400" b="1" dirty="0">
                <a:solidFill>
                  <a:srgbClr val="E44F3D"/>
                </a:solidFill>
              </a:rPr>
              <a:t>estímulos</a:t>
            </a:r>
            <a:r>
              <a:rPr lang="pt-PT" sz="2400" b="1" dirty="0">
                <a:solidFill>
                  <a:srgbClr val="F46837"/>
                </a:solidFill>
              </a:rPr>
              <a:t> </a:t>
            </a:r>
            <a:r>
              <a:rPr lang="pt-PT" sz="2400" b="1" dirty="0">
                <a:solidFill>
                  <a:srgbClr val="E44F3D"/>
                </a:solidFill>
              </a:rPr>
              <a:t>sensoriais</a:t>
            </a:r>
            <a:r>
              <a:rPr lang="pt-PT" sz="2400" dirty="0"/>
              <a:t>.</a:t>
            </a:r>
          </a:p>
          <a:p>
            <a:r>
              <a:rPr lang="pt-PT" sz="2400" dirty="0"/>
              <a:t>Uma</a:t>
            </a:r>
            <a:r>
              <a:rPr lang="pt-PT" sz="2400" b="1" dirty="0"/>
              <a:t> </a:t>
            </a:r>
            <a:r>
              <a:rPr lang="pt-PT" sz="2400" b="1" dirty="0">
                <a:solidFill>
                  <a:srgbClr val="E44F3D"/>
                </a:solidFill>
              </a:rPr>
              <a:t>interação</a:t>
            </a:r>
            <a:r>
              <a:rPr lang="pt-PT" sz="2400" dirty="0"/>
              <a:t> entre neurónios, neurotransmissores, sinapses e outras estruturas </a:t>
            </a:r>
            <a:r>
              <a:rPr lang="pt-PT" sz="2400" b="1" dirty="0">
                <a:solidFill>
                  <a:srgbClr val="E44F3D"/>
                </a:solidFill>
              </a:rPr>
              <a:t>orgânicas</a:t>
            </a:r>
            <a:r>
              <a:rPr lang="pt-PT" sz="2400" dirty="0"/>
              <a:t>.</a:t>
            </a:r>
          </a:p>
          <a:p>
            <a:endParaRPr lang="pt-PT" dirty="0"/>
          </a:p>
        </p:txBody>
      </p:sp>
      <p:pic>
        <p:nvPicPr>
          <p:cNvPr id="15" name="Picture 6">
            <a:extLst>
              <a:ext uri="{FF2B5EF4-FFF2-40B4-BE49-F238E27FC236}">
                <a16:creationId xmlns:a16="http://schemas.microsoft.com/office/drawing/2014/main" id="{035679D2-53E2-7FF3-C071-5F60E2F4ED4F}"/>
              </a:ext>
              <a:ext uri="{C183D7F6-B498-43B3-948B-1728B52AA6E4}">
                <adec:decorative xmlns:adec="http://schemas.microsoft.com/office/drawing/2017/decorative" val="1"/>
              </a:ext>
            </a:extLst>
          </p:cNvPr>
          <p:cNvPicPr>
            <a:picLocks noGrp="1" noChangeAspect="1" noChangeArrowheads="1"/>
          </p:cNvPicPr>
          <p:nvPr>
            <p:ph sz="quarter" idx="4"/>
          </p:nvPr>
        </p:nvPicPr>
        <p:blipFill rotWithShape="1">
          <a:blip r:embed="rId3">
            <a:extLst>
              <a:ext uri="{28A0092B-C50C-407E-A947-70E740481C1C}">
                <a14:useLocalDpi xmlns:a14="http://schemas.microsoft.com/office/drawing/2010/main" val="0"/>
              </a:ext>
            </a:extLst>
          </a:blip>
          <a:srcRect l="5482" t="8237" r="5551"/>
          <a:stretch/>
        </p:blipFill>
        <p:spPr bwMode="auto">
          <a:xfrm>
            <a:off x="5941266" y="1728787"/>
            <a:ext cx="5358480" cy="368458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CB107303-F51F-E093-81D8-FE73E08C7274}"/>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7805" y="1690688"/>
            <a:ext cx="2625401" cy="266920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F6FE255-D549-16A1-3276-A011100F3FBE}"/>
              </a:ext>
            </a:extLst>
          </p:cNvPr>
          <p:cNvGrpSpPr/>
          <p:nvPr/>
        </p:nvGrpSpPr>
        <p:grpSpPr>
          <a:xfrm>
            <a:off x="300385" y="6359990"/>
            <a:ext cx="5677206" cy="1697"/>
            <a:chOff x="300385" y="6359990"/>
            <a:chExt cx="5677206" cy="1697"/>
          </a:xfrm>
        </p:grpSpPr>
        <p:cxnSp>
          <p:nvCxnSpPr>
            <p:cNvPr id="20" name="Straight Connector 19">
              <a:extLst>
                <a:ext uri="{FF2B5EF4-FFF2-40B4-BE49-F238E27FC236}">
                  <a16:creationId xmlns:a16="http://schemas.microsoft.com/office/drawing/2014/main" id="{1677CEC7-EFF5-28B9-1EB4-4807328A0550}"/>
                </a:ext>
              </a:extLst>
            </p:cNvPr>
            <p:cNvCxnSpPr>
              <a:cxnSpLocks/>
            </p:cNvCxnSpPr>
            <p:nvPr/>
          </p:nvCxnSpPr>
          <p:spPr>
            <a:xfrm flipH="1">
              <a:off x="300385" y="6361003"/>
              <a:ext cx="47451" cy="0"/>
            </a:xfrm>
            <a:prstGeom prst="line">
              <a:avLst/>
            </a:prstGeom>
            <a:ln w="38100">
              <a:solidFill>
                <a:srgbClr val="F46837"/>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994CDA64-F0A9-FEEB-5122-CBA563E9BE38}"/>
                </a:ext>
              </a:extLst>
            </p:cNvPr>
            <p:cNvCxnSpPr>
              <a:cxnSpLocks/>
            </p:cNvCxnSpPr>
            <p:nvPr/>
          </p:nvCxnSpPr>
          <p:spPr>
            <a:xfrm flipH="1">
              <a:off x="563704" y="6361003"/>
              <a:ext cx="330744" cy="0"/>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2057" name="Straight Connector 2056">
              <a:extLst>
                <a:ext uri="{FF2B5EF4-FFF2-40B4-BE49-F238E27FC236}">
                  <a16:creationId xmlns:a16="http://schemas.microsoft.com/office/drawing/2014/main" id="{807C9D39-D837-8B08-8694-EEF4FEA313E4}"/>
                </a:ext>
              </a:extLst>
            </p:cNvPr>
            <p:cNvCxnSpPr>
              <a:cxnSpLocks/>
            </p:cNvCxnSpPr>
            <p:nvPr/>
          </p:nvCxnSpPr>
          <p:spPr>
            <a:xfrm flipH="1">
              <a:off x="369267" y="6361003"/>
              <a:ext cx="47451" cy="0"/>
            </a:xfrm>
            <a:prstGeom prst="line">
              <a:avLst/>
            </a:prstGeom>
            <a:ln w="38100">
              <a:solidFill>
                <a:srgbClr val="F46837"/>
              </a:solidFill>
            </a:ln>
          </p:spPr>
          <p:style>
            <a:lnRef idx="2">
              <a:schemeClr val="accent1"/>
            </a:lnRef>
            <a:fillRef idx="0">
              <a:schemeClr val="accent1"/>
            </a:fillRef>
            <a:effectRef idx="1">
              <a:schemeClr val="accent1"/>
            </a:effectRef>
            <a:fontRef idx="minor">
              <a:schemeClr val="tx1"/>
            </a:fontRef>
          </p:style>
        </p:cxnSp>
        <p:cxnSp>
          <p:nvCxnSpPr>
            <p:cNvPr id="2058" name="Straight Connector 2057">
              <a:extLst>
                <a:ext uri="{FF2B5EF4-FFF2-40B4-BE49-F238E27FC236}">
                  <a16:creationId xmlns:a16="http://schemas.microsoft.com/office/drawing/2014/main" id="{5E33CD02-442E-F77F-F997-81D8C380CA60}"/>
                </a:ext>
              </a:extLst>
            </p:cNvPr>
            <p:cNvCxnSpPr>
              <a:cxnSpLocks/>
            </p:cNvCxnSpPr>
            <p:nvPr/>
          </p:nvCxnSpPr>
          <p:spPr>
            <a:xfrm flipH="1">
              <a:off x="915475" y="6361003"/>
              <a:ext cx="47451" cy="0"/>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2064" name="Straight Connector 2063">
              <a:extLst>
                <a:ext uri="{FF2B5EF4-FFF2-40B4-BE49-F238E27FC236}">
                  <a16:creationId xmlns:a16="http://schemas.microsoft.com/office/drawing/2014/main" id="{C6ED4C11-87F5-E22D-8641-8DCFDFDBBD3A}"/>
                </a:ext>
              </a:extLst>
            </p:cNvPr>
            <p:cNvCxnSpPr>
              <a:cxnSpLocks/>
            </p:cNvCxnSpPr>
            <p:nvPr/>
          </p:nvCxnSpPr>
          <p:spPr>
            <a:xfrm flipH="1">
              <a:off x="1587642" y="6361003"/>
              <a:ext cx="47451" cy="0"/>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2066" name="Straight Connector 2065">
              <a:extLst>
                <a:ext uri="{FF2B5EF4-FFF2-40B4-BE49-F238E27FC236}">
                  <a16:creationId xmlns:a16="http://schemas.microsoft.com/office/drawing/2014/main" id="{870D5B80-8F61-D46F-F9C2-41A760BCB269}"/>
                </a:ext>
              </a:extLst>
            </p:cNvPr>
            <p:cNvCxnSpPr>
              <a:cxnSpLocks/>
            </p:cNvCxnSpPr>
            <p:nvPr/>
          </p:nvCxnSpPr>
          <p:spPr>
            <a:xfrm flipH="1">
              <a:off x="1782079" y="6361003"/>
              <a:ext cx="47451" cy="0"/>
            </a:xfrm>
            <a:prstGeom prst="line">
              <a:avLst/>
            </a:prstGeom>
            <a:ln w="38100">
              <a:solidFill>
                <a:srgbClr val="F46837"/>
              </a:solidFill>
            </a:ln>
          </p:spPr>
          <p:style>
            <a:lnRef idx="2">
              <a:schemeClr val="accent1"/>
            </a:lnRef>
            <a:fillRef idx="0">
              <a:schemeClr val="accent1"/>
            </a:fillRef>
            <a:effectRef idx="1">
              <a:schemeClr val="accent1"/>
            </a:effectRef>
            <a:fontRef idx="minor">
              <a:schemeClr val="tx1"/>
            </a:fontRef>
          </p:style>
        </p:cxnSp>
        <p:cxnSp>
          <p:nvCxnSpPr>
            <p:cNvPr id="2069" name="Straight Connector 2068">
              <a:extLst>
                <a:ext uri="{FF2B5EF4-FFF2-40B4-BE49-F238E27FC236}">
                  <a16:creationId xmlns:a16="http://schemas.microsoft.com/office/drawing/2014/main" id="{68B4DF45-7648-EB0B-5CA9-D31A855A51D1}"/>
                </a:ext>
              </a:extLst>
            </p:cNvPr>
            <p:cNvCxnSpPr>
              <a:cxnSpLocks/>
            </p:cNvCxnSpPr>
            <p:nvPr/>
          </p:nvCxnSpPr>
          <p:spPr>
            <a:xfrm flipH="1">
              <a:off x="1109912" y="6361003"/>
              <a:ext cx="330744" cy="0"/>
            </a:xfrm>
            <a:prstGeom prst="line">
              <a:avLst/>
            </a:prstGeom>
            <a:ln w="38100">
              <a:solidFill>
                <a:srgbClr val="F46837"/>
              </a:solidFill>
            </a:ln>
          </p:spPr>
          <p:style>
            <a:lnRef idx="2">
              <a:schemeClr val="accent1"/>
            </a:lnRef>
            <a:fillRef idx="0">
              <a:schemeClr val="accent1"/>
            </a:fillRef>
            <a:effectRef idx="1">
              <a:schemeClr val="accent1"/>
            </a:effectRef>
            <a:fontRef idx="minor">
              <a:schemeClr val="tx1"/>
            </a:fontRef>
          </p:style>
        </p:cxnSp>
        <p:cxnSp>
          <p:nvCxnSpPr>
            <p:cNvPr id="2070" name="Straight Connector 2069">
              <a:extLst>
                <a:ext uri="{FF2B5EF4-FFF2-40B4-BE49-F238E27FC236}">
                  <a16:creationId xmlns:a16="http://schemas.microsoft.com/office/drawing/2014/main" id="{0292CD92-801B-417D-4EFB-3298FABA44E8}"/>
                </a:ext>
              </a:extLst>
            </p:cNvPr>
            <p:cNvCxnSpPr>
              <a:cxnSpLocks/>
            </p:cNvCxnSpPr>
            <p:nvPr/>
          </p:nvCxnSpPr>
          <p:spPr>
            <a:xfrm flipH="1">
              <a:off x="1850481" y="6361003"/>
              <a:ext cx="330744" cy="0"/>
            </a:xfrm>
            <a:prstGeom prst="line">
              <a:avLst/>
            </a:prstGeom>
            <a:ln w="38100">
              <a:solidFill>
                <a:srgbClr val="F46837"/>
              </a:solidFill>
            </a:ln>
          </p:spPr>
          <p:style>
            <a:lnRef idx="2">
              <a:schemeClr val="accent1"/>
            </a:lnRef>
            <a:fillRef idx="0">
              <a:schemeClr val="accent1"/>
            </a:fillRef>
            <a:effectRef idx="1">
              <a:schemeClr val="accent1"/>
            </a:effectRef>
            <a:fontRef idx="minor">
              <a:schemeClr val="tx1"/>
            </a:fontRef>
          </p:style>
        </p:cxnSp>
        <p:cxnSp>
          <p:nvCxnSpPr>
            <p:cNvPr id="2071" name="Straight Connector 2070">
              <a:extLst>
                <a:ext uri="{FF2B5EF4-FFF2-40B4-BE49-F238E27FC236}">
                  <a16:creationId xmlns:a16="http://schemas.microsoft.com/office/drawing/2014/main" id="{BC2D5495-8B3F-8E6E-B690-88449E6FB5FE}"/>
                </a:ext>
              </a:extLst>
            </p:cNvPr>
            <p:cNvCxnSpPr>
              <a:cxnSpLocks/>
            </p:cNvCxnSpPr>
            <p:nvPr/>
          </p:nvCxnSpPr>
          <p:spPr>
            <a:xfrm flipH="1">
              <a:off x="2201179" y="6361003"/>
              <a:ext cx="47451" cy="0"/>
            </a:xfrm>
            <a:prstGeom prst="line">
              <a:avLst/>
            </a:prstGeom>
            <a:ln w="38100">
              <a:solidFill>
                <a:srgbClr val="F46837"/>
              </a:solidFill>
            </a:ln>
          </p:spPr>
          <p:style>
            <a:lnRef idx="2">
              <a:schemeClr val="accent1"/>
            </a:lnRef>
            <a:fillRef idx="0">
              <a:schemeClr val="accent1"/>
            </a:fillRef>
            <a:effectRef idx="1">
              <a:schemeClr val="accent1"/>
            </a:effectRef>
            <a:fontRef idx="minor">
              <a:schemeClr val="tx1"/>
            </a:fontRef>
          </p:style>
        </p:cxnSp>
        <p:cxnSp>
          <p:nvCxnSpPr>
            <p:cNvPr id="2072" name="Straight Connector 2071">
              <a:extLst>
                <a:ext uri="{FF2B5EF4-FFF2-40B4-BE49-F238E27FC236}">
                  <a16:creationId xmlns:a16="http://schemas.microsoft.com/office/drawing/2014/main" id="{113ED872-7F7E-B1C3-31ED-9BAC1EEE1131}"/>
                </a:ext>
              </a:extLst>
            </p:cNvPr>
            <p:cNvCxnSpPr>
              <a:cxnSpLocks/>
            </p:cNvCxnSpPr>
            <p:nvPr/>
          </p:nvCxnSpPr>
          <p:spPr>
            <a:xfrm flipH="1">
              <a:off x="2272616" y="6361003"/>
              <a:ext cx="47451" cy="0"/>
            </a:xfrm>
            <a:prstGeom prst="line">
              <a:avLst/>
            </a:prstGeom>
            <a:ln w="38100">
              <a:solidFill>
                <a:srgbClr val="F46837"/>
              </a:solidFill>
            </a:ln>
          </p:spPr>
          <p:style>
            <a:lnRef idx="2">
              <a:schemeClr val="accent1"/>
            </a:lnRef>
            <a:fillRef idx="0">
              <a:schemeClr val="accent1"/>
            </a:fillRef>
            <a:effectRef idx="1">
              <a:schemeClr val="accent1"/>
            </a:effectRef>
            <a:fontRef idx="minor">
              <a:schemeClr val="tx1"/>
            </a:fontRef>
          </p:style>
        </p:cxnSp>
        <p:cxnSp>
          <p:nvCxnSpPr>
            <p:cNvPr id="2074" name="Straight Connector 2073">
              <a:extLst>
                <a:ext uri="{FF2B5EF4-FFF2-40B4-BE49-F238E27FC236}">
                  <a16:creationId xmlns:a16="http://schemas.microsoft.com/office/drawing/2014/main" id="{652C434D-1BAE-95FD-3AF3-85960F3C5855}"/>
                </a:ext>
              </a:extLst>
            </p:cNvPr>
            <p:cNvCxnSpPr>
              <a:cxnSpLocks/>
            </p:cNvCxnSpPr>
            <p:nvPr/>
          </p:nvCxnSpPr>
          <p:spPr>
            <a:xfrm flipH="1">
              <a:off x="2467323" y="6361687"/>
              <a:ext cx="47451" cy="0"/>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2075" name="Straight Connector 2074">
              <a:extLst>
                <a:ext uri="{FF2B5EF4-FFF2-40B4-BE49-F238E27FC236}">
                  <a16:creationId xmlns:a16="http://schemas.microsoft.com/office/drawing/2014/main" id="{6A53C60C-2275-FFCD-F019-F47336C22715}"/>
                </a:ext>
              </a:extLst>
            </p:cNvPr>
            <p:cNvCxnSpPr>
              <a:cxnSpLocks/>
            </p:cNvCxnSpPr>
            <p:nvPr/>
          </p:nvCxnSpPr>
          <p:spPr>
            <a:xfrm flipH="1">
              <a:off x="2536205" y="6361687"/>
              <a:ext cx="47451" cy="0"/>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2077" name="Straight Connector 2076">
              <a:extLst>
                <a:ext uri="{FF2B5EF4-FFF2-40B4-BE49-F238E27FC236}">
                  <a16:creationId xmlns:a16="http://schemas.microsoft.com/office/drawing/2014/main" id="{D14316F8-E306-25F6-7CC7-F93F4B5892E4}"/>
                </a:ext>
              </a:extLst>
            </p:cNvPr>
            <p:cNvCxnSpPr>
              <a:cxnSpLocks/>
            </p:cNvCxnSpPr>
            <p:nvPr/>
          </p:nvCxnSpPr>
          <p:spPr>
            <a:xfrm flipH="1">
              <a:off x="2730642" y="6361003"/>
              <a:ext cx="330744" cy="0"/>
            </a:xfrm>
            <a:prstGeom prst="line">
              <a:avLst/>
            </a:prstGeom>
            <a:ln w="38100">
              <a:solidFill>
                <a:srgbClr val="F46837"/>
              </a:solidFill>
            </a:ln>
          </p:spPr>
          <p:style>
            <a:lnRef idx="2">
              <a:schemeClr val="accent1"/>
            </a:lnRef>
            <a:fillRef idx="0">
              <a:schemeClr val="accent1"/>
            </a:fillRef>
            <a:effectRef idx="1">
              <a:schemeClr val="accent1"/>
            </a:effectRef>
            <a:fontRef idx="minor">
              <a:schemeClr val="tx1"/>
            </a:fontRef>
          </p:style>
        </p:cxnSp>
        <p:cxnSp>
          <p:nvCxnSpPr>
            <p:cNvPr id="2078" name="Straight Connector 2077">
              <a:extLst>
                <a:ext uri="{FF2B5EF4-FFF2-40B4-BE49-F238E27FC236}">
                  <a16:creationId xmlns:a16="http://schemas.microsoft.com/office/drawing/2014/main" id="{944BC231-F12E-6E29-10D0-59EC0AA9D337}"/>
                </a:ext>
              </a:extLst>
            </p:cNvPr>
            <p:cNvCxnSpPr>
              <a:cxnSpLocks/>
            </p:cNvCxnSpPr>
            <p:nvPr/>
          </p:nvCxnSpPr>
          <p:spPr>
            <a:xfrm flipH="1">
              <a:off x="3079206" y="6361003"/>
              <a:ext cx="330744" cy="0"/>
            </a:xfrm>
            <a:prstGeom prst="line">
              <a:avLst/>
            </a:prstGeom>
            <a:ln w="38100">
              <a:solidFill>
                <a:srgbClr val="F46837"/>
              </a:solidFill>
            </a:ln>
          </p:spPr>
          <p:style>
            <a:lnRef idx="2">
              <a:schemeClr val="accent1"/>
            </a:lnRef>
            <a:fillRef idx="0">
              <a:schemeClr val="accent1"/>
            </a:fillRef>
            <a:effectRef idx="1">
              <a:schemeClr val="accent1"/>
            </a:effectRef>
            <a:fontRef idx="minor">
              <a:schemeClr val="tx1"/>
            </a:fontRef>
          </p:style>
        </p:cxnSp>
        <p:cxnSp>
          <p:nvCxnSpPr>
            <p:cNvPr id="2079" name="Straight Connector 2078">
              <a:extLst>
                <a:ext uri="{FF2B5EF4-FFF2-40B4-BE49-F238E27FC236}">
                  <a16:creationId xmlns:a16="http://schemas.microsoft.com/office/drawing/2014/main" id="{6E220283-9571-C2A1-0AA6-C687838C451F}"/>
                </a:ext>
              </a:extLst>
            </p:cNvPr>
            <p:cNvCxnSpPr>
              <a:cxnSpLocks/>
            </p:cNvCxnSpPr>
            <p:nvPr/>
          </p:nvCxnSpPr>
          <p:spPr>
            <a:xfrm flipH="1">
              <a:off x="3426793" y="6359990"/>
              <a:ext cx="47451" cy="0"/>
            </a:xfrm>
            <a:prstGeom prst="line">
              <a:avLst/>
            </a:prstGeom>
            <a:ln w="38100">
              <a:solidFill>
                <a:srgbClr val="F46837"/>
              </a:solidFill>
            </a:ln>
          </p:spPr>
          <p:style>
            <a:lnRef idx="2">
              <a:schemeClr val="accent1"/>
            </a:lnRef>
            <a:fillRef idx="0">
              <a:schemeClr val="accent1"/>
            </a:fillRef>
            <a:effectRef idx="1">
              <a:schemeClr val="accent1"/>
            </a:effectRef>
            <a:fontRef idx="minor">
              <a:schemeClr val="tx1"/>
            </a:fontRef>
          </p:style>
        </p:cxnSp>
        <p:cxnSp>
          <p:nvCxnSpPr>
            <p:cNvPr id="2081" name="Straight Connector 2080">
              <a:extLst>
                <a:ext uri="{FF2B5EF4-FFF2-40B4-BE49-F238E27FC236}">
                  <a16:creationId xmlns:a16="http://schemas.microsoft.com/office/drawing/2014/main" id="{2BC7FFD2-EF9D-EF31-E6B8-BF4A9A21DCE0}"/>
                </a:ext>
              </a:extLst>
            </p:cNvPr>
            <p:cNvCxnSpPr>
              <a:cxnSpLocks/>
            </p:cNvCxnSpPr>
            <p:nvPr/>
          </p:nvCxnSpPr>
          <p:spPr>
            <a:xfrm flipH="1">
              <a:off x="3621230" y="6360674"/>
              <a:ext cx="47451" cy="0"/>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2083" name="Straight Connector 2082">
              <a:extLst>
                <a:ext uri="{FF2B5EF4-FFF2-40B4-BE49-F238E27FC236}">
                  <a16:creationId xmlns:a16="http://schemas.microsoft.com/office/drawing/2014/main" id="{F51CAE25-3FD8-78D9-0300-517D8830E2B7}"/>
                </a:ext>
              </a:extLst>
            </p:cNvPr>
            <p:cNvCxnSpPr>
              <a:cxnSpLocks/>
            </p:cNvCxnSpPr>
            <p:nvPr/>
          </p:nvCxnSpPr>
          <p:spPr>
            <a:xfrm flipH="1">
              <a:off x="3815667" y="6359990"/>
              <a:ext cx="330744" cy="0"/>
            </a:xfrm>
            <a:prstGeom prst="line">
              <a:avLst/>
            </a:prstGeom>
            <a:ln w="38100">
              <a:solidFill>
                <a:srgbClr val="F46837"/>
              </a:solidFill>
            </a:ln>
          </p:spPr>
          <p:style>
            <a:lnRef idx="2">
              <a:schemeClr val="accent1"/>
            </a:lnRef>
            <a:fillRef idx="0">
              <a:schemeClr val="accent1"/>
            </a:fillRef>
            <a:effectRef idx="1">
              <a:schemeClr val="accent1"/>
            </a:effectRef>
            <a:fontRef idx="minor">
              <a:schemeClr val="tx1"/>
            </a:fontRef>
          </p:style>
        </p:cxnSp>
        <p:cxnSp>
          <p:nvCxnSpPr>
            <p:cNvPr id="2084" name="Straight Connector 2083">
              <a:extLst>
                <a:ext uri="{FF2B5EF4-FFF2-40B4-BE49-F238E27FC236}">
                  <a16:creationId xmlns:a16="http://schemas.microsoft.com/office/drawing/2014/main" id="{EADF0872-BB37-5A9E-742C-65FF0A23B5CC}"/>
                </a:ext>
              </a:extLst>
            </p:cNvPr>
            <p:cNvCxnSpPr>
              <a:cxnSpLocks/>
            </p:cNvCxnSpPr>
            <p:nvPr/>
          </p:nvCxnSpPr>
          <p:spPr>
            <a:xfrm flipH="1">
              <a:off x="4164155" y="6359990"/>
              <a:ext cx="47451" cy="0"/>
            </a:xfrm>
            <a:prstGeom prst="line">
              <a:avLst/>
            </a:prstGeom>
            <a:ln w="38100">
              <a:solidFill>
                <a:srgbClr val="F46837"/>
              </a:solidFill>
            </a:ln>
          </p:spPr>
          <p:style>
            <a:lnRef idx="2">
              <a:schemeClr val="accent1"/>
            </a:lnRef>
            <a:fillRef idx="0">
              <a:schemeClr val="accent1"/>
            </a:fillRef>
            <a:effectRef idx="1">
              <a:schemeClr val="accent1"/>
            </a:effectRef>
            <a:fontRef idx="minor">
              <a:schemeClr val="tx1"/>
            </a:fontRef>
          </p:style>
        </p:cxnSp>
        <p:cxnSp>
          <p:nvCxnSpPr>
            <p:cNvPr id="2086" name="Straight Connector 2085">
              <a:extLst>
                <a:ext uri="{FF2B5EF4-FFF2-40B4-BE49-F238E27FC236}">
                  <a16:creationId xmlns:a16="http://schemas.microsoft.com/office/drawing/2014/main" id="{C6E9A0B2-D6F7-BEA1-28C0-B413869A666E}"/>
                </a:ext>
              </a:extLst>
            </p:cNvPr>
            <p:cNvCxnSpPr>
              <a:cxnSpLocks/>
            </p:cNvCxnSpPr>
            <p:nvPr/>
          </p:nvCxnSpPr>
          <p:spPr>
            <a:xfrm flipH="1">
              <a:off x="4358592" y="6359990"/>
              <a:ext cx="330744" cy="0"/>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2087" name="Straight Connector 2086">
              <a:extLst>
                <a:ext uri="{FF2B5EF4-FFF2-40B4-BE49-F238E27FC236}">
                  <a16:creationId xmlns:a16="http://schemas.microsoft.com/office/drawing/2014/main" id="{F4BB8050-3CDE-3869-2947-A08D48870CD5}"/>
                </a:ext>
              </a:extLst>
            </p:cNvPr>
            <p:cNvCxnSpPr>
              <a:cxnSpLocks/>
            </p:cNvCxnSpPr>
            <p:nvPr/>
          </p:nvCxnSpPr>
          <p:spPr>
            <a:xfrm flipH="1">
              <a:off x="4707080" y="6359990"/>
              <a:ext cx="47451" cy="0"/>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2088" name="Straight Connector 2087">
              <a:extLst>
                <a:ext uri="{FF2B5EF4-FFF2-40B4-BE49-F238E27FC236}">
                  <a16:creationId xmlns:a16="http://schemas.microsoft.com/office/drawing/2014/main" id="{F5260A8B-4502-FE41-BED0-060ACECE65C6}"/>
                </a:ext>
              </a:extLst>
            </p:cNvPr>
            <p:cNvCxnSpPr>
              <a:cxnSpLocks/>
            </p:cNvCxnSpPr>
            <p:nvPr/>
          </p:nvCxnSpPr>
          <p:spPr>
            <a:xfrm flipH="1">
              <a:off x="4775310" y="6359990"/>
              <a:ext cx="330744" cy="0"/>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2089" name="Straight Connector 2088">
              <a:extLst>
                <a:ext uri="{FF2B5EF4-FFF2-40B4-BE49-F238E27FC236}">
                  <a16:creationId xmlns:a16="http://schemas.microsoft.com/office/drawing/2014/main" id="{6C555A1D-D162-A731-4681-6219049AD26A}"/>
                </a:ext>
              </a:extLst>
            </p:cNvPr>
            <p:cNvCxnSpPr>
              <a:cxnSpLocks/>
            </p:cNvCxnSpPr>
            <p:nvPr/>
          </p:nvCxnSpPr>
          <p:spPr>
            <a:xfrm flipH="1">
              <a:off x="5123798" y="6359990"/>
              <a:ext cx="47451" cy="0"/>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2091" name="Straight Connector 2090">
              <a:extLst>
                <a:ext uri="{FF2B5EF4-FFF2-40B4-BE49-F238E27FC236}">
                  <a16:creationId xmlns:a16="http://schemas.microsoft.com/office/drawing/2014/main" id="{1B5465C9-5515-12F0-ED71-1EC667904864}"/>
                </a:ext>
              </a:extLst>
            </p:cNvPr>
            <p:cNvCxnSpPr>
              <a:cxnSpLocks/>
            </p:cNvCxnSpPr>
            <p:nvPr/>
          </p:nvCxnSpPr>
          <p:spPr>
            <a:xfrm flipH="1">
              <a:off x="5317592" y="6360674"/>
              <a:ext cx="47451" cy="0"/>
            </a:xfrm>
            <a:prstGeom prst="line">
              <a:avLst/>
            </a:prstGeom>
            <a:ln w="38100">
              <a:solidFill>
                <a:srgbClr val="F46837"/>
              </a:solidFill>
            </a:ln>
          </p:spPr>
          <p:style>
            <a:lnRef idx="2">
              <a:schemeClr val="accent1"/>
            </a:lnRef>
            <a:fillRef idx="0">
              <a:schemeClr val="accent1"/>
            </a:fillRef>
            <a:effectRef idx="1">
              <a:schemeClr val="accent1"/>
            </a:effectRef>
            <a:fontRef idx="minor">
              <a:schemeClr val="tx1"/>
            </a:fontRef>
          </p:style>
        </p:cxnSp>
        <p:cxnSp>
          <p:nvCxnSpPr>
            <p:cNvPr id="2092" name="Straight Connector 2091">
              <a:extLst>
                <a:ext uri="{FF2B5EF4-FFF2-40B4-BE49-F238E27FC236}">
                  <a16:creationId xmlns:a16="http://schemas.microsoft.com/office/drawing/2014/main" id="{82F0BADB-C5D2-596C-6CD6-87E560F0836B}"/>
                </a:ext>
              </a:extLst>
            </p:cNvPr>
            <p:cNvCxnSpPr>
              <a:cxnSpLocks/>
            </p:cNvCxnSpPr>
            <p:nvPr/>
          </p:nvCxnSpPr>
          <p:spPr>
            <a:xfrm flipH="1">
              <a:off x="5386474" y="6360674"/>
              <a:ext cx="47451" cy="0"/>
            </a:xfrm>
            <a:prstGeom prst="line">
              <a:avLst/>
            </a:prstGeom>
            <a:ln w="38100">
              <a:solidFill>
                <a:srgbClr val="F46837"/>
              </a:solidFill>
            </a:ln>
          </p:spPr>
          <p:style>
            <a:lnRef idx="2">
              <a:schemeClr val="accent1"/>
            </a:lnRef>
            <a:fillRef idx="0">
              <a:schemeClr val="accent1"/>
            </a:fillRef>
            <a:effectRef idx="1">
              <a:schemeClr val="accent1"/>
            </a:effectRef>
            <a:fontRef idx="minor">
              <a:schemeClr val="tx1"/>
            </a:fontRef>
          </p:style>
        </p:cxnSp>
        <p:cxnSp>
          <p:nvCxnSpPr>
            <p:cNvPr id="2094" name="Straight Connector 2093">
              <a:extLst>
                <a:ext uri="{FF2B5EF4-FFF2-40B4-BE49-F238E27FC236}">
                  <a16:creationId xmlns:a16="http://schemas.microsoft.com/office/drawing/2014/main" id="{C9E38D93-C253-51A7-1905-8030D1F703D6}"/>
                </a:ext>
              </a:extLst>
            </p:cNvPr>
            <p:cNvCxnSpPr>
              <a:cxnSpLocks/>
            </p:cNvCxnSpPr>
            <p:nvPr/>
          </p:nvCxnSpPr>
          <p:spPr>
            <a:xfrm flipH="1">
              <a:off x="5580911" y="6359990"/>
              <a:ext cx="47451" cy="0"/>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2095" name="Straight Connector 2094">
              <a:extLst>
                <a:ext uri="{FF2B5EF4-FFF2-40B4-BE49-F238E27FC236}">
                  <a16:creationId xmlns:a16="http://schemas.microsoft.com/office/drawing/2014/main" id="{EBEF7861-EC18-BF1A-31B8-1AA0B128E02B}"/>
                </a:ext>
              </a:extLst>
            </p:cNvPr>
            <p:cNvCxnSpPr>
              <a:cxnSpLocks/>
            </p:cNvCxnSpPr>
            <p:nvPr/>
          </p:nvCxnSpPr>
          <p:spPr>
            <a:xfrm flipH="1">
              <a:off x="5646847" y="6359990"/>
              <a:ext cx="330744" cy="0"/>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735953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2050"/>
                                        </p:tgtEl>
                                        <p:attrNameLst>
                                          <p:attrName>r</p:attrName>
                                        </p:attrNameLst>
                                      </p:cBhvr>
                                    </p:animRot>
                                    <p:animRot by="-240000">
                                      <p:cBhvr>
                                        <p:cTn id="7" dur="200" fill="hold">
                                          <p:stCondLst>
                                            <p:cond delay="200"/>
                                          </p:stCondLst>
                                        </p:cTn>
                                        <p:tgtEl>
                                          <p:spTgt spid="2050"/>
                                        </p:tgtEl>
                                        <p:attrNameLst>
                                          <p:attrName>r</p:attrName>
                                        </p:attrNameLst>
                                      </p:cBhvr>
                                    </p:animRot>
                                    <p:animRot by="240000">
                                      <p:cBhvr>
                                        <p:cTn id="8" dur="200" fill="hold">
                                          <p:stCondLst>
                                            <p:cond delay="400"/>
                                          </p:stCondLst>
                                        </p:cTn>
                                        <p:tgtEl>
                                          <p:spTgt spid="2050"/>
                                        </p:tgtEl>
                                        <p:attrNameLst>
                                          <p:attrName>r</p:attrName>
                                        </p:attrNameLst>
                                      </p:cBhvr>
                                    </p:animRot>
                                    <p:animRot by="-240000">
                                      <p:cBhvr>
                                        <p:cTn id="9" dur="200" fill="hold">
                                          <p:stCondLst>
                                            <p:cond delay="600"/>
                                          </p:stCondLst>
                                        </p:cTn>
                                        <p:tgtEl>
                                          <p:spTgt spid="2050"/>
                                        </p:tgtEl>
                                        <p:attrNameLst>
                                          <p:attrName>r</p:attrName>
                                        </p:attrNameLst>
                                      </p:cBhvr>
                                    </p:animRot>
                                    <p:animRot by="120000">
                                      <p:cBhvr>
                                        <p:cTn id="10" dur="200" fill="hold">
                                          <p:stCondLst>
                                            <p:cond delay="800"/>
                                          </p:stCondLst>
                                        </p:cTn>
                                        <p:tgtEl>
                                          <p:spTgt spid="20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92971-A7FA-D215-82F8-04E1D94A57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8E66EA-137E-A8CB-7023-33814D7951EC}"/>
              </a:ext>
            </a:extLst>
          </p:cNvPr>
          <p:cNvSpPr>
            <a:spLocks noGrp="1"/>
          </p:cNvSpPr>
          <p:nvPr>
            <p:ph type="title"/>
          </p:nvPr>
        </p:nvSpPr>
        <p:spPr/>
        <p:txBody>
          <a:bodyPr>
            <a:normAutofit/>
          </a:bodyPr>
          <a:lstStyle/>
          <a:p>
            <a:r>
              <a:rPr lang="pt-PT" sz="3200" dirty="0"/>
              <a:t>Contexto e </a:t>
            </a:r>
            <a:r>
              <a:rPr lang="pt-PT" sz="3200" dirty="0" err="1"/>
              <a:t>Token</a:t>
            </a:r>
            <a:endParaRPr lang="pt-PT" sz="3200" dirty="0"/>
          </a:p>
        </p:txBody>
      </p:sp>
      <p:sp>
        <p:nvSpPr>
          <p:cNvPr id="3" name="Content Placeholder 2">
            <a:extLst>
              <a:ext uri="{FF2B5EF4-FFF2-40B4-BE49-F238E27FC236}">
                <a16:creationId xmlns:a16="http://schemas.microsoft.com/office/drawing/2014/main" id="{72BBA72C-5C7D-1005-5E8A-00293B5B4947}"/>
              </a:ext>
            </a:extLst>
          </p:cNvPr>
          <p:cNvSpPr>
            <a:spLocks noGrp="1"/>
          </p:cNvSpPr>
          <p:nvPr>
            <p:ph idx="1"/>
          </p:nvPr>
        </p:nvSpPr>
        <p:spPr>
          <a:xfrm>
            <a:off x="544285" y="1690688"/>
            <a:ext cx="5551715" cy="4667250"/>
          </a:xfrm>
        </p:spPr>
        <p:txBody>
          <a:bodyPr>
            <a:normAutofit/>
          </a:bodyPr>
          <a:lstStyle/>
          <a:p>
            <a:r>
              <a:rPr lang="pt-PT" sz="2400" b="1" dirty="0"/>
              <a:t>Modelos tradicionais</a:t>
            </a:r>
            <a:r>
              <a:rPr lang="pt-PT" sz="2400" dirty="0"/>
              <a:t> (ex:Word2Vec)</a:t>
            </a:r>
          </a:p>
          <a:p>
            <a:pPr lvl="1"/>
            <a:r>
              <a:rPr lang="pt-PT" sz="2000" dirty="0"/>
              <a:t>Transforma palavras em vetores numéricos</a:t>
            </a:r>
          </a:p>
          <a:p>
            <a:pPr lvl="1"/>
            <a:r>
              <a:rPr lang="pt-PT" sz="2000" dirty="0"/>
              <a:t>Contexto local (5 a 10 palavras)</a:t>
            </a:r>
          </a:p>
          <a:p>
            <a:pPr marL="0" indent="0">
              <a:buNone/>
            </a:pPr>
            <a:endParaRPr lang="pt-PT" sz="2400" dirty="0"/>
          </a:p>
          <a:p>
            <a:r>
              <a:rPr lang="pt-PT" sz="2400" b="1" dirty="0"/>
              <a:t>Modelos de </a:t>
            </a:r>
            <a:r>
              <a:rPr lang="pt-PT" sz="2400" b="1" dirty="0" err="1"/>
              <a:t>deep</a:t>
            </a:r>
            <a:r>
              <a:rPr lang="pt-PT" sz="2400" b="1" dirty="0"/>
              <a:t> </a:t>
            </a:r>
            <a:r>
              <a:rPr lang="pt-PT" sz="2400" b="1" dirty="0" err="1"/>
              <a:t>learning</a:t>
            </a:r>
            <a:r>
              <a:rPr lang="pt-PT" sz="2400" dirty="0"/>
              <a:t> (</a:t>
            </a:r>
            <a:r>
              <a:rPr lang="pt-PT" sz="2400" dirty="0" err="1"/>
              <a:t>ex:Transformers</a:t>
            </a:r>
            <a:r>
              <a:rPr lang="pt-PT" sz="2400" dirty="0"/>
              <a:t>)</a:t>
            </a:r>
          </a:p>
          <a:p>
            <a:pPr lvl="1"/>
            <a:r>
              <a:rPr lang="pt-PT" sz="2000" dirty="0"/>
              <a:t>Contexto completo da frase</a:t>
            </a:r>
          </a:p>
          <a:p>
            <a:pPr lvl="1"/>
            <a:r>
              <a:rPr lang="pt-PT" sz="2000" dirty="0"/>
              <a:t>Embora o limite do contexto seja muito superior, começam a perder ou esquecer partes da informação anterior quando o limite é ultrapassado</a:t>
            </a:r>
          </a:p>
          <a:p>
            <a:pPr marL="457200" lvl="1" indent="0">
              <a:buNone/>
            </a:pPr>
            <a:endParaRPr lang="pt-PT" dirty="0"/>
          </a:p>
        </p:txBody>
      </p:sp>
      <p:pic>
        <p:nvPicPr>
          <p:cNvPr id="15362" name="Picture 2">
            <a:extLst>
              <a:ext uri="{FF2B5EF4-FFF2-40B4-BE49-F238E27FC236}">
                <a16:creationId xmlns:a16="http://schemas.microsoft.com/office/drawing/2014/main" id="{38AB2FAC-F98B-44EE-C007-AF8BFF0AC8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00" y="2280652"/>
            <a:ext cx="4971428" cy="2296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581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4EBFB-56B7-DD72-D739-52842F778E25}"/>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7454BD67-40E4-59EC-B5A4-85AD1D068EC3}"/>
              </a:ext>
            </a:extLst>
          </p:cNvPr>
          <p:cNvSpPr txBox="1"/>
          <p:nvPr/>
        </p:nvSpPr>
        <p:spPr>
          <a:xfrm>
            <a:off x="1390776" y="1328609"/>
            <a:ext cx="9389807" cy="923330"/>
          </a:xfrm>
          <a:prstGeom prst="rect">
            <a:avLst/>
          </a:prstGeom>
          <a:noFill/>
        </p:spPr>
        <p:txBody>
          <a:bodyPr wrap="square" rtlCol="0">
            <a:spAutoFit/>
          </a:bodyPr>
          <a:lstStyle/>
          <a:p>
            <a:pPr algn="ctr"/>
            <a:r>
              <a:rPr lang="pt-PT" sz="5400" b="1" dirty="0" err="1">
                <a:solidFill>
                  <a:srgbClr val="E44F3D"/>
                </a:solidFill>
                <a:latin typeface="Arial" panose="020B0604020202020204" pitchFamily="34" charset="0"/>
                <a:cs typeface="Arial" panose="020B0604020202020204" pitchFamily="34" charset="0"/>
              </a:rPr>
              <a:t>Generative</a:t>
            </a:r>
            <a:r>
              <a:rPr lang="pt-PT" sz="5400" b="1" dirty="0">
                <a:latin typeface="Arial" panose="020B0604020202020204" pitchFamily="34" charset="0"/>
                <a:cs typeface="Arial" panose="020B0604020202020204" pitchFamily="34" charset="0"/>
              </a:rPr>
              <a:t> AI</a:t>
            </a:r>
          </a:p>
        </p:txBody>
      </p:sp>
      <p:sp>
        <p:nvSpPr>
          <p:cNvPr id="3" name="Oval 2">
            <a:extLst>
              <a:ext uri="{FF2B5EF4-FFF2-40B4-BE49-F238E27FC236}">
                <a16:creationId xmlns:a16="http://schemas.microsoft.com/office/drawing/2014/main" id="{3A3CC3F5-B97C-E005-D818-72F1FAF3D9D3}"/>
              </a:ext>
            </a:extLst>
          </p:cNvPr>
          <p:cNvSpPr/>
          <p:nvPr/>
        </p:nvSpPr>
        <p:spPr>
          <a:xfrm>
            <a:off x="4066379" y="2251939"/>
            <a:ext cx="4038600" cy="4000500"/>
          </a:xfrm>
          <a:prstGeom prst="ellipse">
            <a:avLst/>
          </a:prstGeom>
          <a:solidFill>
            <a:schemeClr val="accent1">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pt-PT" b="1" dirty="0">
                <a:solidFill>
                  <a:schemeClr val="tx1"/>
                </a:solidFill>
                <a:latin typeface="Arial" panose="020B0604020202020204" pitchFamily="34" charset="0"/>
                <a:cs typeface="Arial" panose="020B0604020202020204" pitchFamily="34" charset="0"/>
              </a:rPr>
              <a:t>AI</a:t>
            </a:r>
          </a:p>
        </p:txBody>
      </p:sp>
      <p:sp>
        <p:nvSpPr>
          <p:cNvPr id="4" name="Oval 3">
            <a:extLst>
              <a:ext uri="{FF2B5EF4-FFF2-40B4-BE49-F238E27FC236}">
                <a16:creationId xmlns:a16="http://schemas.microsoft.com/office/drawing/2014/main" id="{AA6F4657-D345-0B15-92A1-408287D82E51}"/>
              </a:ext>
            </a:extLst>
          </p:cNvPr>
          <p:cNvSpPr/>
          <p:nvPr/>
        </p:nvSpPr>
        <p:spPr>
          <a:xfrm>
            <a:off x="4066379" y="3001239"/>
            <a:ext cx="2362200" cy="2501900"/>
          </a:xfrm>
          <a:prstGeom prst="ellipse">
            <a:avLst/>
          </a:prstGeom>
          <a:solidFill>
            <a:schemeClr val="accent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PT" b="1" dirty="0">
                <a:solidFill>
                  <a:schemeClr val="tx1"/>
                </a:solidFill>
                <a:latin typeface="Arial" panose="020B0604020202020204" pitchFamily="34" charset="0"/>
                <a:cs typeface="Arial" panose="020B0604020202020204" pitchFamily="34" charset="0"/>
              </a:rPr>
              <a:t>ML</a:t>
            </a:r>
          </a:p>
        </p:txBody>
      </p:sp>
      <p:sp>
        <p:nvSpPr>
          <p:cNvPr id="5" name="Oval 4">
            <a:extLst>
              <a:ext uri="{FF2B5EF4-FFF2-40B4-BE49-F238E27FC236}">
                <a16:creationId xmlns:a16="http://schemas.microsoft.com/office/drawing/2014/main" id="{8A53A0ED-AF12-2D84-068D-AB528D8E7AFD}"/>
              </a:ext>
            </a:extLst>
          </p:cNvPr>
          <p:cNvSpPr/>
          <p:nvPr/>
        </p:nvSpPr>
        <p:spPr>
          <a:xfrm>
            <a:off x="4904579" y="3429864"/>
            <a:ext cx="1524000" cy="1631950"/>
          </a:xfrm>
          <a:prstGeom prst="ellipse">
            <a:avLst/>
          </a:prstGeom>
          <a:solidFill>
            <a:schemeClr val="accent1">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b" anchorCtr="1"/>
          <a:lstStyle/>
          <a:p>
            <a:pPr algn="ctr"/>
            <a:r>
              <a:rPr lang="pt-PT" b="1" dirty="0">
                <a:solidFill>
                  <a:schemeClr val="tx1"/>
                </a:solidFill>
                <a:latin typeface="Arial" panose="020B0604020202020204" pitchFamily="34" charset="0"/>
                <a:cs typeface="Arial" panose="020B0604020202020204" pitchFamily="34" charset="0"/>
              </a:rPr>
              <a:t>DL</a:t>
            </a:r>
          </a:p>
        </p:txBody>
      </p:sp>
      <p:sp>
        <p:nvSpPr>
          <p:cNvPr id="6" name="Oval 5">
            <a:extLst>
              <a:ext uri="{FF2B5EF4-FFF2-40B4-BE49-F238E27FC236}">
                <a16:creationId xmlns:a16="http://schemas.microsoft.com/office/drawing/2014/main" id="{5E04339B-3B0E-0406-57A8-D6CF1EE662FA}"/>
              </a:ext>
            </a:extLst>
          </p:cNvPr>
          <p:cNvSpPr/>
          <p:nvPr/>
        </p:nvSpPr>
        <p:spPr>
          <a:xfrm>
            <a:off x="5717379" y="3001239"/>
            <a:ext cx="2387600" cy="2374900"/>
          </a:xfrm>
          <a:prstGeom prst="ellipse">
            <a:avLst/>
          </a:prstGeom>
          <a:solidFill>
            <a:srgbClr val="E2884E">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pt-PT" b="1" dirty="0">
                <a:solidFill>
                  <a:schemeClr val="tx1"/>
                </a:solidFill>
                <a:latin typeface="Arial" panose="020B0604020202020204" pitchFamily="34" charset="0"/>
                <a:cs typeface="Arial" panose="020B0604020202020204" pitchFamily="34" charset="0"/>
              </a:rPr>
              <a:t>NLP</a:t>
            </a:r>
          </a:p>
        </p:txBody>
      </p:sp>
      <p:sp>
        <p:nvSpPr>
          <p:cNvPr id="8" name="Oval 7">
            <a:extLst>
              <a:ext uri="{FF2B5EF4-FFF2-40B4-BE49-F238E27FC236}">
                <a16:creationId xmlns:a16="http://schemas.microsoft.com/office/drawing/2014/main" id="{219E4CEC-CF69-3AAD-E742-229CAEE0ED2A}"/>
              </a:ext>
            </a:extLst>
          </p:cNvPr>
          <p:cNvSpPr/>
          <p:nvPr/>
        </p:nvSpPr>
        <p:spPr>
          <a:xfrm>
            <a:off x="5745954" y="3899563"/>
            <a:ext cx="658813" cy="578252"/>
          </a:xfrm>
          <a:prstGeom prst="ellipse">
            <a:avLst/>
          </a:prstGeom>
          <a:solidFill>
            <a:schemeClr val="accent6">
              <a:lumMod val="20000"/>
              <a:lumOff val="80000"/>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pPr algn="ctr"/>
            <a:r>
              <a:rPr lang="pt-PT" sz="1000" b="1" dirty="0">
                <a:solidFill>
                  <a:schemeClr val="tx1"/>
                </a:solidFill>
                <a:latin typeface="Arial" panose="020B0604020202020204" pitchFamily="34" charset="0"/>
                <a:cs typeface="Arial" panose="020B0604020202020204" pitchFamily="34" charset="0"/>
              </a:rPr>
              <a:t>GEN AI</a:t>
            </a:r>
            <a:endParaRPr lang="pt-PT" sz="11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68066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11229-980C-308E-B2F7-2B6B72AC7C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B0DFD4-EC73-C731-58AC-811D06CAAF89}"/>
              </a:ext>
            </a:extLst>
          </p:cNvPr>
          <p:cNvSpPr>
            <a:spLocks noGrp="1"/>
          </p:cNvSpPr>
          <p:nvPr>
            <p:ph type="title"/>
          </p:nvPr>
        </p:nvSpPr>
        <p:spPr/>
        <p:txBody>
          <a:bodyPr>
            <a:normAutofit/>
          </a:bodyPr>
          <a:lstStyle/>
          <a:p>
            <a:r>
              <a:rPr lang="pt-PT" sz="3200" dirty="0"/>
              <a:t>Inteligência Artificial Generativa</a:t>
            </a:r>
          </a:p>
        </p:txBody>
      </p:sp>
      <p:grpSp>
        <p:nvGrpSpPr>
          <p:cNvPr id="26" name="Group 25">
            <a:extLst>
              <a:ext uri="{FF2B5EF4-FFF2-40B4-BE49-F238E27FC236}">
                <a16:creationId xmlns:a16="http://schemas.microsoft.com/office/drawing/2014/main" id="{B974B484-21C2-4B8A-B9EE-7F3D1C0A3B47}"/>
              </a:ext>
            </a:extLst>
          </p:cNvPr>
          <p:cNvGrpSpPr/>
          <p:nvPr/>
        </p:nvGrpSpPr>
        <p:grpSpPr>
          <a:xfrm>
            <a:off x="3221812" y="3549257"/>
            <a:ext cx="913030" cy="2324886"/>
            <a:chOff x="7554470" y="2092362"/>
            <a:chExt cx="913030" cy="2324886"/>
          </a:xfrm>
        </p:grpSpPr>
        <p:pic>
          <p:nvPicPr>
            <p:cNvPr id="7" name="Graphic 6" descr="Database with solid fill">
              <a:extLst>
                <a:ext uri="{FF2B5EF4-FFF2-40B4-BE49-F238E27FC236}">
                  <a16:creationId xmlns:a16="http://schemas.microsoft.com/office/drawing/2014/main" id="{3BAE3C79-3E95-1061-14C9-7EF42C16A1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54470" y="2566671"/>
              <a:ext cx="427650" cy="427650"/>
            </a:xfrm>
            <a:prstGeom prst="rect">
              <a:avLst/>
            </a:prstGeom>
          </p:spPr>
        </p:pic>
        <p:pic>
          <p:nvPicPr>
            <p:cNvPr id="9" name="Graphic 8" descr="Map with pin with solid fill">
              <a:extLst>
                <a:ext uri="{FF2B5EF4-FFF2-40B4-BE49-F238E27FC236}">
                  <a16:creationId xmlns:a16="http://schemas.microsoft.com/office/drawing/2014/main" id="{175FEA53-C476-677D-7451-695F61B834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39850" y="2566671"/>
              <a:ext cx="427650" cy="427650"/>
            </a:xfrm>
            <a:prstGeom prst="rect">
              <a:avLst/>
            </a:prstGeom>
          </p:spPr>
        </p:pic>
        <p:pic>
          <p:nvPicPr>
            <p:cNvPr id="11" name="Graphic 10" descr="World with solid fill">
              <a:extLst>
                <a:ext uri="{FF2B5EF4-FFF2-40B4-BE49-F238E27FC236}">
                  <a16:creationId xmlns:a16="http://schemas.microsoft.com/office/drawing/2014/main" id="{C6382E44-E956-DED6-5DB3-9B1539B5567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54470" y="3515289"/>
              <a:ext cx="427650" cy="427650"/>
            </a:xfrm>
            <a:prstGeom prst="rect">
              <a:avLst/>
            </a:prstGeom>
          </p:spPr>
        </p:pic>
        <p:pic>
          <p:nvPicPr>
            <p:cNvPr id="13" name="Graphic 12" descr="Presentation with media with solid fill">
              <a:extLst>
                <a:ext uri="{FF2B5EF4-FFF2-40B4-BE49-F238E27FC236}">
                  <a16:creationId xmlns:a16="http://schemas.microsoft.com/office/drawing/2014/main" id="{ECAC5031-21F3-1AE1-A17C-848929BCC0F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39850" y="3040980"/>
              <a:ext cx="427650" cy="427650"/>
            </a:xfrm>
            <a:prstGeom prst="rect">
              <a:avLst/>
            </a:prstGeom>
          </p:spPr>
        </p:pic>
        <p:pic>
          <p:nvPicPr>
            <p:cNvPr id="15" name="Graphic 14" descr="Images with solid fill">
              <a:extLst>
                <a:ext uri="{FF2B5EF4-FFF2-40B4-BE49-F238E27FC236}">
                  <a16:creationId xmlns:a16="http://schemas.microsoft.com/office/drawing/2014/main" id="{0CB7BFE2-76A8-4951-9B49-FBBA97FE5DC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54470" y="2092362"/>
              <a:ext cx="427650" cy="427650"/>
            </a:xfrm>
            <a:prstGeom prst="rect">
              <a:avLst/>
            </a:prstGeom>
          </p:spPr>
        </p:pic>
        <p:pic>
          <p:nvPicPr>
            <p:cNvPr id="17" name="Graphic 16" descr="Web design with solid fill">
              <a:extLst>
                <a:ext uri="{FF2B5EF4-FFF2-40B4-BE49-F238E27FC236}">
                  <a16:creationId xmlns:a16="http://schemas.microsoft.com/office/drawing/2014/main" id="{81D40910-6484-C3CC-E31A-765BCD9BC42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039850" y="3515289"/>
              <a:ext cx="427650" cy="427650"/>
            </a:xfrm>
            <a:prstGeom prst="rect">
              <a:avLst/>
            </a:prstGeom>
          </p:spPr>
        </p:pic>
        <p:pic>
          <p:nvPicPr>
            <p:cNvPr id="19" name="Graphic 18" descr="Voice with solid fill">
              <a:extLst>
                <a:ext uri="{FF2B5EF4-FFF2-40B4-BE49-F238E27FC236}">
                  <a16:creationId xmlns:a16="http://schemas.microsoft.com/office/drawing/2014/main" id="{FFA3250F-7065-1ACA-59BE-CB51C26C71F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554470" y="3942939"/>
              <a:ext cx="427650" cy="427650"/>
            </a:xfrm>
            <a:prstGeom prst="rect">
              <a:avLst/>
            </a:prstGeom>
          </p:spPr>
        </p:pic>
        <p:pic>
          <p:nvPicPr>
            <p:cNvPr id="21" name="Graphic 20" descr="Chat with solid fill">
              <a:extLst>
                <a:ext uri="{FF2B5EF4-FFF2-40B4-BE49-F238E27FC236}">
                  <a16:creationId xmlns:a16="http://schemas.microsoft.com/office/drawing/2014/main" id="{04C492D9-8C3C-4C98-5E93-29ADA941343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039850" y="3989598"/>
              <a:ext cx="427650" cy="427650"/>
            </a:xfrm>
            <a:prstGeom prst="rect">
              <a:avLst/>
            </a:prstGeom>
          </p:spPr>
        </p:pic>
        <p:pic>
          <p:nvPicPr>
            <p:cNvPr id="23" name="Graphic 22" descr="Document with solid fill">
              <a:extLst>
                <a:ext uri="{FF2B5EF4-FFF2-40B4-BE49-F238E27FC236}">
                  <a16:creationId xmlns:a16="http://schemas.microsoft.com/office/drawing/2014/main" id="{737AE4FE-AF4D-5A0B-855F-B1EFBC82AECF}"/>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554470" y="3040980"/>
              <a:ext cx="427650" cy="427650"/>
            </a:xfrm>
            <a:prstGeom prst="rect">
              <a:avLst/>
            </a:prstGeom>
          </p:spPr>
        </p:pic>
        <p:pic>
          <p:nvPicPr>
            <p:cNvPr id="25" name="Graphic 24" descr="Music notes with solid fill">
              <a:extLst>
                <a:ext uri="{FF2B5EF4-FFF2-40B4-BE49-F238E27FC236}">
                  <a16:creationId xmlns:a16="http://schemas.microsoft.com/office/drawing/2014/main" id="{E77773BD-C7EB-CDDA-6424-0AB6B88F423D}"/>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039850" y="2092362"/>
              <a:ext cx="427650" cy="427650"/>
            </a:xfrm>
            <a:prstGeom prst="rect">
              <a:avLst/>
            </a:prstGeom>
          </p:spPr>
        </p:pic>
      </p:grpSp>
      <p:sp>
        <p:nvSpPr>
          <p:cNvPr id="39" name="Oval 38">
            <a:extLst>
              <a:ext uri="{FF2B5EF4-FFF2-40B4-BE49-F238E27FC236}">
                <a16:creationId xmlns:a16="http://schemas.microsoft.com/office/drawing/2014/main" id="{FFD291C8-FD6C-6B4F-6F5C-05762ECAE53A}"/>
              </a:ext>
            </a:extLst>
          </p:cNvPr>
          <p:cNvSpPr/>
          <p:nvPr/>
        </p:nvSpPr>
        <p:spPr>
          <a:xfrm>
            <a:off x="4843236" y="3371633"/>
            <a:ext cx="2505527" cy="25654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2000" dirty="0">
                <a:latin typeface="Arial" panose="020B0604020202020204" pitchFamily="34" charset="0"/>
                <a:cs typeface="Arial" panose="020B0604020202020204" pitchFamily="34" charset="0"/>
              </a:rPr>
              <a:t>Foundation </a:t>
            </a:r>
            <a:r>
              <a:rPr lang="pt-PT" sz="2000" dirty="0" err="1">
                <a:latin typeface="Arial" panose="020B0604020202020204" pitchFamily="34" charset="0"/>
                <a:cs typeface="Arial" panose="020B0604020202020204" pitchFamily="34" charset="0"/>
              </a:rPr>
              <a:t>Model</a:t>
            </a:r>
            <a:endParaRPr lang="pt-PT" dirty="0">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F0DE0642-577B-6063-B51B-CB9CB883EF9A}"/>
              </a:ext>
            </a:extLst>
          </p:cNvPr>
          <p:cNvSpPr txBox="1"/>
          <p:nvPr/>
        </p:nvSpPr>
        <p:spPr>
          <a:xfrm>
            <a:off x="544285" y="1494459"/>
            <a:ext cx="10674048" cy="1569660"/>
          </a:xfrm>
          <a:prstGeom prst="rect">
            <a:avLst/>
          </a:prstGeom>
          <a:noFill/>
        </p:spPr>
        <p:txBody>
          <a:bodyPr wrap="square">
            <a:spAutoFit/>
          </a:bodyPr>
          <a:lstStyle/>
          <a:p>
            <a:pPr marL="342900" indent="-342900">
              <a:buFont typeface="Arial" panose="020B0604020202020204" pitchFamily="34" charset="0"/>
              <a:buChar char="•"/>
            </a:pPr>
            <a:r>
              <a:rPr lang="pt-PT" sz="2400" dirty="0">
                <a:latin typeface="Arial" panose="020B0604020202020204" pitchFamily="34" charset="0"/>
                <a:cs typeface="Arial" panose="020B0604020202020204" pitchFamily="34" charset="0"/>
              </a:rPr>
              <a:t>É designada </a:t>
            </a:r>
            <a:r>
              <a:rPr lang="pt-PT" sz="2400" b="1" dirty="0">
                <a:solidFill>
                  <a:srgbClr val="E44F3D"/>
                </a:solidFill>
                <a:latin typeface="Arial" panose="020B0604020202020204" pitchFamily="34" charset="0"/>
                <a:cs typeface="Arial" panose="020B0604020202020204" pitchFamily="34" charset="0"/>
              </a:rPr>
              <a:t>generativa</a:t>
            </a:r>
            <a:r>
              <a:rPr lang="pt-PT" sz="2400" dirty="0">
                <a:latin typeface="Arial" panose="020B0604020202020204" pitchFamily="34" charset="0"/>
                <a:cs typeface="Arial" panose="020B0604020202020204" pitchFamily="34" charset="0"/>
              </a:rPr>
              <a:t> porque o modelo pode criar conteúdo inspirado nos padrões que aprendeu.</a:t>
            </a:r>
          </a:p>
          <a:p>
            <a:pPr marL="342900" indent="-342900">
              <a:buFont typeface="Arial" panose="020B0604020202020204" pitchFamily="34" charset="0"/>
              <a:buChar char="•"/>
            </a:pPr>
            <a:r>
              <a:rPr lang="pt-PT" sz="2400" dirty="0">
                <a:latin typeface="Arial" panose="020B0604020202020204" pitchFamily="34" charset="0"/>
                <a:cs typeface="Arial" panose="020B0604020202020204" pitchFamily="34" charset="0"/>
              </a:rPr>
              <a:t>Utiliza técnicas de </a:t>
            </a:r>
            <a:r>
              <a:rPr lang="pt-PT" sz="2400" i="1" dirty="0" err="1">
                <a:latin typeface="Arial" panose="020B0604020202020204" pitchFamily="34" charset="0"/>
                <a:cs typeface="Arial" panose="020B0604020202020204" pitchFamily="34" charset="0"/>
              </a:rPr>
              <a:t>deep</a:t>
            </a:r>
            <a:r>
              <a:rPr lang="pt-PT" sz="2400" i="1" dirty="0">
                <a:latin typeface="Arial" panose="020B0604020202020204" pitchFamily="34" charset="0"/>
                <a:cs typeface="Arial" panose="020B0604020202020204" pitchFamily="34" charset="0"/>
              </a:rPr>
              <a:t> </a:t>
            </a:r>
            <a:r>
              <a:rPr lang="pt-PT" sz="2400" i="1" dirty="0" err="1">
                <a:latin typeface="Arial" panose="020B0604020202020204" pitchFamily="34" charset="0"/>
                <a:cs typeface="Arial" panose="020B0604020202020204" pitchFamily="34" charset="0"/>
              </a:rPr>
              <a:t>learning</a:t>
            </a:r>
            <a:r>
              <a:rPr lang="pt-PT" sz="2400" i="1" dirty="0">
                <a:latin typeface="Arial" panose="020B0604020202020204" pitchFamily="34" charset="0"/>
                <a:cs typeface="Arial" panose="020B0604020202020204" pitchFamily="34" charset="0"/>
              </a:rPr>
              <a:t> </a:t>
            </a:r>
            <a:r>
              <a:rPr lang="pt-PT" sz="2400" dirty="0">
                <a:latin typeface="Arial" panose="020B0604020202020204" pitchFamily="34" charset="0"/>
                <a:cs typeface="Arial" panose="020B0604020202020204" pitchFamily="34" charset="0"/>
              </a:rPr>
              <a:t>para </a:t>
            </a:r>
            <a:r>
              <a:rPr lang="pt-PT" sz="2400" b="1" dirty="0">
                <a:latin typeface="Arial" panose="020B0604020202020204" pitchFamily="34" charset="0"/>
                <a:cs typeface="Arial" panose="020B0604020202020204" pitchFamily="34" charset="0"/>
              </a:rPr>
              <a:t>gerar</a:t>
            </a:r>
            <a:r>
              <a:rPr lang="pt-PT" sz="2400" dirty="0">
                <a:latin typeface="Arial" panose="020B0604020202020204" pitchFamily="34" charset="0"/>
                <a:cs typeface="Arial" panose="020B0604020202020204" pitchFamily="34" charset="0"/>
              </a:rPr>
              <a:t> novo conteúdo.</a:t>
            </a:r>
          </a:p>
          <a:p>
            <a:pPr marL="342900" indent="-342900">
              <a:buFont typeface="Arial" panose="020B0604020202020204" pitchFamily="34" charset="0"/>
              <a:buChar char="•"/>
            </a:pPr>
            <a:r>
              <a:rPr lang="pt-PT" sz="2400" dirty="0">
                <a:latin typeface="Arial" panose="020B0604020202020204" pitchFamily="34" charset="0"/>
                <a:cs typeface="Arial" panose="020B0604020202020204" pitchFamily="34" charset="0"/>
              </a:rPr>
              <a:t>Os modelos de </a:t>
            </a:r>
            <a:r>
              <a:rPr lang="pt-PT" sz="2400" dirty="0" err="1">
                <a:latin typeface="Arial" panose="020B0604020202020204" pitchFamily="34" charset="0"/>
                <a:cs typeface="Arial" panose="020B0604020202020204" pitchFamily="34" charset="0"/>
              </a:rPr>
              <a:t>Gen</a:t>
            </a:r>
            <a:r>
              <a:rPr lang="pt-PT" sz="2400" dirty="0">
                <a:latin typeface="Arial" panose="020B0604020202020204" pitchFamily="34" charset="0"/>
                <a:cs typeface="Arial" panose="020B0604020202020204" pitchFamily="34" charset="0"/>
              </a:rPr>
              <a:t> AI têm como base os </a:t>
            </a:r>
            <a:r>
              <a:rPr lang="pt-PT" sz="2400" b="1" dirty="0">
                <a:solidFill>
                  <a:srgbClr val="E44F3D"/>
                </a:solidFill>
                <a:latin typeface="Arial" panose="020B0604020202020204" pitchFamily="34" charset="0"/>
                <a:cs typeface="Arial" panose="020B0604020202020204" pitchFamily="34" charset="0"/>
              </a:rPr>
              <a:t>Foundation </a:t>
            </a:r>
            <a:r>
              <a:rPr lang="pt-PT" sz="2400" b="1" dirty="0" err="1">
                <a:solidFill>
                  <a:srgbClr val="E44F3D"/>
                </a:solidFill>
                <a:latin typeface="Arial" panose="020B0604020202020204" pitchFamily="34" charset="0"/>
                <a:cs typeface="Arial" panose="020B0604020202020204" pitchFamily="34" charset="0"/>
              </a:rPr>
              <a:t>Models</a:t>
            </a:r>
            <a:r>
              <a:rPr lang="pt-PT" sz="2400" dirty="0">
                <a:latin typeface="Arial" panose="020B0604020202020204" pitchFamily="34" charset="0"/>
                <a:cs typeface="Arial" panose="020B0604020202020204" pitchFamily="34" charset="0"/>
              </a:rPr>
              <a:t>.</a:t>
            </a:r>
          </a:p>
        </p:txBody>
      </p:sp>
      <p:sp>
        <p:nvSpPr>
          <p:cNvPr id="42" name="Right Brace 41">
            <a:extLst>
              <a:ext uri="{FF2B5EF4-FFF2-40B4-BE49-F238E27FC236}">
                <a16:creationId xmlns:a16="http://schemas.microsoft.com/office/drawing/2014/main" id="{50A32E68-3EA4-0440-75F0-1E2CDA91E4F4}"/>
              </a:ext>
            </a:extLst>
          </p:cNvPr>
          <p:cNvSpPr/>
          <p:nvPr/>
        </p:nvSpPr>
        <p:spPr>
          <a:xfrm>
            <a:off x="4192572" y="3549257"/>
            <a:ext cx="409537" cy="2324886"/>
          </a:xfrm>
          <a:prstGeom prst="rightBrace">
            <a:avLst>
              <a:gd name="adj1" fmla="val 8333"/>
              <a:gd name="adj2" fmla="val 49891"/>
            </a:avLst>
          </a:prstGeom>
          <a:noFill/>
          <a:ln w="28575">
            <a:solidFill>
              <a:srgbClr val="E44F3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pt-PT" dirty="0">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5C196373-19D6-8EE9-D7A7-7399D7A52919}"/>
              </a:ext>
            </a:extLst>
          </p:cNvPr>
          <p:cNvSpPr txBox="1"/>
          <p:nvPr/>
        </p:nvSpPr>
        <p:spPr>
          <a:xfrm>
            <a:off x="1115409" y="4361945"/>
            <a:ext cx="1834848" cy="584775"/>
          </a:xfrm>
          <a:prstGeom prst="rect">
            <a:avLst/>
          </a:prstGeom>
          <a:noFill/>
          <a:ln w="28575">
            <a:solidFill>
              <a:srgbClr val="E44F3D"/>
            </a:solidFill>
            <a:prstDash val="dash"/>
          </a:ln>
        </p:spPr>
        <p:txBody>
          <a:bodyPr wrap="square" rtlCol="0">
            <a:spAutoFit/>
          </a:bodyPr>
          <a:lstStyle/>
          <a:p>
            <a:pPr algn="ctr"/>
            <a:r>
              <a:rPr lang="pt-PT" sz="1600" dirty="0">
                <a:latin typeface="Arial" panose="020B0604020202020204" pitchFamily="34" charset="0"/>
                <a:cs typeface="Arial" panose="020B0604020202020204" pitchFamily="34" charset="0"/>
              </a:rPr>
              <a:t>Conjunto de dados massivos</a:t>
            </a:r>
          </a:p>
        </p:txBody>
      </p:sp>
    </p:spTree>
    <p:extLst>
      <p:ext uri="{BB962C8B-B14F-4D97-AF65-F5344CB8AC3E}">
        <p14:creationId xmlns:p14="http://schemas.microsoft.com/office/powerpoint/2010/main" val="3987614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AB608-6172-884E-AFB3-41A8769C39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A19425-734E-2CC4-7FFF-7602D2B1A368}"/>
              </a:ext>
            </a:extLst>
          </p:cNvPr>
          <p:cNvSpPr>
            <a:spLocks noGrp="1"/>
          </p:cNvSpPr>
          <p:nvPr>
            <p:ph type="title"/>
          </p:nvPr>
        </p:nvSpPr>
        <p:spPr>
          <a:xfrm>
            <a:off x="544286" y="365125"/>
            <a:ext cx="4032424" cy="1325563"/>
          </a:xfrm>
        </p:spPr>
        <p:txBody>
          <a:bodyPr>
            <a:normAutofit/>
          </a:bodyPr>
          <a:lstStyle/>
          <a:p>
            <a:r>
              <a:rPr lang="pt-PT" sz="3200" dirty="0"/>
              <a:t>Foundation </a:t>
            </a:r>
            <a:r>
              <a:rPr lang="pt-PT" sz="3200" dirty="0" err="1"/>
              <a:t>Model</a:t>
            </a:r>
            <a:endParaRPr lang="pt-PT" sz="3200" dirty="0"/>
          </a:p>
        </p:txBody>
      </p:sp>
      <p:grpSp>
        <p:nvGrpSpPr>
          <p:cNvPr id="26" name="Group 25">
            <a:extLst>
              <a:ext uri="{FF2B5EF4-FFF2-40B4-BE49-F238E27FC236}">
                <a16:creationId xmlns:a16="http://schemas.microsoft.com/office/drawing/2014/main" id="{EB5E6971-5112-98EC-B05D-124D53C7BF8F}"/>
              </a:ext>
            </a:extLst>
          </p:cNvPr>
          <p:cNvGrpSpPr/>
          <p:nvPr/>
        </p:nvGrpSpPr>
        <p:grpSpPr>
          <a:xfrm>
            <a:off x="2632050" y="2628351"/>
            <a:ext cx="913030" cy="2324886"/>
            <a:chOff x="7554470" y="2092362"/>
            <a:chExt cx="913030" cy="2324886"/>
          </a:xfrm>
        </p:grpSpPr>
        <p:pic>
          <p:nvPicPr>
            <p:cNvPr id="7" name="Graphic 6" descr="Database with solid fill">
              <a:extLst>
                <a:ext uri="{FF2B5EF4-FFF2-40B4-BE49-F238E27FC236}">
                  <a16:creationId xmlns:a16="http://schemas.microsoft.com/office/drawing/2014/main" id="{9129EF9E-6333-C376-1616-7207324AA7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54470" y="2566671"/>
              <a:ext cx="427650" cy="427650"/>
            </a:xfrm>
            <a:prstGeom prst="rect">
              <a:avLst/>
            </a:prstGeom>
          </p:spPr>
        </p:pic>
        <p:pic>
          <p:nvPicPr>
            <p:cNvPr id="9" name="Graphic 8" descr="Map with pin with solid fill">
              <a:extLst>
                <a:ext uri="{FF2B5EF4-FFF2-40B4-BE49-F238E27FC236}">
                  <a16:creationId xmlns:a16="http://schemas.microsoft.com/office/drawing/2014/main" id="{00A5D8CE-D478-DFE5-1718-48FA6A7998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39850" y="2566671"/>
              <a:ext cx="427650" cy="427650"/>
            </a:xfrm>
            <a:prstGeom prst="rect">
              <a:avLst/>
            </a:prstGeom>
          </p:spPr>
        </p:pic>
        <p:pic>
          <p:nvPicPr>
            <p:cNvPr id="11" name="Graphic 10" descr="World with solid fill">
              <a:extLst>
                <a:ext uri="{FF2B5EF4-FFF2-40B4-BE49-F238E27FC236}">
                  <a16:creationId xmlns:a16="http://schemas.microsoft.com/office/drawing/2014/main" id="{A73EBB5E-AA75-4060-D3D5-95440A93BD0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54470" y="3515289"/>
              <a:ext cx="427650" cy="427650"/>
            </a:xfrm>
            <a:prstGeom prst="rect">
              <a:avLst/>
            </a:prstGeom>
          </p:spPr>
        </p:pic>
        <p:pic>
          <p:nvPicPr>
            <p:cNvPr id="13" name="Graphic 12" descr="Presentation with media with solid fill">
              <a:extLst>
                <a:ext uri="{FF2B5EF4-FFF2-40B4-BE49-F238E27FC236}">
                  <a16:creationId xmlns:a16="http://schemas.microsoft.com/office/drawing/2014/main" id="{949745A5-E4D8-CF92-0D61-68443F27C12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39850" y="3040980"/>
              <a:ext cx="427650" cy="427650"/>
            </a:xfrm>
            <a:prstGeom prst="rect">
              <a:avLst/>
            </a:prstGeom>
          </p:spPr>
        </p:pic>
        <p:pic>
          <p:nvPicPr>
            <p:cNvPr id="15" name="Graphic 14" descr="Images with solid fill">
              <a:extLst>
                <a:ext uri="{FF2B5EF4-FFF2-40B4-BE49-F238E27FC236}">
                  <a16:creationId xmlns:a16="http://schemas.microsoft.com/office/drawing/2014/main" id="{79879324-8499-383C-DEC3-D57DEC982EE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54470" y="2092362"/>
              <a:ext cx="427650" cy="427650"/>
            </a:xfrm>
            <a:prstGeom prst="rect">
              <a:avLst/>
            </a:prstGeom>
          </p:spPr>
        </p:pic>
        <p:pic>
          <p:nvPicPr>
            <p:cNvPr id="17" name="Graphic 16" descr="Web design with solid fill">
              <a:extLst>
                <a:ext uri="{FF2B5EF4-FFF2-40B4-BE49-F238E27FC236}">
                  <a16:creationId xmlns:a16="http://schemas.microsoft.com/office/drawing/2014/main" id="{B7920282-DA60-9ABB-35F5-686AEA04449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039850" y="3515289"/>
              <a:ext cx="427650" cy="427650"/>
            </a:xfrm>
            <a:prstGeom prst="rect">
              <a:avLst/>
            </a:prstGeom>
          </p:spPr>
        </p:pic>
        <p:pic>
          <p:nvPicPr>
            <p:cNvPr id="19" name="Graphic 18" descr="Voice with solid fill">
              <a:extLst>
                <a:ext uri="{FF2B5EF4-FFF2-40B4-BE49-F238E27FC236}">
                  <a16:creationId xmlns:a16="http://schemas.microsoft.com/office/drawing/2014/main" id="{75D8456A-BD75-8E6C-5F97-D14132A0668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554470" y="3942939"/>
              <a:ext cx="427650" cy="427650"/>
            </a:xfrm>
            <a:prstGeom prst="rect">
              <a:avLst/>
            </a:prstGeom>
          </p:spPr>
        </p:pic>
        <p:pic>
          <p:nvPicPr>
            <p:cNvPr id="21" name="Graphic 20" descr="Chat with solid fill">
              <a:extLst>
                <a:ext uri="{FF2B5EF4-FFF2-40B4-BE49-F238E27FC236}">
                  <a16:creationId xmlns:a16="http://schemas.microsoft.com/office/drawing/2014/main" id="{5535238C-B6A7-9863-3900-C583727A019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039850" y="3989598"/>
              <a:ext cx="427650" cy="427650"/>
            </a:xfrm>
            <a:prstGeom prst="rect">
              <a:avLst/>
            </a:prstGeom>
          </p:spPr>
        </p:pic>
        <p:pic>
          <p:nvPicPr>
            <p:cNvPr id="23" name="Graphic 22" descr="Document with solid fill">
              <a:extLst>
                <a:ext uri="{FF2B5EF4-FFF2-40B4-BE49-F238E27FC236}">
                  <a16:creationId xmlns:a16="http://schemas.microsoft.com/office/drawing/2014/main" id="{796EEAE2-F8AE-37D1-A1E6-C3311B2E913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554470" y="3040980"/>
              <a:ext cx="427650" cy="427650"/>
            </a:xfrm>
            <a:prstGeom prst="rect">
              <a:avLst/>
            </a:prstGeom>
          </p:spPr>
        </p:pic>
        <p:pic>
          <p:nvPicPr>
            <p:cNvPr id="25" name="Graphic 24" descr="Music notes with solid fill">
              <a:extLst>
                <a:ext uri="{FF2B5EF4-FFF2-40B4-BE49-F238E27FC236}">
                  <a16:creationId xmlns:a16="http://schemas.microsoft.com/office/drawing/2014/main" id="{CF6BE216-AD58-6574-FABE-7592BFA22B6A}"/>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039850" y="2092362"/>
              <a:ext cx="427650" cy="427650"/>
            </a:xfrm>
            <a:prstGeom prst="rect">
              <a:avLst/>
            </a:prstGeom>
          </p:spPr>
        </p:pic>
      </p:grpSp>
      <p:sp>
        <p:nvSpPr>
          <p:cNvPr id="39" name="Oval 38">
            <a:extLst>
              <a:ext uri="{FF2B5EF4-FFF2-40B4-BE49-F238E27FC236}">
                <a16:creationId xmlns:a16="http://schemas.microsoft.com/office/drawing/2014/main" id="{15F3C10E-A1A9-67C6-029C-327002A40D00}"/>
              </a:ext>
            </a:extLst>
          </p:cNvPr>
          <p:cNvSpPr/>
          <p:nvPr/>
        </p:nvSpPr>
        <p:spPr>
          <a:xfrm>
            <a:off x="4278874" y="2508094"/>
            <a:ext cx="2505527" cy="25654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2000" dirty="0">
                <a:latin typeface="Arial" panose="020B0604020202020204" pitchFamily="34" charset="0"/>
                <a:cs typeface="Arial" panose="020B0604020202020204" pitchFamily="34" charset="0"/>
              </a:rPr>
              <a:t>Foundation </a:t>
            </a:r>
            <a:r>
              <a:rPr lang="pt-PT" sz="2000" dirty="0" err="1">
                <a:latin typeface="Arial" panose="020B0604020202020204" pitchFamily="34" charset="0"/>
                <a:cs typeface="Arial" panose="020B0604020202020204" pitchFamily="34" charset="0"/>
              </a:rPr>
              <a:t>Model</a:t>
            </a:r>
            <a:endParaRPr lang="pt-PT" dirty="0">
              <a:latin typeface="Arial" panose="020B0604020202020204" pitchFamily="34" charset="0"/>
              <a:cs typeface="Arial" panose="020B0604020202020204" pitchFamily="34" charset="0"/>
            </a:endParaRPr>
          </a:p>
        </p:txBody>
      </p:sp>
      <p:sp>
        <p:nvSpPr>
          <p:cNvPr id="42" name="Right Brace 41">
            <a:extLst>
              <a:ext uri="{FF2B5EF4-FFF2-40B4-BE49-F238E27FC236}">
                <a16:creationId xmlns:a16="http://schemas.microsoft.com/office/drawing/2014/main" id="{96F643BA-CF85-BDC6-F4A8-D674B5740BAD}"/>
              </a:ext>
            </a:extLst>
          </p:cNvPr>
          <p:cNvSpPr/>
          <p:nvPr/>
        </p:nvSpPr>
        <p:spPr>
          <a:xfrm>
            <a:off x="3602810" y="2628351"/>
            <a:ext cx="409537" cy="2324886"/>
          </a:xfrm>
          <a:prstGeom prst="rightBrace">
            <a:avLst>
              <a:gd name="adj1" fmla="val 8333"/>
              <a:gd name="adj2" fmla="val 49891"/>
            </a:avLst>
          </a:prstGeom>
          <a:noFill/>
          <a:ln w="28575">
            <a:solidFill>
              <a:srgbClr val="E44F3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pt-PT"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9F98DC2-1EA1-83B2-37AF-A901A7B8C41A}"/>
              </a:ext>
            </a:extLst>
          </p:cNvPr>
          <p:cNvSpPr txBox="1"/>
          <p:nvPr/>
        </p:nvSpPr>
        <p:spPr>
          <a:xfrm>
            <a:off x="483641" y="3382145"/>
            <a:ext cx="1834848" cy="584775"/>
          </a:xfrm>
          <a:prstGeom prst="rect">
            <a:avLst/>
          </a:prstGeom>
          <a:noFill/>
          <a:ln w="28575">
            <a:solidFill>
              <a:srgbClr val="E44F3D"/>
            </a:solidFill>
            <a:prstDash val="dash"/>
          </a:ln>
        </p:spPr>
        <p:txBody>
          <a:bodyPr wrap="square" rtlCol="0">
            <a:spAutoFit/>
          </a:bodyPr>
          <a:lstStyle/>
          <a:p>
            <a:pPr algn="ctr"/>
            <a:r>
              <a:rPr lang="pt-PT" sz="1600" dirty="0">
                <a:latin typeface="Arial" panose="020B0604020202020204" pitchFamily="34" charset="0"/>
                <a:cs typeface="Arial" panose="020B0604020202020204" pitchFamily="34" charset="0"/>
              </a:rPr>
              <a:t>Conjunto de dados massivos</a:t>
            </a:r>
          </a:p>
        </p:txBody>
      </p:sp>
      <p:cxnSp>
        <p:nvCxnSpPr>
          <p:cNvPr id="8" name="Connector: Curved 7">
            <a:extLst>
              <a:ext uri="{FF2B5EF4-FFF2-40B4-BE49-F238E27FC236}">
                <a16:creationId xmlns:a16="http://schemas.microsoft.com/office/drawing/2014/main" id="{A2FF420C-DD57-8DC7-E365-EB8B937482E5}"/>
              </a:ext>
            </a:extLst>
          </p:cNvPr>
          <p:cNvCxnSpPr>
            <a:cxnSpLocks/>
          </p:cNvCxnSpPr>
          <p:nvPr/>
        </p:nvCxnSpPr>
        <p:spPr>
          <a:xfrm rot="5400000">
            <a:off x="5397005" y="1794102"/>
            <a:ext cx="777266" cy="508000"/>
          </a:xfrm>
          <a:prstGeom prst="curvedConnector3">
            <a:avLst>
              <a:gd name="adj1" fmla="val 50000"/>
            </a:avLst>
          </a:prstGeom>
          <a:ln w="38100">
            <a:prstDash val="lgDash"/>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431D8486-99E8-7E18-4206-0EA5918A847E}"/>
              </a:ext>
            </a:extLst>
          </p:cNvPr>
          <p:cNvSpPr txBox="1"/>
          <p:nvPr/>
        </p:nvSpPr>
        <p:spPr>
          <a:xfrm>
            <a:off x="4786875" y="1249556"/>
            <a:ext cx="2505526" cy="338554"/>
          </a:xfrm>
          <a:prstGeom prst="rect">
            <a:avLst/>
          </a:prstGeom>
          <a:noFill/>
          <a:ln w="28575">
            <a:solidFill>
              <a:srgbClr val="E44F3D"/>
            </a:solidFill>
            <a:prstDash val="dash"/>
          </a:ln>
        </p:spPr>
        <p:txBody>
          <a:bodyPr wrap="square" rtlCol="0">
            <a:spAutoFit/>
          </a:bodyPr>
          <a:lstStyle/>
          <a:p>
            <a:pPr algn="ctr"/>
            <a:r>
              <a:rPr lang="pt-PT" sz="1600" dirty="0">
                <a:latin typeface="Arial" panose="020B0604020202020204" pitchFamily="34" charset="0"/>
                <a:cs typeface="Arial" panose="020B0604020202020204" pitchFamily="34" charset="0"/>
              </a:rPr>
              <a:t>Rede neural pré-treinada</a:t>
            </a:r>
          </a:p>
        </p:txBody>
      </p:sp>
      <p:cxnSp>
        <p:nvCxnSpPr>
          <p:cNvPr id="20" name="Straight Arrow Connector 19">
            <a:extLst>
              <a:ext uri="{FF2B5EF4-FFF2-40B4-BE49-F238E27FC236}">
                <a16:creationId xmlns:a16="http://schemas.microsoft.com/office/drawing/2014/main" id="{C04EBFA0-D6F8-2DC9-781B-DE1E25B9065D}"/>
              </a:ext>
            </a:extLst>
          </p:cNvPr>
          <p:cNvCxnSpPr>
            <a:cxnSpLocks/>
          </p:cNvCxnSpPr>
          <p:nvPr/>
        </p:nvCxnSpPr>
        <p:spPr>
          <a:xfrm flipV="1">
            <a:off x="6784400" y="2763263"/>
            <a:ext cx="1176867" cy="435745"/>
          </a:xfrm>
          <a:prstGeom prst="straightConnector1">
            <a:avLst/>
          </a:prstGeom>
          <a:ln w="38100">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84B73F31-6D24-4614-5A2F-08F1E0CD18E6}"/>
              </a:ext>
            </a:extLst>
          </p:cNvPr>
          <p:cNvCxnSpPr>
            <a:cxnSpLocks/>
          </p:cNvCxnSpPr>
          <p:nvPr/>
        </p:nvCxnSpPr>
        <p:spPr>
          <a:xfrm>
            <a:off x="6784399" y="4374161"/>
            <a:ext cx="821572" cy="318592"/>
          </a:xfrm>
          <a:prstGeom prst="straightConnector1">
            <a:avLst/>
          </a:prstGeom>
          <a:ln w="38100">
            <a:prstDash val="solid"/>
            <a:tailEnd type="triangle"/>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B8C60EAF-2F7E-0FB0-4C65-A7EA386F7816}"/>
              </a:ext>
            </a:extLst>
          </p:cNvPr>
          <p:cNvSpPr txBox="1"/>
          <p:nvPr/>
        </p:nvSpPr>
        <p:spPr>
          <a:xfrm rot="20431547">
            <a:off x="6650343" y="2576635"/>
            <a:ext cx="1382252" cy="338554"/>
          </a:xfrm>
          <a:prstGeom prst="rect">
            <a:avLst/>
          </a:prstGeom>
          <a:noFill/>
        </p:spPr>
        <p:txBody>
          <a:bodyPr wrap="square" rtlCol="0">
            <a:spAutoFit/>
          </a:bodyPr>
          <a:lstStyle/>
          <a:p>
            <a:r>
              <a:rPr lang="pt-PT" sz="1600" i="1" dirty="0" err="1">
                <a:latin typeface="Arial" panose="020B0604020202020204" pitchFamily="34" charset="0"/>
                <a:cs typeface="Arial" panose="020B0604020202020204" pitchFamily="34" charset="0"/>
              </a:rPr>
              <a:t>Prompting</a:t>
            </a:r>
            <a:endParaRPr lang="pt-PT" i="1" dirty="0">
              <a:latin typeface="Arial" panose="020B0604020202020204" pitchFamily="34" charset="0"/>
              <a:cs typeface="Arial" panose="020B0604020202020204" pitchFamily="34" charset="0"/>
            </a:endParaRPr>
          </a:p>
        </p:txBody>
      </p:sp>
      <p:sp>
        <p:nvSpPr>
          <p:cNvPr id="31" name="Oval 30">
            <a:extLst>
              <a:ext uri="{FF2B5EF4-FFF2-40B4-BE49-F238E27FC236}">
                <a16:creationId xmlns:a16="http://schemas.microsoft.com/office/drawing/2014/main" id="{C95FE7F0-56E6-863C-162E-65582B19E6E3}"/>
              </a:ext>
            </a:extLst>
          </p:cNvPr>
          <p:cNvSpPr/>
          <p:nvPr/>
        </p:nvSpPr>
        <p:spPr>
          <a:xfrm>
            <a:off x="7665238" y="4051278"/>
            <a:ext cx="1481364" cy="155136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2000" dirty="0">
                <a:latin typeface="Arial" panose="020B0604020202020204" pitchFamily="34" charset="0"/>
                <a:cs typeface="Arial" panose="020B0604020202020204" pitchFamily="34" charset="0"/>
              </a:rPr>
              <a:t>Fine </a:t>
            </a:r>
            <a:r>
              <a:rPr lang="pt-PT" sz="2000" dirty="0" err="1">
                <a:latin typeface="Arial" panose="020B0604020202020204" pitchFamily="34" charset="0"/>
                <a:cs typeface="Arial" panose="020B0604020202020204" pitchFamily="34" charset="0"/>
              </a:rPr>
              <a:t>Tuned</a:t>
            </a:r>
            <a:r>
              <a:rPr lang="pt-PT" sz="2000" dirty="0">
                <a:latin typeface="Arial" panose="020B0604020202020204" pitchFamily="34" charset="0"/>
                <a:cs typeface="Arial" panose="020B0604020202020204" pitchFamily="34" charset="0"/>
              </a:rPr>
              <a:t> </a:t>
            </a:r>
            <a:r>
              <a:rPr lang="pt-PT" sz="2000" dirty="0" err="1">
                <a:latin typeface="Arial" panose="020B0604020202020204" pitchFamily="34" charset="0"/>
                <a:cs typeface="Arial" panose="020B0604020202020204" pitchFamily="34" charset="0"/>
              </a:rPr>
              <a:t>Model</a:t>
            </a:r>
            <a:endParaRPr lang="pt-PT" dirty="0">
              <a:latin typeface="Arial" panose="020B0604020202020204" pitchFamily="34" charset="0"/>
              <a:cs typeface="Arial" panose="020B0604020202020204" pitchFamily="34" charset="0"/>
            </a:endParaRPr>
          </a:p>
        </p:txBody>
      </p:sp>
      <p:cxnSp>
        <p:nvCxnSpPr>
          <p:cNvPr id="32" name="Straight Arrow Connector 31">
            <a:extLst>
              <a:ext uri="{FF2B5EF4-FFF2-40B4-BE49-F238E27FC236}">
                <a16:creationId xmlns:a16="http://schemas.microsoft.com/office/drawing/2014/main" id="{F9958A3B-ED3D-99F6-DE9D-7035CEE4A975}"/>
              </a:ext>
            </a:extLst>
          </p:cNvPr>
          <p:cNvCxnSpPr>
            <a:cxnSpLocks/>
          </p:cNvCxnSpPr>
          <p:nvPr/>
        </p:nvCxnSpPr>
        <p:spPr>
          <a:xfrm>
            <a:off x="9268596" y="4848097"/>
            <a:ext cx="989098" cy="0"/>
          </a:xfrm>
          <a:prstGeom prst="straightConnector1">
            <a:avLst/>
          </a:prstGeom>
          <a:ln w="38100">
            <a:prstDash val="solid"/>
            <a:tailEnd type="triangle"/>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E47341C9-8757-35B3-7109-99F7CF0E059A}"/>
              </a:ext>
            </a:extLst>
          </p:cNvPr>
          <p:cNvSpPr txBox="1"/>
          <p:nvPr/>
        </p:nvSpPr>
        <p:spPr>
          <a:xfrm>
            <a:off x="9205869" y="4478928"/>
            <a:ext cx="1382252" cy="338554"/>
          </a:xfrm>
          <a:prstGeom prst="rect">
            <a:avLst/>
          </a:prstGeom>
          <a:noFill/>
        </p:spPr>
        <p:txBody>
          <a:bodyPr wrap="square" rtlCol="0">
            <a:spAutoFit/>
          </a:bodyPr>
          <a:lstStyle/>
          <a:p>
            <a:r>
              <a:rPr lang="pt-PT" sz="1600" i="1" dirty="0" err="1">
                <a:latin typeface="Arial" panose="020B0604020202020204" pitchFamily="34" charset="0"/>
                <a:cs typeface="Arial" panose="020B0604020202020204" pitchFamily="34" charset="0"/>
              </a:rPr>
              <a:t>Prompting</a:t>
            </a:r>
            <a:endParaRPr lang="pt-PT" i="1" dirty="0">
              <a:latin typeface="Arial" panose="020B0604020202020204" pitchFamily="34" charset="0"/>
              <a:cs typeface="Arial" panose="020B0604020202020204" pitchFamily="34" charset="0"/>
            </a:endParaRPr>
          </a:p>
        </p:txBody>
      </p:sp>
      <p:pic>
        <p:nvPicPr>
          <p:cNvPr id="37" name="Graphic 36" descr="Checkbox Checked with solid fill">
            <a:extLst>
              <a:ext uri="{FF2B5EF4-FFF2-40B4-BE49-F238E27FC236}">
                <a16:creationId xmlns:a16="http://schemas.microsoft.com/office/drawing/2014/main" id="{465F1120-5B88-C2F6-EC44-B8FD1170A369}"/>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7961267" y="2406009"/>
            <a:ext cx="575126" cy="575126"/>
          </a:xfrm>
          <a:prstGeom prst="rect">
            <a:avLst/>
          </a:prstGeom>
        </p:spPr>
      </p:pic>
      <p:sp>
        <p:nvSpPr>
          <p:cNvPr id="38" name="TextBox 37">
            <a:extLst>
              <a:ext uri="{FF2B5EF4-FFF2-40B4-BE49-F238E27FC236}">
                <a16:creationId xmlns:a16="http://schemas.microsoft.com/office/drawing/2014/main" id="{F0DF31E8-4F3F-7A6E-A50E-C921606364DC}"/>
              </a:ext>
            </a:extLst>
          </p:cNvPr>
          <p:cNvSpPr txBox="1"/>
          <p:nvPr/>
        </p:nvSpPr>
        <p:spPr>
          <a:xfrm>
            <a:off x="8465187" y="2508094"/>
            <a:ext cx="1481363" cy="338554"/>
          </a:xfrm>
          <a:prstGeom prst="rect">
            <a:avLst/>
          </a:prstGeom>
          <a:noFill/>
        </p:spPr>
        <p:txBody>
          <a:bodyPr wrap="square" rtlCol="0">
            <a:spAutoFit/>
          </a:bodyPr>
          <a:lstStyle/>
          <a:p>
            <a:r>
              <a:rPr lang="pt-PT" sz="1600" i="1" dirty="0" err="1">
                <a:latin typeface="Arial" panose="020B0604020202020204" pitchFamily="34" charset="0"/>
                <a:cs typeface="Arial" panose="020B0604020202020204" pitchFamily="34" charset="0"/>
              </a:rPr>
              <a:t>Specific</a:t>
            </a:r>
            <a:r>
              <a:rPr lang="pt-PT" sz="1600" i="1" dirty="0">
                <a:latin typeface="Arial" panose="020B0604020202020204" pitchFamily="34" charset="0"/>
                <a:cs typeface="Arial" panose="020B0604020202020204" pitchFamily="34" charset="0"/>
              </a:rPr>
              <a:t> </a:t>
            </a:r>
            <a:r>
              <a:rPr lang="pt-PT" sz="1600" i="1" dirty="0" err="1">
                <a:latin typeface="Arial" panose="020B0604020202020204" pitchFamily="34" charset="0"/>
                <a:cs typeface="Arial" panose="020B0604020202020204" pitchFamily="34" charset="0"/>
              </a:rPr>
              <a:t>Task</a:t>
            </a:r>
            <a:endParaRPr lang="pt-PT" i="1" dirty="0">
              <a:latin typeface="Arial" panose="020B0604020202020204" pitchFamily="34" charset="0"/>
              <a:cs typeface="Arial" panose="020B0604020202020204" pitchFamily="34" charset="0"/>
            </a:endParaRPr>
          </a:p>
        </p:txBody>
      </p:sp>
      <p:pic>
        <p:nvPicPr>
          <p:cNvPr id="44" name="Graphic 43" descr="Checkbox Checked with solid fill">
            <a:extLst>
              <a:ext uri="{FF2B5EF4-FFF2-40B4-BE49-F238E27FC236}">
                <a16:creationId xmlns:a16="http://schemas.microsoft.com/office/drawing/2014/main" id="{C15627BF-DDC0-188F-B674-873AF36483DC}"/>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0213400" y="4546120"/>
            <a:ext cx="575126" cy="575126"/>
          </a:xfrm>
          <a:prstGeom prst="rect">
            <a:avLst/>
          </a:prstGeom>
        </p:spPr>
      </p:pic>
      <p:sp>
        <p:nvSpPr>
          <p:cNvPr id="45" name="TextBox 44">
            <a:extLst>
              <a:ext uri="{FF2B5EF4-FFF2-40B4-BE49-F238E27FC236}">
                <a16:creationId xmlns:a16="http://schemas.microsoft.com/office/drawing/2014/main" id="{B9D996A2-2EE7-697C-BA56-916B0A7501BC}"/>
              </a:ext>
            </a:extLst>
          </p:cNvPr>
          <p:cNvSpPr txBox="1"/>
          <p:nvPr/>
        </p:nvSpPr>
        <p:spPr>
          <a:xfrm>
            <a:off x="10710115" y="4555709"/>
            <a:ext cx="937599" cy="584775"/>
          </a:xfrm>
          <a:prstGeom prst="rect">
            <a:avLst/>
          </a:prstGeom>
          <a:noFill/>
        </p:spPr>
        <p:txBody>
          <a:bodyPr wrap="square" rtlCol="0">
            <a:spAutoFit/>
          </a:bodyPr>
          <a:lstStyle/>
          <a:p>
            <a:r>
              <a:rPr lang="pt-PT" sz="1600" i="1" dirty="0" err="1">
                <a:latin typeface="Arial" panose="020B0604020202020204" pitchFamily="34" charset="0"/>
                <a:cs typeface="Arial" panose="020B0604020202020204" pitchFamily="34" charset="0"/>
              </a:rPr>
              <a:t>Specific</a:t>
            </a:r>
            <a:r>
              <a:rPr lang="pt-PT" sz="1600" i="1" dirty="0">
                <a:latin typeface="Arial" panose="020B0604020202020204" pitchFamily="34" charset="0"/>
                <a:cs typeface="Arial" panose="020B0604020202020204" pitchFamily="34" charset="0"/>
              </a:rPr>
              <a:t> </a:t>
            </a:r>
            <a:r>
              <a:rPr lang="pt-PT" sz="1600" i="1" dirty="0" err="1">
                <a:latin typeface="Arial" panose="020B0604020202020204" pitchFamily="34" charset="0"/>
                <a:cs typeface="Arial" panose="020B0604020202020204" pitchFamily="34" charset="0"/>
              </a:rPr>
              <a:t>Task</a:t>
            </a:r>
            <a:endParaRPr lang="pt-PT"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04696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par>
                                <p:cTn id="25" presetID="10"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500"/>
                                        <p:tgtEl>
                                          <p:spTgt spid="38"/>
                                        </p:tgtEl>
                                      </p:cBhvr>
                                    </p:animEffect>
                                  </p:childTnLst>
                                </p:cTn>
                              </p:par>
                              <p:par>
                                <p:cTn id="31" presetID="10"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par>
                                <p:cTn id="37" presetID="10" presetClass="entr" presetSubtype="0"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500"/>
                                        <p:tgtEl>
                                          <p:spTgt spid="4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8" grpId="0"/>
      <p:bldP spid="31" grpId="0" animBg="1"/>
      <p:bldP spid="33" grpId="0"/>
      <p:bldP spid="38" grpId="0"/>
      <p:bldP spid="4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E6D4F-F6E8-AF47-77CC-2015782A6F17}"/>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4A31515F-9B14-2F54-637B-FAC73105C1DD}"/>
              </a:ext>
            </a:extLst>
          </p:cNvPr>
          <p:cNvSpPr txBox="1"/>
          <p:nvPr/>
        </p:nvSpPr>
        <p:spPr>
          <a:xfrm>
            <a:off x="1401096" y="2875002"/>
            <a:ext cx="9389807" cy="923330"/>
          </a:xfrm>
          <a:prstGeom prst="rect">
            <a:avLst/>
          </a:prstGeom>
          <a:noFill/>
        </p:spPr>
        <p:txBody>
          <a:bodyPr wrap="square" rtlCol="0">
            <a:spAutoFit/>
          </a:bodyPr>
          <a:lstStyle/>
          <a:p>
            <a:pPr algn="ctr"/>
            <a:r>
              <a:rPr lang="pt-PT" sz="5400" b="1" dirty="0" err="1">
                <a:solidFill>
                  <a:srgbClr val="E44F3D"/>
                </a:solidFill>
                <a:latin typeface="Arial" panose="020B0604020202020204" pitchFamily="34" charset="0"/>
                <a:cs typeface="Arial" panose="020B0604020202020204" pitchFamily="34" charset="0"/>
              </a:rPr>
              <a:t>Prompt</a:t>
            </a:r>
            <a:r>
              <a:rPr lang="pt-PT" sz="5400" b="1" dirty="0">
                <a:latin typeface="Arial" panose="020B0604020202020204" pitchFamily="34" charset="0"/>
                <a:cs typeface="Arial" panose="020B0604020202020204" pitchFamily="34" charset="0"/>
              </a:rPr>
              <a:t> </a:t>
            </a:r>
            <a:r>
              <a:rPr lang="pt-PT" sz="5400" b="1" dirty="0" err="1">
                <a:latin typeface="Arial" panose="020B0604020202020204" pitchFamily="34" charset="0"/>
                <a:cs typeface="Arial" panose="020B0604020202020204" pitchFamily="34" charset="0"/>
              </a:rPr>
              <a:t>Engineering</a:t>
            </a:r>
            <a:endParaRPr lang="pt-PT" sz="5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40142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AD164-8FD4-4F97-5021-C38D8E16A7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CEC9A5-E002-79A4-60C6-F7750D49245E}"/>
              </a:ext>
            </a:extLst>
          </p:cNvPr>
          <p:cNvSpPr>
            <a:spLocks noGrp="1"/>
          </p:cNvSpPr>
          <p:nvPr>
            <p:ph type="title"/>
          </p:nvPr>
        </p:nvSpPr>
        <p:spPr/>
        <p:txBody>
          <a:bodyPr/>
          <a:lstStyle/>
          <a:p>
            <a:r>
              <a:rPr lang="pt-PT" dirty="0">
                <a:latin typeface="+mj-lt"/>
              </a:rPr>
              <a:t>A importância de </a:t>
            </a:r>
            <a:r>
              <a:rPr lang="pt-PT" dirty="0" err="1">
                <a:latin typeface="+mj-lt"/>
              </a:rPr>
              <a:t>Prompt</a:t>
            </a:r>
            <a:r>
              <a:rPr lang="pt-PT" dirty="0">
                <a:latin typeface="+mj-lt"/>
              </a:rPr>
              <a:t> </a:t>
            </a:r>
            <a:r>
              <a:rPr lang="pt-PT" dirty="0" err="1">
                <a:latin typeface="+mj-lt"/>
              </a:rPr>
              <a:t>Engineering</a:t>
            </a:r>
            <a:endParaRPr lang="pt-PT" dirty="0">
              <a:latin typeface="+mj-lt"/>
            </a:endParaRPr>
          </a:p>
        </p:txBody>
      </p:sp>
      <p:sp>
        <p:nvSpPr>
          <p:cNvPr id="3" name="Content Placeholder 2">
            <a:extLst>
              <a:ext uri="{FF2B5EF4-FFF2-40B4-BE49-F238E27FC236}">
                <a16:creationId xmlns:a16="http://schemas.microsoft.com/office/drawing/2014/main" id="{79E57E57-BED4-B6DC-72BF-D061FCD951EC}"/>
              </a:ext>
            </a:extLst>
          </p:cNvPr>
          <p:cNvSpPr>
            <a:spLocks noGrp="1"/>
          </p:cNvSpPr>
          <p:nvPr>
            <p:ph idx="1"/>
          </p:nvPr>
        </p:nvSpPr>
        <p:spPr>
          <a:xfrm>
            <a:off x="544285" y="1704213"/>
            <a:ext cx="5551715" cy="4351338"/>
          </a:xfrm>
        </p:spPr>
        <p:txBody>
          <a:bodyPr>
            <a:normAutofit/>
          </a:bodyPr>
          <a:lstStyle/>
          <a:p>
            <a:r>
              <a:rPr lang="pt-PT" sz="2400" kern="100" dirty="0">
                <a:effectLst/>
                <a:ea typeface="Aptos" panose="020B0004020202020204" pitchFamily="34" charset="0"/>
              </a:rPr>
              <a:t>Escrever </a:t>
            </a:r>
            <a:r>
              <a:rPr lang="pt-PT" sz="2400" i="1" kern="100" dirty="0" err="1">
                <a:effectLst/>
                <a:ea typeface="Aptos" panose="020B0004020202020204" pitchFamily="34" charset="0"/>
              </a:rPr>
              <a:t>prompts</a:t>
            </a:r>
            <a:r>
              <a:rPr lang="pt-PT" sz="2400" kern="100" dirty="0">
                <a:effectLst/>
                <a:ea typeface="Aptos" panose="020B0004020202020204" pitchFamily="34" charset="0"/>
              </a:rPr>
              <a:t> de alta qualidade melhora a eficácia e precisão do modelo</a:t>
            </a:r>
          </a:p>
          <a:p>
            <a:r>
              <a:rPr lang="pt-PT" sz="2400" kern="100" dirty="0">
                <a:effectLst/>
                <a:ea typeface="Aptos" panose="020B0004020202020204" pitchFamily="34" charset="0"/>
              </a:rPr>
              <a:t>Um bom </a:t>
            </a:r>
            <a:r>
              <a:rPr lang="pt-PT" sz="2400" i="1" kern="100" dirty="0" err="1">
                <a:effectLst/>
                <a:ea typeface="Aptos" panose="020B0004020202020204" pitchFamily="34" charset="0"/>
              </a:rPr>
              <a:t>prompt</a:t>
            </a:r>
            <a:r>
              <a:rPr lang="pt-PT" sz="2400" kern="100" dirty="0">
                <a:effectLst/>
                <a:ea typeface="Aptos" panose="020B0004020202020204" pitchFamily="34" charset="0"/>
              </a:rPr>
              <a:t> </a:t>
            </a:r>
            <a:r>
              <a:rPr lang="pt-PT" sz="2400" b="1" kern="100" dirty="0">
                <a:solidFill>
                  <a:srgbClr val="E44F3D"/>
                </a:solidFill>
                <a:effectLst/>
                <a:ea typeface="Aptos" panose="020B0004020202020204" pitchFamily="34" charset="0"/>
              </a:rPr>
              <a:t>molda o comportamento</a:t>
            </a:r>
            <a:r>
              <a:rPr lang="pt-PT" sz="2400" b="1" kern="100" dirty="0">
                <a:effectLst/>
                <a:ea typeface="Aptos" panose="020B0004020202020204" pitchFamily="34" charset="0"/>
              </a:rPr>
              <a:t> </a:t>
            </a:r>
            <a:r>
              <a:rPr lang="pt-PT" sz="2400" kern="100" dirty="0">
                <a:effectLst/>
                <a:ea typeface="Aptos" panose="020B0004020202020204" pitchFamily="34" charset="0"/>
              </a:rPr>
              <a:t>da IA e alinha-a com a intenção do utilizador</a:t>
            </a:r>
          </a:p>
          <a:p>
            <a:endParaRPr lang="pt-PT" sz="2400" kern="100" dirty="0">
              <a:effectLst/>
              <a:ea typeface="Aptos" panose="020B0004020202020204" pitchFamily="34" charset="0"/>
            </a:endParaRPr>
          </a:p>
          <a:p>
            <a:pPr marL="0" indent="0">
              <a:buNone/>
            </a:pPr>
            <a:r>
              <a:rPr lang="pt-PT" sz="2400" kern="100" dirty="0">
                <a:effectLst/>
                <a:ea typeface="Aptos" panose="020B0004020202020204" pitchFamily="34" charset="0"/>
              </a:rPr>
              <a:t>Tornou-se uma </a:t>
            </a:r>
            <a:r>
              <a:rPr lang="pt-PT" sz="2400" b="1" kern="100" dirty="0">
                <a:effectLst/>
                <a:ea typeface="Aptos" panose="020B0004020202020204" pitchFamily="34" charset="0"/>
              </a:rPr>
              <a:t>competência essencial </a:t>
            </a:r>
            <a:r>
              <a:rPr lang="pt-PT" sz="2400" kern="100" dirty="0">
                <a:effectLst/>
                <a:ea typeface="Aptos" panose="020B0004020202020204" pitchFamily="34" charset="0"/>
              </a:rPr>
              <a:t>na u</a:t>
            </a:r>
            <a:r>
              <a:rPr lang="pt-PT" sz="2400" kern="100" dirty="0">
                <a:ea typeface="Aptos" panose="020B0004020202020204" pitchFamily="34" charset="0"/>
              </a:rPr>
              <a:t>tilização</a:t>
            </a:r>
            <a:r>
              <a:rPr lang="pt-PT" sz="2400" kern="100" dirty="0">
                <a:effectLst/>
                <a:ea typeface="Aptos" panose="020B0004020202020204" pitchFamily="34" charset="0"/>
              </a:rPr>
              <a:t> de inteligência artificial generativa</a:t>
            </a:r>
          </a:p>
        </p:txBody>
      </p:sp>
      <p:sp>
        <p:nvSpPr>
          <p:cNvPr id="4" name="TextBox 3">
            <a:extLst>
              <a:ext uri="{FF2B5EF4-FFF2-40B4-BE49-F238E27FC236}">
                <a16:creationId xmlns:a16="http://schemas.microsoft.com/office/drawing/2014/main" id="{495075E4-E7A1-6EB3-1D4F-7B1871B2C55E}"/>
              </a:ext>
            </a:extLst>
          </p:cNvPr>
          <p:cNvSpPr txBox="1"/>
          <p:nvPr/>
        </p:nvSpPr>
        <p:spPr>
          <a:xfrm>
            <a:off x="6610486" y="6246654"/>
            <a:ext cx="4819514" cy="246221"/>
          </a:xfrm>
          <a:prstGeom prst="rect">
            <a:avLst/>
          </a:prstGeom>
          <a:noFill/>
        </p:spPr>
        <p:txBody>
          <a:bodyPr wrap="square" rtlCol="0">
            <a:spAutoFit/>
          </a:bodyPr>
          <a:lstStyle/>
          <a:p>
            <a:r>
              <a:rPr lang="pt-PT" sz="1000" dirty="0">
                <a:latin typeface="Arial" panose="020B0604020202020204" pitchFamily="34" charset="0"/>
                <a:cs typeface="Arial" panose="020B0604020202020204" pitchFamily="34" charset="0"/>
              </a:rPr>
              <a:t>https://drive.google.com/file/d/1AbaBYbEa_EbPelsT40-vj64L-2IwUJHy/view?pli=1</a:t>
            </a:r>
          </a:p>
        </p:txBody>
      </p:sp>
      <p:pic>
        <p:nvPicPr>
          <p:cNvPr id="6" name="Picture 5" descr="A book cover with a blue and purple crystal&#10;&#10;Description automatically generated">
            <a:extLst>
              <a:ext uri="{FF2B5EF4-FFF2-40B4-BE49-F238E27FC236}">
                <a16:creationId xmlns:a16="http://schemas.microsoft.com/office/drawing/2014/main" id="{29DF5CED-788F-36BB-66D8-7E4DA8930CD6}"/>
              </a:ext>
            </a:extLst>
          </p:cNvPr>
          <p:cNvPicPr>
            <a:picLocks noChangeAspect="1"/>
          </p:cNvPicPr>
          <p:nvPr/>
        </p:nvPicPr>
        <p:blipFill>
          <a:blip r:embed="rId3">
            <a:extLst>
              <a:ext uri="{28A0092B-C50C-407E-A947-70E740481C1C}">
                <a14:useLocalDpi xmlns:a14="http://schemas.microsoft.com/office/drawing/2010/main" val="0"/>
              </a:ext>
            </a:extLst>
          </a:blip>
          <a:srcRect t="-1" b="1269"/>
          <a:stretch/>
        </p:blipFill>
        <p:spPr>
          <a:xfrm>
            <a:off x="7300599" y="1678737"/>
            <a:ext cx="3439288" cy="4402290"/>
          </a:xfrm>
          <a:prstGeom prst="rect">
            <a:avLst/>
          </a:prstGeom>
        </p:spPr>
      </p:pic>
    </p:spTree>
    <p:extLst>
      <p:ext uri="{BB962C8B-B14F-4D97-AF65-F5344CB8AC3E}">
        <p14:creationId xmlns:p14="http://schemas.microsoft.com/office/powerpoint/2010/main" val="61502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51444-83CC-635D-BE09-3BD1E47DFC69}"/>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783C63FC-0D17-B36E-B8A1-0C8E180D9A8A}"/>
              </a:ext>
            </a:extLst>
          </p:cNvPr>
          <p:cNvSpPr txBox="1"/>
          <p:nvPr/>
        </p:nvSpPr>
        <p:spPr>
          <a:xfrm>
            <a:off x="1401096" y="2367171"/>
            <a:ext cx="9389807" cy="1754326"/>
          </a:xfrm>
          <a:prstGeom prst="rect">
            <a:avLst/>
          </a:prstGeom>
          <a:noFill/>
        </p:spPr>
        <p:txBody>
          <a:bodyPr wrap="square" rtlCol="0">
            <a:spAutoFit/>
          </a:bodyPr>
          <a:lstStyle/>
          <a:p>
            <a:pPr algn="ctr"/>
            <a:r>
              <a:rPr lang="pt-PT" sz="5400" b="1" dirty="0">
                <a:latin typeface="Arial" panose="020B0604020202020204" pitchFamily="34" charset="0"/>
                <a:cs typeface="Arial" panose="020B0604020202020204" pitchFamily="34" charset="0"/>
              </a:rPr>
              <a:t>O </a:t>
            </a:r>
            <a:r>
              <a:rPr lang="pt-PT" sz="5400" b="1" dirty="0">
                <a:solidFill>
                  <a:srgbClr val="E44F3D"/>
                </a:solidFill>
                <a:latin typeface="Arial" panose="020B0604020202020204" pitchFamily="34" charset="0"/>
                <a:cs typeface="Arial" panose="020B0604020202020204" pitchFamily="34" charset="0"/>
              </a:rPr>
              <a:t>auge</a:t>
            </a:r>
            <a:r>
              <a:rPr lang="pt-PT" sz="5400" b="1" dirty="0">
                <a:latin typeface="Arial" panose="020B0604020202020204" pitchFamily="34" charset="0"/>
                <a:cs typeface="Arial" panose="020B0604020202020204" pitchFamily="34" charset="0"/>
              </a:rPr>
              <a:t> da Inteligência Artificial?</a:t>
            </a:r>
          </a:p>
        </p:txBody>
      </p:sp>
    </p:spTree>
    <p:extLst>
      <p:ext uri="{BB962C8B-B14F-4D97-AF65-F5344CB8AC3E}">
        <p14:creationId xmlns:p14="http://schemas.microsoft.com/office/powerpoint/2010/main" val="5514006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E066C-A6DB-39DB-583F-48B8F56187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4642CD-604A-9B43-B89B-CDAA18159985}"/>
              </a:ext>
            </a:extLst>
          </p:cNvPr>
          <p:cNvSpPr>
            <a:spLocks noGrp="1"/>
          </p:cNvSpPr>
          <p:nvPr>
            <p:ph type="title"/>
          </p:nvPr>
        </p:nvSpPr>
        <p:spPr/>
        <p:txBody>
          <a:bodyPr>
            <a:normAutofit/>
          </a:bodyPr>
          <a:lstStyle/>
          <a:p>
            <a:r>
              <a:rPr lang="pt-PT" sz="3200" dirty="0"/>
              <a:t>Tipos de inteligência</a:t>
            </a:r>
          </a:p>
        </p:txBody>
      </p:sp>
      <p:sp>
        <p:nvSpPr>
          <p:cNvPr id="4" name="Rectangle: Rounded Corners 3">
            <a:extLst>
              <a:ext uri="{FF2B5EF4-FFF2-40B4-BE49-F238E27FC236}">
                <a16:creationId xmlns:a16="http://schemas.microsoft.com/office/drawing/2014/main" id="{EE5B2E3F-C693-E4EE-6BC4-C682A490215D}"/>
              </a:ext>
            </a:extLst>
          </p:cNvPr>
          <p:cNvSpPr/>
          <p:nvPr/>
        </p:nvSpPr>
        <p:spPr>
          <a:xfrm>
            <a:off x="992089" y="1690688"/>
            <a:ext cx="3104071" cy="421840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b="1" dirty="0">
                <a:solidFill>
                  <a:schemeClr val="bg1"/>
                </a:solidFill>
                <a:latin typeface="Arial" panose="020B0604020202020204" pitchFamily="34" charset="0"/>
                <a:cs typeface="Arial" panose="020B0604020202020204" pitchFamily="34" charset="0"/>
              </a:rPr>
              <a:t>Inteligência Artificial Fraca ou Estreita (ANI)</a:t>
            </a:r>
          </a:p>
          <a:p>
            <a:pPr algn="ctr"/>
            <a:endParaRPr lang="pt-PT" dirty="0">
              <a:solidFill>
                <a:schemeClr val="bg1"/>
              </a:solidFill>
              <a:latin typeface="Arial" panose="020B0604020202020204" pitchFamily="34" charset="0"/>
              <a:cs typeface="Arial" panose="020B0604020202020204" pitchFamily="34" charset="0"/>
            </a:endParaRPr>
          </a:p>
          <a:p>
            <a:pPr algn="ctr"/>
            <a:r>
              <a:rPr lang="pt-PT" dirty="0">
                <a:solidFill>
                  <a:schemeClr val="bg1"/>
                </a:solidFill>
                <a:latin typeface="Arial" panose="020B0604020202020204" pitchFamily="34" charset="0"/>
                <a:cs typeface="Arial" panose="020B0604020202020204" pitchFamily="34" charset="0"/>
              </a:rPr>
              <a:t>Executa tarefas específicas com base em programação humana</a:t>
            </a:r>
          </a:p>
          <a:p>
            <a:pPr algn="ctr"/>
            <a:endParaRPr lang="pt-PT" dirty="0">
              <a:solidFill>
                <a:schemeClr val="bg1"/>
              </a:solidFill>
              <a:latin typeface="Arial" panose="020B0604020202020204" pitchFamily="34" charset="0"/>
              <a:cs typeface="Arial" panose="020B0604020202020204" pitchFamily="34" charset="0"/>
            </a:endParaRPr>
          </a:p>
          <a:p>
            <a:pPr algn="ctr"/>
            <a:r>
              <a:rPr lang="pt-PT" dirty="0">
                <a:solidFill>
                  <a:schemeClr val="bg1"/>
                </a:solidFill>
                <a:latin typeface="Arial" panose="020B0604020202020204" pitchFamily="34" charset="0"/>
                <a:cs typeface="Arial" panose="020B0604020202020204" pitchFamily="34" charset="0"/>
              </a:rPr>
              <a:t>Podem superar humanos em contextos limitados, mas não têm consciência nem compreensão global</a:t>
            </a:r>
          </a:p>
          <a:p>
            <a:pPr marL="285750" indent="-285750" algn="ctr">
              <a:buFont typeface="Arial" panose="020B0604020202020204" pitchFamily="34" charset="0"/>
              <a:buChar char="•"/>
            </a:pPr>
            <a:endParaRPr lang="pt-PT" dirty="0">
              <a:solidFill>
                <a:schemeClr val="bg1"/>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962E24FC-0797-AA59-38D7-8D00B60076D3}"/>
              </a:ext>
            </a:extLst>
          </p:cNvPr>
          <p:cNvSpPr/>
          <p:nvPr/>
        </p:nvSpPr>
        <p:spPr>
          <a:xfrm>
            <a:off x="4543964" y="1690688"/>
            <a:ext cx="3104071" cy="421840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pt-PT" b="1" dirty="0">
              <a:solidFill>
                <a:schemeClr val="bg1"/>
              </a:solidFill>
              <a:latin typeface="Arial" panose="020B0604020202020204" pitchFamily="34" charset="0"/>
              <a:cs typeface="Arial" panose="020B0604020202020204" pitchFamily="34" charset="0"/>
            </a:endParaRPr>
          </a:p>
          <a:p>
            <a:pPr algn="ctr"/>
            <a:r>
              <a:rPr lang="pt-PT" b="1" dirty="0">
                <a:solidFill>
                  <a:schemeClr val="bg1"/>
                </a:solidFill>
                <a:latin typeface="Arial" panose="020B0604020202020204" pitchFamily="34" charset="0"/>
                <a:cs typeface="Arial" panose="020B0604020202020204" pitchFamily="34" charset="0"/>
              </a:rPr>
              <a:t>Inteligência Artificial Forte ou Geral (AGI)</a:t>
            </a:r>
          </a:p>
          <a:p>
            <a:pPr algn="ctr"/>
            <a:endParaRPr lang="pt-PT" sz="2000" b="1" dirty="0">
              <a:solidFill>
                <a:schemeClr val="bg1"/>
              </a:solidFill>
              <a:latin typeface="Arial" panose="020B0604020202020204" pitchFamily="34" charset="0"/>
              <a:cs typeface="Arial" panose="020B0604020202020204" pitchFamily="34" charset="0"/>
            </a:endParaRPr>
          </a:p>
          <a:p>
            <a:pPr algn="ctr"/>
            <a:r>
              <a:rPr lang="pt-PT" dirty="0">
                <a:solidFill>
                  <a:schemeClr val="bg1"/>
                </a:solidFill>
                <a:latin typeface="Arial" panose="020B0604020202020204" pitchFamily="34" charset="0"/>
                <a:cs typeface="Arial" panose="020B0604020202020204" pitchFamily="34" charset="0"/>
              </a:rPr>
              <a:t>Inteligência com capacidades equivalentes (ou superiores) às humanas</a:t>
            </a:r>
          </a:p>
          <a:p>
            <a:pPr algn="ctr"/>
            <a:endParaRPr lang="pt-PT" dirty="0">
              <a:solidFill>
                <a:schemeClr val="bg1"/>
              </a:solidFill>
              <a:latin typeface="Arial" panose="020B0604020202020204" pitchFamily="34" charset="0"/>
              <a:cs typeface="Arial" panose="020B0604020202020204" pitchFamily="34" charset="0"/>
            </a:endParaRPr>
          </a:p>
          <a:p>
            <a:pPr algn="ctr"/>
            <a:r>
              <a:rPr lang="pt-PT" dirty="0">
                <a:solidFill>
                  <a:schemeClr val="bg1"/>
                </a:solidFill>
                <a:latin typeface="Arial" panose="020B0604020202020204" pitchFamily="34" charset="0"/>
                <a:cs typeface="Arial" panose="020B0604020202020204" pitchFamily="34" charset="0"/>
              </a:rPr>
              <a:t>Exemplo:</a:t>
            </a:r>
          </a:p>
          <a:p>
            <a:pPr marL="285750" indent="-285750">
              <a:buFont typeface="Arial" panose="020B0604020202020204" pitchFamily="34" charset="0"/>
              <a:buChar char="•"/>
            </a:pPr>
            <a:r>
              <a:rPr lang="pt-PT" b="1" dirty="0">
                <a:latin typeface="Arial" panose="020B0604020202020204" pitchFamily="34" charset="0"/>
                <a:cs typeface="Arial" panose="020B0604020202020204" pitchFamily="34" charset="0"/>
              </a:rPr>
              <a:t>Criatividade irrestrita</a:t>
            </a:r>
          </a:p>
          <a:p>
            <a:pPr marL="285750" indent="-285750">
              <a:buFont typeface="Arial" panose="020B0604020202020204" pitchFamily="34" charset="0"/>
              <a:buChar char="•"/>
            </a:pPr>
            <a:r>
              <a:rPr lang="pt-PT" b="1" dirty="0">
                <a:latin typeface="Arial" panose="020B0604020202020204" pitchFamily="34" charset="0"/>
                <a:cs typeface="Arial" panose="020B0604020202020204" pitchFamily="34" charset="0"/>
              </a:rPr>
              <a:t>Pensamento abstrato</a:t>
            </a:r>
          </a:p>
          <a:p>
            <a:pPr marL="285750" indent="-285750">
              <a:buFont typeface="Arial" panose="020B0604020202020204" pitchFamily="34" charset="0"/>
              <a:buChar char="•"/>
            </a:pPr>
            <a:r>
              <a:rPr lang="pt-PT" b="1" dirty="0">
                <a:latin typeface="Arial" panose="020B0604020202020204" pitchFamily="34" charset="0"/>
                <a:cs typeface="Arial" panose="020B0604020202020204" pitchFamily="34" charset="0"/>
              </a:rPr>
              <a:t>Bom senso</a:t>
            </a:r>
          </a:p>
          <a:p>
            <a:pPr algn="ctr"/>
            <a:endParaRPr lang="pt-PT" dirty="0">
              <a:solidFill>
                <a:schemeClr val="bg1"/>
              </a:solidFill>
              <a:latin typeface="Arial" panose="020B0604020202020204" pitchFamily="34" charset="0"/>
              <a:cs typeface="Arial" panose="020B0604020202020204" pitchFamily="34" charset="0"/>
            </a:endParaRPr>
          </a:p>
          <a:p>
            <a:pPr algn="ctr"/>
            <a:endParaRPr lang="pt-PT" sz="2000" b="1" dirty="0">
              <a:solidFill>
                <a:schemeClr val="bg1"/>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7C0DB4B3-820B-3C00-5FBE-FB7DC14566C4}"/>
              </a:ext>
            </a:extLst>
          </p:cNvPr>
          <p:cNvSpPr/>
          <p:nvPr/>
        </p:nvSpPr>
        <p:spPr>
          <a:xfrm>
            <a:off x="8095839" y="1690688"/>
            <a:ext cx="3104071" cy="421840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pt-PT" sz="2000" b="1" dirty="0">
              <a:solidFill>
                <a:schemeClr val="bg1"/>
              </a:solidFill>
              <a:latin typeface="Arial" panose="020B0604020202020204" pitchFamily="34" charset="0"/>
              <a:cs typeface="Arial" panose="020B0604020202020204" pitchFamily="34" charset="0"/>
            </a:endParaRPr>
          </a:p>
          <a:p>
            <a:pPr algn="ctr"/>
            <a:r>
              <a:rPr lang="pt-PT" b="1" dirty="0">
                <a:solidFill>
                  <a:schemeClr val="bg1"/>
                </a:solidFill>
                <a:latin typeface="Arial" panose="020B0604020202020204" pitchFamily="34" charset="0"/>
                <a:cs typeface="Arial" panose="020B0604020202020204" pitchFamily="34" charset="0"/>
              </a:rPr>
              <a:t>Superinteligência</a:t>
            </a:r>
          </a:p>
          <a:p>
            <a:pPr algn="ctr"/>
            <a:r>
              <a:rPr lang="pt-PT" b="1" dirty="0">
                <a:solidFill>
                  <a:schemeClr val="bg1"/>
                </a:solidFill>
                <a:latin typeface="Arial" panose="020B0604020202020204" pitchFamily="34" charset="0"/>
                <a:cs typeface="Arial" panose="020B0604020202020204" pitchFamily="34" charset="0"/>
              </a:rPr>
              <a:t>Artificial (ASI)</a:t>
            </a:r>
          </a:p>
          <a:p>
            <a:pPr algn="ctr"/>
            <a:endParaRPr lang="pt-PT" b="1" dirty="0">
              <a:solidFill>
                <a:schemeClr val="bg1"/>
              </a:solidFill>
              <a:latin typeface="Arial" panose="020B0604020202020204" pitchFamily="34" charset="0"/>
              <a:cs typeface="Arial" panose="020B0604020202020204" pitchFamily="34" charset="0"/>
            </a:endParaRPr>
          </a:p>
          <a:p>
            <a:pPr algn="ctr"/>
            <a:r>
              <a:rPr lang="pt-PT" dirty="0">
                <a:solidFill>
                  <a:schemeClr val="bg1"/>
                </a:solidFill>
                <a:latin typeface="Arial" panose="020B0604020202020204" pitchFamily="34" charset="0"/>
                <a:cs typeface="Arial" panose="020B0604020202020204" pitchFamily="34" charset="0"/>
              </a:rPr>
              <a:t>Hipotético e especulativo</a:t>
            </a:r>
          </a:p>
          <a:p>
            <a:pPr algn="ctr"/>
            <a:endParaRPr lang="pt-PT" dirty="0">
              <a:solidFill>
                <a:schemeClr val="bg1"/>
              </a:solidFill>
              <a:latin typeface="Arial" panose="020B0604020202020204" pitchFamily="34" charset="0"/>
              <a:cs typeface="Arial" panose="020B0604020202020204" pitchFamily="34" charset="0"/>
            </a:endParaRPr>
          </a:p>
          <a:p>
            <a:pPr algn="ctr"/>
            <a:r>
              <a:rPr lang="pt-PT" dirty="0">
                <a:solidFill>
                  <a:schemeClr val="bg1"/>
                </a:solidFill>
                <a:latin typeface="Arial" panose="020B0604020202020204" pitchFamily="34" charset="0"/>
                <a:cs typeface="Arial" panose="020B0604020202020204" pitchFamily="34" charset="0"/>
              </a:rPr>
              <a:t>Inteligência capaz de superar a inteligência humana em todos os aspetos, desde ciência até habilidades sociais e emocionais</a:t>
            </a:r>
          </a:p>
          <a:p>
            <a:pPr algn="ctr"/>
            <a:endParaRPr lang="pt-PT" dirty="0">
              <a:solidFill>
                <a:schemeClr val="bg1"/>
              </a:solidFill>
              <a:latin typeface="Arial" panose="020B0604020202020204" pitchFamily="34" charset="0"/>
              <a:cs typeface="Arial" panose="020B0604020202020204" pitchFamily="34" charset="0"/>
            </a:endParaRPr>
          </a:p>
          <a:p>
            <a:pPr algn="ctr"/>
            <a:endParaRPr lang="pt-PT"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3">
            <p14:nvContentPartPr>
              <p14:cNvPr id="28" name="Ink 27">
                <a:extLst>
                  <a:ext uri="{FF2B5EF4-FFF2-40B4-BE49-F238E27FC236}">
                    <a16:creationId xmlns:a16="http://schemas.microsoft.com/office/drawing/2014/main" id="{A2F9E868-3E41-B602-9861-4EDC526B5583}"/>
                  </a:ext>
                </a:extLst>
              </p14:cNvPr>
              <p14:cNvContentPartPr/>
              <p14:nvPr/>
            </p14:nvContentPartPr>
            <p14:xfrm>
              <a:off x="3633893" y="1526133"/>
              <a:ext cx="648720" cy="438480"/>
            </p14:xfrm>
          </p:contentPart>
        </mc:Choice>
        <mc:Fallback xmlns="">
          <p:pic>
            <p:nvPicPr>
              <p:cNvPr id="28" name="Ink 27">
                <a:extLst>
                  <a:ext uri="{FF2B5EF4-FFF2-40B4-BE49-F238E27FC236}">
                    <a16:creationId xmlns:a16="http://schemas.microsoft.com/office/drawing/2014/main" id="{A2F9E868-3E41-B602-9861-4EDC526B5583}"/>
                  </a:ext>
                </a:extLst>
              </p:cNvPr>
              <p:cNvPicPr/>
              <p:nvPr/>
            </p:nvPicPr>
            <p:blipFill>
              <a:blip r:embed="rId4"/>
              <a:stretch>
                <a:fillRect/>
              </a:stretch>
            </p:blipFill>
            <p:spPr>
              <a:xfrm>
                <a:off x="3624893" y="1517133"/>
                <a:ext cx="666360" cy="456120"/>
              </a:xfrm>
              <a:prstGeom prst="rect">
                <a:avLst/>
              </a:prstGeom>
            </p:spPr>
          </p:pic>
        </mc:Fallback>
      </mc:AlternateContent>
    </p:spTree>
    <p:extLst>
      <p:ext uri="{BB962C8B-B14F-4D97-AF65-F5344CB8AC3E}">
        <p14:creationId xmlns:p14="http://schemas.microsoft.com/office/powerpoint/2010/main" val="1369193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A4C6F-5F19-3875-D544-4A5FEA28D8A9}"/>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7C3AAE73-DB52-AB0A-6008-DF45F79379DD}"/>
              </a:ext>
            </a:extLst>
          </p:cNvPr>
          <p:cNvSpPr txBox="1"/>
          <p:nvPr/>
        </p:nvSpPr>
        <p:spPr>
          <a:xfrm>
            <a:off x="1401096" y="2875002"/>
            <a:ext cx="9389807" cy="923330"/>
          </a:xfrm>
          <a:prstGeom prst="rect">
            <a:avLst/>
          </a:prstGeom>
          <a:noFill/>
        </p:spPr>
        <p:txBody>
          <a:bodyPr wrap="square" rtlCol="0">
            <a:spAutoFit/>
          </a:bodyPr>
          <a:lstStyle/>
          <a:p>
            <a:pPr algn="ctr"/>
            <a:r>
              <a:rPr lang="pt-PT" sz="5400" b="1" dirty="0">
                <a:latin typeface="Arial" panose="020B0604020202020204" pitchFamily="34" charset="0"/>
                <a:cs typeface="Arial" panose="020B0604020202020204" pitchFamily="34" charset="0"/>
              </a:rPr>
              <a:t>AI </a:t>
            </a:r>
            <a:r>
              <a:rPr lang="pt-PT" sz="5400" b="1" dirty="0">
                <a:solidFill>
                  <a:srgbClr val="E44F3D"/>
                </a:solidFill>
                <a:latin typeface="Arial" panose="020B0604020202020204" pitchFamily="34" charset="0"/>
                <a:cs typeface="Arial" panose="020B0604020202020204" pitchFamily="34" charset="0"/>
              </a:rPr>
              <a:t>Agents</a:t>
            </a:r>
          </a:p>
        </p:txBody>
      </p:sp>
    </p:spTree>
    <p:extLst>
      <p:ext uri="{BB962C8B-B14F-4D97-AF65-F5344CB8AC3E}">
        <p14:creationId xmlns:p14="http://schemas.microsoft.com/office/powerpoint/2010/main" val="27209220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0DCEEF2-7995-BE05-A64B-AE357EBA0DB3}"/>
              </a:ext>
            </a:extLst>
          </p:cNvPr>
          <p:cNvGrpSpPr/>
          <p:nvPr/>
        </p:nvGrpSpPr>
        <p:grpSpPr>
          <a:xfrm>
            <a:off x="4763987" y="4907525"/>
            <a:ext cx="1224547" cy="1201918"/>
            <a:chOff x="3545839" y="4254367"/>
            <a:chExt cx="1224547" cy="1201918"/>
          </a:xfrm>
        </p:grpSpPr>
        <p:pic>
          <p:nvPicPr>
            <p:cNvPr id="2050" name="Picture 2">
              <a:extLst>
                <a:ext uri="{FF2B5EF4-FFF2-40B4-BE49-F238E27FC236}">
                  <a16:creationId xmlns:a16="http://schemas.microsoft.com/office/drawing/2014/main" id="{5A830955-694C-C212-4E68-0A97C6DA80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410" r="17269"/>
            <a:stretch/>
          </p:blipFill>
          <p:spPr bwMode="auto">
            <a:xfrm>
              <a:off x="3719092" y="4254367"/>
              <a:ext cx="878039" cy="83258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8C1E0D2-606C-40E9-9BB7-10FB7AAF93EB}"/>
                </a:ext>
              </a:extLst>
            </p:cNvPr>
            <p:cNvSpPr txBox="1"/>
            <p:nvPr/>
          </p:nvSpPr>
          <p:spPr>
            <a:xfrm>
              <a:off x="3545839" y="5086953"/>
              <a:ext cx="1224547" cy="369332"/>
            </a:xfrm>
            <a:prstGeom prst="rect">
              <a:avLst/>
            </a:prstGeom>
            <a:noFill/>
          </p:spPr>
          <p:txBody>
            <a:bodyPr wrap="square" rtlCol="0">
              <a:spAutoFit/>
            </a:bodyPr>
            <a:lstStyle/>
            <a:p>
              <a:r>
                <a:rPr lang="pt-PT" b="1" dirty="0">
                  <a:latin typeface="Arial" panose="020B0604020202020204" pitchFamily="34" charset="0"/>
                  <a:cs typeface="Arial" panose="020B0604020202020204" pitchFamily="34" charset="0"/>
                </a:rPr>
                <a:t>GPT - 4o</a:t>
              </a:r>
            </a:p>
          </p:txBody>
        </p:sp>
      </p:grpSp>
      <p:grpSp>
        <p:nvGrpSpPr>
          <p:cNvPr id="19" name="Group 18">
            <a:extLst>
              <a:ext uri="{FF2B5EF4-FFF2-40B4-BE49-F238E27FC236}">
                <a16:creationId xmlns:a16="http://schemas.microsoft.com/office/drawing/2014/main" id="{9D88407B-F70B-1B22-F497-8D38CF707BBB}"/>
              </a:ext>
            </a:extLst>
          </p:cNvPr>
          <p:cNvGrpSpPr/>
          <p:nvPr/>
        </p:nvGrpSpPr>
        <p:grpSpPr>
          <a:xfrm>
            <a:off x="2850699" y="3429000"/>
            <a:ext cx="6487426" cy="1325563"/>
            <a:chOff x="2850699" y="3429000"/>
            <a:chExt cx="6487426" cy="1325563"/>
          </a:xfrm>
        </p:grpSpPr>
        <p:sp>
          <p:nvSpPr>
            <p:cNvPr id="4" name="TextBox 3">
              <a:extLst>
                <a:ext uri="{FF2B5EF4-FFF2-40B4-BE49-F238E27FC236}">
                  <a16:creationId xmlns:a16="http://schemas.microsoft.com/office/drawing/2014/main" id="{FDE99250-2140-3F91-ADEC-E4BA409DE7E7}"/>
                </a:ext>
              </a:extLst>
            </p:cNvPr>
            <p:cNvSpPr txBox="1"/>
            <p:nvPr/>
          </p:nvSpPr>
          <p:spPr>
            <a:xfrm>
              <a:off x="2850699" y="3860950"/>
              <a:ext cx="1029904" cy="461665"/>
            </a:xfrm>
            <a:prstGeom prst="rect">
              <a:avLst/>
            </a:prstGeom>
            <a:noFill/>
          </p:spPr>
          <p:txBody>
            <a:bodyPr wrap="square" rtlCol="0">
              <a:spAutoFit/>
            </a:bodyPr>
            <a:lstStyle/>
            <a:p>
              <a:r>
                <a:rPr lang="pt-PT" sz="2400" b="1" dirty="0">
                  <a:latin typeface="Arial" panose="020B0604020202020204" pitchFamily="34" charset="0"/>
                  <a:cs typeface="Arial" panose="020B0604020202020204" pitchFamily="34" charset="0"/>
                </a:rPr>
                <a:t>Input</a:t>
              </a:r>
            </a:p>
          </p:txBody>
        </p:sp>
        <p:sp>
          <p:nvSpPr>
            <p:cNvPr id="5" name="Rectangle: Rounded Corners 4">
              <a:extLst>
                <a:ext uri="{FF2B5EF4-FFF2-40B4-BE49-F238E27FC236}">
                  <a16:creationId xmlns:a16="http://schemas.microsoft.com/office/drawing/2014/main" id="{C120068E-6E4D-C4A2-0D66-FA5627ABC8D9}"/>
                </a:ext>
              </a:extLst>
            </p:cNvPr>
            <p:cNvSpPr/>
            <p:nvPr/>
          </p:nvSpPr>
          <p:spPr>
            <a:xfrm>
              <a:off x="4535119" y="3429000"/>
              <a:ext cx="2906830" cy="132556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b="1" dirty="0"/>
                <a:t>LLM</a:t>
              </a:r>
            </a:p>
          </p:txBody>
        </p:sp>
        <p:sp>
          <p:nvSpPr>
            <p:cNvPr id="6" name="TextBox 5">
              <a:extLst>
                <a:ext uri="{FF2B5EF4-FFF2-40B4-BE49-F238E27FC236}">
                  <a16:creationId xmlns:a16="http://schemas.microsoft.com/office/drawing/2014/main" id="{D19F37D1-93F1-2F0C-6E04-1DAC6B7A4139}"/>
                </a:ext>
              </a:extLst>
            </p:cNvPr>
            <p:cNvSpPr txBox="1"/>
            <p:nvPr/>
          </p:nvSpPr>
          <p:spPr>
            <a:xfrm>
              <a:off x="8096464" y="3860948"/>
              <a:ext cx="1241661" cy="461665"/>
            </a:xfrm>
            <a:prstGeom prst="rect">
              <a:avLst/>
            </a:prstGeom>
            <a:noFill/>
          </p:spPr>
          <p:txBody>
            <a:bodyPr wrap="square" rtlCol="0">
              <a:spAutoFit/>
            </a:bodyPr>
            <a:lstStyle/>
            <a:p>
              <a:r>
                <a:rPr lang="pt-PT" sz="2400" b="1" dirty="0">
                  <a:latin typeface="Arial" panose="020B0604020202020204" pitchFamily="34" charset="0"/>
                  <a:cs typeface="Arial" panose="020B0604020202020204" pitchFamily="34" charset="0"/>
                </a:rPr>
                <a:t>Output</a:t>
              </a:r>
            </a:p>
          </p:txBody>
        </p:sp>
        <p:cxnSp>
          <p:nvCxnSpPr>
            <p:cNvPr id="9" name="Straight Arrow Connector 8">
              <a:extLst>
                <a:ext uri="{FF2B5EF4-FFF2-40B4-BE49-F238E27FC236}">
                  <a16:creationId xmlns:a16="http://schemas.microsoft.com/office/drawing/2014/main" id="{933086EA-D91B-5F0E-3E60-289E3AFE5106}"/>
                </a:ext>
              </a:extLst>
            </p:cNvPr>
            <p:cNvCxnSpPr>
              <a:stCxn id="4" idx="3"/>
            </p:cNvCxnSpPr>
            <p:nvPr/>
          </p:nvCxnSpPr>
          <p:spPr>
            <a:xfrm flipV="1">
              <a:off x="3880603" y="4091780"/>
              <a:ext cx="539014" cy="3"/>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D18535A1-47C2-50C6-855A-C40B5C507C5A}"/>
                </a:ext>
              </a:extLst>
            </p:cNvPr>
            <p:cNvCxnSpPr/>
            <p:nvPr/>
          </p:nvCxnSpPr>
          <p:spPr>
            <a:xfrm flipV="1">
              <a:off x="7557450" y="4076720"/>
              <a:ext cx="539014" cy="3"/>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5A866702-8588-1169-95B4-39AD02BFDD41}"/>
              </a:ext>
            </a:extLst>
          </p:cNvPr>
          <p:cNvGrpSpPr/>
          <p:nvPr/>
        </p:nvGrpSpPr>
        <p:grpSpPr>
          <a:xfrm>
            <a:off x="6134985" y="4953244"/>
            <a:ext cx="1224547" cy="1156199"/>
            <a:chOff x="5757979" y="4290461"/>
            <a:chExt cx="1224547" cy="1156199"/>
          </a:xfrm>
        </p:grpSpPr>
        <p:pic>
          <p:nvPicPr>
            <p:cNvPr id="2052" name="Picture 4" descr="Gemini icon on a transparent background 46861646 PNG">
              <a:extLst>
                <a:ext uri="{FF2B5EF4-FFF2-40B4-BE49-F238E27FC236}">
                  <a16:creationId xmlns:a16="http://schemas.microsoft.com/office/drawing/2014/main" id="{208B5D98-8164-1A56-6785-44965313A6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360" t="16027" r="14479" b="16170"/>
            <a:stretch/>
          </p:blipFill>
          <p:spPr bwMode="auto">
            <a:xfrm>
              <a:off x="5986777" y="4290461"/>
              <a:ext cx="766952" cy="74114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69946B0-6F65-586A-FC94-73B1A26CC60F}"/>
                </a:ext>
              </a:extLst>
            </p:cNvPr>
            <p:cNvSpPr txBox="1"/>
            <p:nvPr/>
          </p:nvSpPr>
          <p:spPr>
            <a:xfrm>
              <a:off x="5757979" y="5077328"/>
              <a:ext cx="1224547" cy="369332"/>
            </a:xfrm>
            <a:prstGeom prst="rect">
              <a:avLst/>
            </a:prstGeom>
            <a:noFill/>
          </p:spPr>
          <p:txBody>
            <a:bodyPr wrap="square" rtlCol="0">
              <a:spAutoFit/>
            </a:bodyPr>
            <a:lstStyle/>
            <a:p>
              <a:r>
                <a:rPr lang="pt-PT" b="1" dirty="0">
                  <a:latin typeface="Arial" panose="020B0604020202020204" pitchFamily="34" charset="0"/>
                  <a:cs typeface="Arial" panose="020B0604020202020204" pitchFamily="34" charset="0"/>
                </a:rPr>
                <a:t>2.0 Flash</a:t>
              </a:r>
            </a:p>
          </p:txBody>
        </p:sp>
      </p:grpSp>
      <p:sp>
        <p:nvSpPr>
          <p:cNvPr id="17" name="Title 9">
            <a:extLst>
              <a:ext uri="{FF2B5EF4-FFF2-40B4-BE49-F238E27FC236}">
                <a16:creationId xmlns:a16="http://schemas.microsoft.com/office/drawing/2014/main" id="{E2525D75-46ED-F9A1-B4C3-6402E90FAAE3}"/>
              </a:ext>
            </a:extLst>
          </p:cNvPr>
          <p:cNvSpPr>
            <a:spLocks noGrp="1"/>
          </p:cNvSpPr>
          <p:nvPr>
            <p:ph type="title"/>
          </p:nvPr>
        </p:nvSpPr>
        <p:spPr>
          <a:xfrm>
            <a:off x="839788" y="365125"/>
            <a:ext cx="10515600" cy="1325563"/>
          </a:xfrm>
        </p:spPr>
        <p:txBody>
          <a:bodyPr>
            <a:normAutofit/>
          </a:bodyPr>
          <a:lstStyle/>
          <a:p>
            <a:r>
              <a:rPr lang="pt-PT" sz="3200" dirty="0" err="1"/>
              <a:t>Chatbot</a:t>
            </a:r>
            <a:endParaRPr lang="pt-PT" sz="3200" dirty="0"/>
          </a:p>
        </p:txBody>
      </p:sp>
      <p:sp>
        <p:nvSpPr>
          <p:cNvPr id="18" name="Content Placeholder 2">
            <a:extLst>
              <a:ext uri="{FF2B5EF4-FFF2-40B4-BE49-F238E27FC236}">
                <a16:creationId xmlns:a16="http://schemas.microsoft.com/office/drawing/2014/main" id="{120BC3DA-B9D2-A9E7-6164-D96DCC5B0ADE}"/>
              </a:ext>
            </a:extLst>
          </p:cNvPr>
          <p:cNvSpPr>
            <a:spLocks noGrp="1"/>
          </p:cNvSpPr>
          <p:nvPr>
            <p:ph idx="1"/>
          </p:nvPr>
        </p:nvSpPr>
        <p:spPr>
          <a:xfrm>
            <a:off x="836612" y="1531580"/>
            <a:ext cx="10515600" cy="1744458"/>
          </a:xfrm>
        </p:spPr>
        <p:txBody>
          <a:bodyPr>
            <a:normAutofit/>
          </a:bodyPr>
          <a:lstStyle/>
          <a:p>
            <a:r>
              <a:rPr lang="pt-PT" sz="2400" kern="100" dirty="0" err="1">
                <a:ea typeface="Aptos" panose="020B0004020202020204" pitchFamily="34" charset="0"/>
              </a:rPr>
              <a:t>ChatGPT</a:t>
            </a:r>
            <a:r>
              <a:rPr lang="pt-PT" sz="2400" kern="100" dirty="0">
                <a:ea typeface="Aptos" panose="020B0004020202020204" pitchFamily="34" charset="0"/>
              </a:rPr>
              <a:t>, Gemini, </a:t>
            </a:r>
            <a:r>
              <a:rPr lang="pt-PT" sz="2400" kern="100" dirty="0" err="1">
                <a:ea typeface="Aptos" panose="020B0004020202020204" pitchFamily="34" charset="0"/>
              </a:rPr>
              <a:t>Grok</a:t>
            </a:r>
            <a:r>
              <a:rPr lang="pt-PT" sz="2400" kern="100" dirty="0">
                <a:ea typeface="Aptos" panose="020B0004020202020204" pitchFamily="34" charset="0"/>
              </a:rPr>
              <a:t>, Claude, etc. – Interfaces sobre um ou vários modelos </a:t>
            </a:r>
            <a:r>
              <a:rPr lang="pt-PT" sz="2400" kern="100" dirty="0" err="1">
                <a:ea typeface="Aptos" panose="020B0004020202020204" pitchFamily="34" charset="0"/>
              </a:rPr>
              <a:t>LLMs</a:t>
            </a:r>
            <a:endParaRPr lang="pt-PT" sz="2400" kern="100" dirty="0">
              <a:ea typeface="Aptos" panose="020B0004020202020204" pitchFamily="34" charset="0"/>
            </a:endParaRPr>
          </a:p>
          <a:p>
            <a:r>
              <a:rPr lang="pt-PT" sz="2400" kern="100" dirty="0" err="1">
                <a:ea typeface="Aptos" panose="020B0004020202020204" pitchFamily="34" charset="0"/>
              </a:rPr>
              <a:t>LLMs</a:t>
            </a:r>
            <a:r>
              <a:rPr lang="pt-PT" sz="2400" kern="100" dirty="0">
                <a:ea typeface="Aptos" panose="020B0004020202020204" pitchFamily="34" charset="0"/>
              </a:rPr>
              <a:t> são </a:t>
            </a:r>
            <a:r>
              <a:rPr lang="pt-PT" sz="2400" b="1" kern="100" dirty="0">
                <a:ea typeface="Aptos" panose="020B0004020202020204" pitchFamily="34" charset="0"/>
              </a:rPr>
              <a:t>passivos </a:t>
            </a:r>
            <a:r>
              <a:rPr lang="pt-PT" sz="2400" kern="100" dirty="0">
                <a:ea typeface="Aptos" panose="020B0004020202020204" pitchFamily="34" charset="0"/>
              </a:rPr>
              <a:t>– aguardam por uma </a:t>
            </a:r>
            <a:r>
              <a:rPr lang="pt-PT" sz="2400" kern="100" dirty="0" err="1">
                <a:ea typeface="Aptos" panose="020B0004020202020204" pitchFamily="34" charset="0"/>
              </a:rPr>
              <a:t>prompt</a:t>
            </a:r>
            <a:endParaRPr lang="pt-PT" sz="2400" b="1" kern="100" dirty="0">
              <a:ea typeface="Aptos" panose="020B0004020202020204" pitchFamily="34" charset="0"/>
            </a:endParaRPr>
          </a:p>
          <a:p>
            <a:r>
              <a:rPr lang="pt-PT" sz="2400" kern="100" dirty="0">
                <a:ea typeface="Aptos" panose="020B0004020202020204" pitchFamily="34" charset="0"/>
              </a:rPr>
              <a:t>Têm acesso limitado ao conhecimento proprietário</a:t>
            </a:r>
            <a:endParaRPr lang="pt-PT" sz="2400" kern="100" dirty="0">
              <a:effectLst/>
              <a:ea typeface="Aptos" panose="020B0004020202020204" pitchFamily="34" charset="0"/>
            </a:endParaRPr>
          </a:p>
        </p:txBody>
      </p:sp>
    </p:spTree>
    <p:extLst>
      <p:ext uri="{BB962C8B-B14F-4D97-AF65-F5344CB8AC3E}">
        <p14:creationId xmlns:p14="http://schemas.microsoft.com/office/powerpoint/2010/main" val="1849016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99B67-7664-F822-5586-0A60F2A921E1}"/>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C546EBB7-3082-1EFA-1795-1D0CB7272501}"/>
              </a:ext>
            </a:extLst>
          </p:cNvPr>
          <p:cNvSpPr>
            <a:spLocks noGrp="1"/>
          </p:cNvSpPr>
          <p:nvPr>
            <p:ph type="title"/>
          </p:nvPr>
        </p:nvSpPr>
        <p:spPr>
          <a:xfrm>
            <a:off x="4572000" y="365125"/>
            <a:ext cx="7242629" cy="1325563"/>
          </a:xfrm>
        </p:spPr>
        <p:txBody>
          <a:bodyPr>
            <a:normAutofit/>
          </a:bodyPr>
          <a:lstStyle/>
          <a:p>
            <a:r>
              <a:rPr lang="pt-PT" sz="3200" dirty="0"/>
              <a:t>Inteligência Artificial</a:t>
            </a:r>
          </a:p>
        </p:txBody>
      </p:sp>
      <p:sp>
        <p:nvSpPr>
          <p:cNvPr id="12" name="Content Placeholder 11">
            <a:extLst>
              <a:ext uri="{FF2B5EF4-FFF2-40B4-BE49-F238E27FC236}">
                <a16:creationId xmlns:a16="http://schemas.microsoft.com/office/drawing/2014/main" id="{8F32AB09-BF9A-3109-9118-9F205856813D}"/>
              </a:ext>
            </a:extLst>
          </p:cNvPr>
          <p:cNvSpPr>
            <a:spLocks noGrp="1"/>
          </p:cNvSpPr>
          <p:nvPr>
            <p:ph sz="half" idx="2"/>
          </p:nvPr>
        </p:nvSpPr>
        <p:spPr>
          <a:xfrm>
            <a:off x="4572000" y="1683205"/>
            <a:ext cx="7097016" cy="4802187"/>
          </a:xfrm>
        </p:spPr>
        <p:txBody>
          <a:bodyPr>
            <a:normAutofit/>
          </a:bodyPr>
          <a:lstStyle/>
          <a:p>
            <a:r>
              <a:rPr lang="pt-PT" sz="2400" dirty="0"/>
              <a:t>Capacidade de </a:t>
            </a:r>
            <a:r>
              <a:rPr lang="pt-PT" sz="2400" b="1" dirty="0">
                <a:solidFill>
                  <a:srgbClr val="E44F3D"/>
                </a:solidFill>
              </a:rPr>
              <a:t>c</a:t>
            </a:r>
            <a:r>
              <a:rPr lang="pt-PT" sz="2400" b="1" dirty="0">
                <a:solidFill>
                  <a:srgbClr val="E44F3D"/>
                </a:solidFill>
                <a:effectLst/>
              </a:rPr>
              <a:t>omunica</a:t>
            </a:r>
            <a:r>
              <a:rPr lang="pt-PT" sz="2400" b="1" dirty="0">
                <a:solidFill>
                  <a:srgbClr val="E44F3D"/>
                </a:solidFill>
              </a:rPr>
              <a:t>ção</a:t>
            </a:r>
            <a:r>
              <a:rPr lang="pt-PT" sz="2400" dirty="0"/>
              <a:t> na nossa língua através de </a:t>
            </a:r>
            <a:r>
              <a:rPr lang="pt-PT" sz="2400" b="1" dirty="0">
                <a:solidFill>
                  <a:srgbClr val="E44F3D"/>
                </a:solidFill>
              </a:rPr>
              <a:t>processamento de linguagem natural</a:t>
            </a:r>
            <a:r>
              <a:rPr lang="pt-PT" sz="2400" b="1" dirty="0"/>
              <a:t> </a:t>
            </a:r>
            <a:r>
              <a:rPr lang="pt-PT" sz="2400" dirty="0"/>
              <a:t>(NLP).</a:t>
            </a:r>
          </a:p>
          <a:p>
            <a:r>
              <a:rPr lang="pt-PT" sz="2400" dirty="0"/>
              <a:t>Reconhecer objetos, pessoas, texto em imagens e vídeos através de </a:t>
            </a:r>
            <a:r>
              <a:rPr lang="pt-PT" sz="2400" b="1" dirty="0">
                <a:solidFill>
                  <a:srgbClr val="E44F3D"/>
                </a:solidFill>
              </a:rPr>
              <a:t>visão computacional</a:t>
            </a:r>
            <a:r>
              <a:rPr lang="pt-PT" sz="2400" dirty="0"/>
              <a:t>.</a:t>
            </a:r>
          </a:p>
          <a:p>
            <a:r>
              <a:rPr lang="pt-PT" sz="2400" dirty="0"/>
              <a:t>Aprender </a:t>
            </a:r>
            <a:r>
              <a:rPr lang="pt-PT" sz="2400" b="1" dirty="0">
                <a:solidFill>
                  <a:srgbClr val="E44F3D"/>
                </a:solidFill>
              </a:rPr>
              <a:t>padrões</a:t>
            </a:r>
            <a:r>
              <a:rPr lang="pt-PT" sz="2400" dirty="0"/>
              <a:t> através do consumo de grandes quantidades de </a:t>
            </a:r>
            <a:r>
              <a:rPr lang="pt-PT" sz="2400" b="1" dirty="0">
                <a:solidFill>
                  <a:srgbClr val="E44F3D"/>
                </a:solidFill>
              </a:rPr>
              <a:t>dados</a:t>
            </a:r>
            <a:r>
              <a:rPr lang="pt-PT" sz="2400" dirty="0"/>
              <a:t>.</a:t>
            </a:r>
          </a:p>
          <a:p>
            <a:r>
              <a:rPr lang="pt-PT" sz="2400" dirty="0"/>
              <a:t>Características semelhantes ao ser humano, como:</a:t>
            </a:r>
          </a:p>
          <a:p>
            <a:pPr lvl="1"/>
            <a:r>
              <a:rPr lang="pt-PT" sz="2000" dirty="0"/>
              <a:t>Memória</a:t>
            </a:r>
          </a:p>
          <a:p>
            <a:pPr lvl="1"/>
            <a:r>
              <a:rPr lang="pt-PT" sz="2000" dirty="0"/>
              <a:t>Criatividade</a:t>
            </a:r>
          </a:p>
          <a:p>
            <a:pPr lvl="1"/>
            <a:r>
              <a:rPr lang="pt-PT" sz="2000" dirty="0"/>
              <a:t>Raciocínio e Planeamento complexo</a:t>
            </a:r>
          </a:p>
          <a:p>
            <a:pPr lvl="1"/>
            <a:endParaRPr lang="pt-PT" dirty="0">
              <a:latin typeface="+mn-lt"/>
            </a:endParaRPr>
          </a:p>
          <a:p>
            <a:endParaRPr lang="pt-PT" dirty="0">
              <a:effectLst/>
              <a:latin typeface="+mn-lt"/>
            </a:endParaRPr>
          </a:p>
          <a:p>
            <a:endParaRPr lang="pt-PT" dirty="0"/>
          </a:p>
        </p:txBody>
      </p:sp>
      <p:pic>
        <p:nvPicPr>
          <p:cNvPr id="21" name="Picture 20" descr="A light bulb with a brain inside&#10;&#10;Description automatically generated">
            <a:extLst>
              <a:ext uri="{FF2B5EF4-FFF2-40B4-BE49-F238E27FC236}">
                <a16:creationId xmlns:a16="http://schemas.microsoft.com/office/drawing/2014/main" id="{115B92CC-4BDB-26C2-4C19-CDBB26B8BE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6" y="0"/>
            <a:ext cx="4570214" cy="6858000"/>
          </a:xfrm>
          <a:prstGeom prst="rect">
            <a:avLst/>
          </a:prstGeom>
        </p:spPr>
      </p:pic>
    </p:spTree>
    <p:extLst>
      <p:ext uri="{BB962C8B-B14F-4D97-AF65-F5344CB8AC3E}">
        <p14:creationId xmlns:p14="http://schemas.microsoft.com/office/powerpoint/2010/main" val="1982243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C797A-1D73-5960-C180-A7DCEA503D7F}"/>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3AE4F484-5154-A84E-E55D-91BF6A0064DB}"/>
              </a:ext>
            </a:extLst>
          </p:cNvPr>
          <p:cNvGrpSpPr/>
          <p:nvPr/>
        </p:nvGrpSpPr>
        <p:grpSpPr>
          <a:xfrm>
            <a:off x="2852287" y="2766218"/>
            <a:ext cx="6487426" cy="1325563"/>
            <a:chOff x="2850699" y="3429000"/>
            <a:chExt cx="6487426" cy="1325563"/>
          </a:xfrm>
        </p:grpSpPr>
        <p:sp>
          <p:nvSpPr>
            <p:cNvPr id="4" name="TextBox 3">
              <a:extLst>
                <a:ext uri="{FF2B5EF4-FFF2-40B4-BE49-F238E27FC236}">
                  <a16:creationId xmlns:a16="http://schemas.microsoft.com/office/drawing/2014/main" id="{E6087F32-39A6-2D4C-E3B9-E9077CD5F09D}"/>
                </a:ext>
              </a:extLst>
            </p:cNvPr>
            <p:cNvSpPr txBox="1"/>
            <p:nvPr/>
          </p:nvSpPr>
          <p:spPr>
            <a:xfrm>
              <a:off x="2850699" y="3860950"/>
              <a:ext cx="1029904" cy="461665"/>
            </a:xfrm>
            <a:prstGeom prst="rect">
              <a:avLst/>
            </a:prstGeom>
            <a:noFill/>
          </p:spPr>
          <p:txBody>
            <a:bodyPr wrap="square" rtlCol="0">
              <a:spAutoFit/>
            </a:bodyPr>
            <a:lstStyle/>
            <a:p>
              <a:r>
                <a:rPr lang="pt-PT" sz="2400" b="1" dirty="0">
                  <a:latin typeface="Arial" panose="020B0604020202020204" pitchFamily="34" charset="0"/>
                  <a:cs typeface="Arial" panose="020B0604020202020204" pitchFamily="34" charset="0"/>
                </a:rPr>
                <a:t>Input</a:t>
              </a:r>
            </a:p>
          </p:txBody>
        </p:sp>
        <p:sp>
          <p:nvSpPr>
            <p:cNvPr id="5" name="Rectangle: Rounded Corners 4">
              <a:extLst>
                <a:ext uri="{FF2B5EF4-FFF2-40B4-BE49-F238E27FC236}">
                  <a16:creationId xmlns:a16="http://schemas.microsoft.com/office/drawing/2014/main" id="{B388B35D-9939-7255-5A7C-A203E56A4AC6}"/>
                </a:ext>
              </a:extLst>
            </p:cNvPr>
            <p:cNvSpPr/>
            <p:nvPr/>
          </p:nvSpPr>
          <p:spPr>
            <a:xfrm>
              <a:off x="4535119" y="3429000"/>
              <a:ext cx="2906830" cy="132556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b="1" dirty="0"/>
                <a:t>LLM</a:t>
              </a:r>
            </a:p>
          </p:txBody>
        </p:sp>
        <p:sp>
          <p:nvSpPr>
            <p:cNvPr id="6" name="TextBox 5">
              <a:extLst>
                <a:ext uri="{FF2B5EF4-FFF2-40B4-BE49-F238E27FC236}">
                  <a16:creationId xmlns:a16="http://schemas.microsoft.com/office/drawing/2014/main" id="{5218BE10-19D7-6C89-6B23-69903B64C913}"/>
                </a:ext>
              </a:extLst>
            </p:cNvPr>
            <p:cNvSpPr txBox="1"/>
            <p:nvPr/>
          </p:nvSpPr>
          <p:spPr>
            <a:xfrm>
              <a:off x="8096464" y="3860948"/>
              <a:ext cx="1241661" cy="461665"/>
            </a:xfrm>
            <a:prstGeom prst="rect">
              <a:avLst/>
            </a:prstGeom>
            <a:noFill/>
          </p:spPr>
          <p:txBody>
            <a:bodyPr wrap="square" rtlCol="0">
              <a:spAutoFit/>
            </a:bodyPr>
            <a:lstStyle/>
            <a:p>
              <a:r>
                <a:rPr lang="pt-PT" sz="2400" b="1" dirty="0">
                  <a:latin typeface="Arial" panose="020B0604020202020204" pitchFamily="34" charset="0"/>
                  <a:cs typeface="Arial" panose="020B0604020202020204" pitchFamily="34" charset="0"/>
                </a:rPr>
                <a:t>Output</a:t>
              </a:r>
            </a:p>
          </p:txBody>
        </p:sp>
        <p:cxnSp>
          <p:nvCxnSpPr>
            <p:cNvPr id="9" name="Straight Arrow Connector 8">
              <a:extLst>
                <a:ext uri="{FF2B5EF4-FFF2-40B4-BE49-F238E27FC236}">
                  <a16:creationId xmlns:a16="http://schemas.microsoft.com/office/drawing/2014/main" id="{36908EDE-A7F1-4A6A-1A06-D3ECB8253086}"/>
                </a:ext>
              </a:extLst>
            </p:cNvPr>
            <p:cNvCxnSpPr>
              <a:stCxn id="4" idx="3"/>
            </p:cNvCxnSpPr>
            <p:nvPr/>
          </p:nvCxnSpPr>
          <p:spPr>
            <a:xfrm flipV="1">
              <a:off x="3880603" y="4091780"/>
              <a:ext cx="539014" cy="3"/>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46E9C557-3174-42D1-4D08-1C448C85617E}"/>
                </a:ext>
              </a:extLst>
            </p:cNvPr>
            <p:cNvCxnSpPr/>
            <p:nvPr/>
          </p:nvCxnSpPr>
          <p:spPr>
            <a:xfrm flipV="1">
              <a:off x="7557450" y="4076720"/>
              <a:ext cx="539014" cy="3"/>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grpSp>
      <p:sp>
        <p:nvSpPr>
          <p:cNvPr id="17" name="Title 9">
            <a:extLst>
              <a:ext uri="{FF2B5EF4-FFF2-40B4-BE49-F238E27FC236}">
                <a16:creationId xmlns:a16="http://schemas.microsoft.com/office/drawing/2014/main" id="{4BBC3A2C-7A8C-0E8B-E126-9642A71ED21D}"/>
              </a:ext>
            </a:extLst>
          </p:cNvPr>
          <p:cNvSpPr>
            <a:spLocks noGrp="1"/>
          </p:cNvSpPr>
          <p:nvPr>
            <p:ph type="title"/>
          </p:nvPr>
        </p:nvSpPr>
        <p:spPr>
          <a:xfrm>
            <a:off x="839788" y="365125"/>
            <a:ext cx="10515600" cy="1325563"/>
          </a:xfrm>
        </p:spPr>
        <p:txBody>
          <a:bodyPr>
            <a:normAutofit/>
          </a:bodyPr>
          <a:lstStyle/>
          <a:p>
            <a:r>
              <a:rPr lang="pt-PT" sz="3200" dirty="0"/>
              <a:t>AI </a:t>
            </a:r>
            <a:r>
              <a:rPr lang="pt-PT" sz="3200" dirty="0" err="1"/>
              <a:t>Workflow</a:t>
            </a:r>
            <a:endParaRPr lang="pt-PT" sz="3200" dirty="0"/>
          </a:p>
        </p:txBody>
      </p:sp>
      <p:cxnSp>
        <p:nvCxnSpPr>
          <p:cNvPr id="14" name="Straight Connector 13">
            <a:extLst>
              <a:ext uri="{FF2B5EF4-FFF2-40B4-BE49-F238E27FC236}">
                <a16:creationId xmlns:a16="http://schemas.microsoft.com/office/drawing/2014/main" id="{F443EB33-1B25-FEB0-1F11-9B3C6DE964FD}"/>
              </a:ext>
            </a:extLst>
          </p:cNvPr>
          <p:cNvCxnSpPr/>
          <p:nvPr/>
        </p:nvCxnSpPr>
        <p:spPr>
          <a:xfrm>
            <a:off x="5835650" y="4091780"/>
            <a:ext cx="0" cy="1305719"/>
          </a:xfrm>
          <a:prstGeom prst="line">
            <a:avLst/>
          </a:prstGeom>
          <a:ln w="38100">
            <a:prstDash val="sysDot"/>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AB1979BF-A5FB-1E5A-1196-014AE027AF85}"/>
              </a:ext>
            </a:extLst>
          </p:cNvPr>
          <p:cNvCxnSpPr/>
          <p:nvPr/>
        </p:nvCxnSpPr>
        <p:spPr>
          <a:xfrm>
            <a:off x="6153150" y="4091780"/>
            <a:ext cx="0" cy="1305719"/>
          </a:xfrm>
          <a:prstGeom prst="line">
            <a:avLst/>
          </a:prstGeom>
          <a:ln w="38100">
            <a:prstDash val="sysDot"/>
          </a:ln>
        </p:spPr>
        <p:style>
          <a:lnRef idx="2">
            <a:schemeClr val="accent1"/>
          </a:lnRef>
          <a:fillRef idx="0">
            <a:schemeClr val="accent1"/>
          </a:fillRef>
          <a:effectRef idx="1">
            <a:schemeClr val="accent1"/>
          </a:effectRef>
          <a:fontRef idx="minor">
            <a:schemeClr val="tx1"/>
          </a:fontRef>
        </p:style>
      </p:cxnSp>
      <p:pic>
        <p:nvPicPr>
          <p:cNvPr id="3074" name="Picture 2" descr="Calendar icon - Free download on Iconfinder">
            <a:extLst>
              <a:ext uri="{FF2B5EF4-FFF2-40B4-BE49-F238E27FC236}">
                <a16:creationId xmlns:a16="http://schemas.microsoft.com/office/drawing/2014/main" id="{0D50F098-C05D-9ABB-920E-6C2041B553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7172" y="4895850"/>
            <a:ext cx="1485900" cy="14859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F469CF34-0AF5-02D4-A0C6-061A3EFD6D1E}"/>
              </a:ext>
            </a:extLst>
          </p:cNvPr>
          <p:cNvSpPr txBox="1"/>
          <p:nvPr/>
        </p:nvSpPr>
        <p:spPr>
          <a:xfrm>
            <a:off x="4349751" y="4339927"/>
            <a:ext cx="1485899" cy="307777"/>
          </a:xfrm>
          <a:prstGeom prst="rect">
            <a:avLst/>
          </a:prstGeom>
          <a:noFill/>
        </p:spPr>
        <p:txBody>
          <a:bodyPr wrap="square" rtlCol="0">
            <a:spAutoFit/>
          </a:bodyPr>
          <a:lstStyle/>
          <a:p>
            <a:r>
              <a:rPr lang="pt-PT" sz="1400" b="1" i="1" dirty="0" err="1">
                <a:solidFill>
                  <a:srgbClr val="E44F3D"/>
                </a:solidFill>
                <a:latin typeface="Arial" panose="020B0604020202020204" pitchFamily="34" charset="0"/>
                <a:cs typeface="Arial" panose="020B0604020202020204" pitchFamily="34" charset="0"/>
              </a:rPr>
              <a:t>Search</a:t>
            </a:r>
            <a:r>
              <a:rPr lang="pt-PT" sz="1400" b="1" i="1" dirty="0">
                <a:solidFill>
                  <a:srgbClr val="E44F3D"/>
                </a:solidFill>
                <a:latin typeface="Arial" panose="020B0604020202020204" pitchFamily="34" charset="0"/>
                <a:cs typeface="Arial" panose="020B0604020202020204" pitchFamily="34" charset="0"/>
              </a:rPr>
              <a:t> </a:t>
            </a:r>
            <a:r>
              <a:rPr lang="pt-PT" sz="1400" b="1" i="1" dirty="0" err="1">
                <a:solidFill>
                  <a:srgbClr val="E44F3D"/>
                </a:solidFill>
                <a:latin typeface="Arial" panose="020B0604020202020204" pitchFamily="34" charset="0"/>
                <a:cs typeface="Arial" panose="020B0604020202020204" pitchFamily="34" charset="0"/>
              </a:rPr>
              <a:t>Query</a:t>
            </a:r>
            <a:endParaRPr lang="pt-PT" sz="1400" b="1" i="1" dirty="0">
              <a:solidFill>
                <a:srgbClr val="E44F3D"/>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6FE69519-C84E-A68D-8439-33E9841AA151}"/>
              </a:ext>
            </a:extLst>
          </p:cNvPr>
          <p:cNvSpPr txBox="1"/>
          <p:nvPr/>
        </p:nvSpPr>
        <p:spPr>
          <a:xfrm>
            <a:off x="1653341" y="1881299"/>
            <a:ext cx="2228850" cy="584775"/>
          </a:xfrm>
          <a:prstGeom prst="rect">
            <a:avLst/>
          </a:prstGeom>
          <a:noFill/>
          <a:ln w="38100">
            <a:solidFill>
              <a:schemeClr val="tx1"/>
            </a:solidFill>
            <a:prstDash val="dash"/>
          </a:ln>
        </p:spPr>
        <p:txBody>
          <a:bodyPr wrap="square" rtlCol="0">
            <a:spAutoFit/>
          </a:bodyPr>
          <a:lstStyle/>
          <a:p>
            <a:pPr algn="ctr"/>
            <a:r>
              <a:rPr lang="pt-PT" sz="1600" dirty="0">
                <a:latin typeface="Arial" panose="020B0604020202020204" pitchFamily="34" charset="0"/>
                <a:cs typeface="Arial" panose="020B0604020202020204" pitchFamily="34" charset="0"/>
              </a:rPr>
              <a:t>Verifica os dias que me posso reunir</a:t>
            </a:r>
          </a:p>
        </p:txBody>
      </p:sp>
      <p:sp>
        <p:nvSpPr>
          <p:cNvPr id="25" name="TextBox 24">
            <a:extLst>
              <a:ext uri="{FF2B5EF4-FFF2-40B4-BE49-F238E27FC236}">
                <a16:creationId xmlns:a16="http://schemas.microsoft.com/office/drawing/2014/main" id="{B67DFE6C-3A33-CD5C-B841-B1D069348C1F}"/>
              </a:ext>
            </a:extLst>
          </p:cNvPr>
          <p:cNvSpPr txBox="1"/>
          <p:nvPr/>
        </p:nvSpPr>
        <p:spPr>
          <a:xfrm>
            <a:off x="8098052" y="1881298"/>
            <a:ext cx="2228850" cy="584775"/>
          </a:xfrm>
          <a:prstGeom prst="rect">
            <a:avLst/>
          </a:prstGeom>
          <a:noFill/>
          <a:ln w="38100">
            <a:solidFill>
              <a:schemeClr val="tx1"/>
            </a:solidFill>
            <a:prstDash val="dash"/>
          </a:ln>
        </p:spPr>
        <p:txBody>
          <a:bodyPr wrap="square" rtlCol="0">
            <a:spAutoFit/>
          </a:bodyPr>
          <a:lstStyle/>
          <a:p>
            <a:pPr algn="ctr"/>
            <a:r>
              <a:rPr lang="pt-PT" sz="1600" dirty="0">
                <a:latin typeface="Arial" panose="020B0604020202020204" pitchFamily="34" charset="0"/>
                <a:cs typeface="Arial" panose="020B0604020202020204" pitchFamily="34" charset="0"/>
              </a:rPr>
              <a:t>Poderás reunir-te no dia 12.</a:t>
            </a:r>
          </a:p>
        </p:txBody>
      </p:sp>
      <p:sp>
        <p:nvSpPr>
          <p:cNvPr id="26" name="TextBox 25">
            <a:extLst>
              <a:ext uri="{FF2B5EF4-FFF2-40B4-BE49-F238E27FC236}">
                <a16:creationId xmlns:a16="http://schemas.microsoft.com/office/drawing/2014/main" id="{41686FAD-33E7-668D-EE74-000B8136B929}"/>
              </a:ext>
            </a:extLst>
          </p:cNvPr>
          <p:cNvSpPr txBox="1"/>
          <p:nvPr/>
        </p:nvSpPr>
        <p:spPr>
          <a:xfrm>
            <a:off x="501665" y="3950304"/>
            <a:ext cx="3805105" cy="2031325"/>
          </a:xfrm>
          <a:prstGeom prst="rect">
            <a:avLst/>
          </a:prstGeom>
          <a:noFill/>
        </p:spPr>
        <p:txBody>
          <a:bodyPr wrap="square" rtlCol="0">
            <a:spAutoFit/>
          </a:bodyPr>
          <a:lstStyle/>
          <a:p>
            <a:pPr algn="just"/>
            <a:r>
              <a:rPr lang="pt-PT" dirty="0">
                <a:latin typeface="Arial" panose="020B0604020202020204" pitchFamily="34" charset="0"/>
                <a:cs typeface="Arial" panose="020B0604020202020204" pitchFamily="34" charset="0"/>
              </a:rPr>
              <a:t>Um </a:t>
            </a:r>
            <a:r>
              <a:rPr lang="pt-PT" dirty="0" err="1">
                <a:latin typeface="Arial" panose="020B0604020202020204" pitchFamily="34" charset="0"/>
                <a:cs typeface="Arial" panose="020B0604020202020204" pitchFamily="34" charset="0"/>
              </a:rPr>
              <a:t>workflow</a:t>
            </a:r>
            <a:r>
              <a:rPr lang="pt-PT" dirty="0">
                <a:latin typeface="Arial" panose="020B0604020202020204" pitchFamily="34" charset="0"/>
                <a:cs typeface="Arial" panose="020B0604020202020204" pitchFamily="34" charset="0"/>
              </a:rPr>
              <a:t> de IA é uma sequência planeada de processos que utilizam inteligência artificial para atingir um determinado objetivo, como analisar dados, responder a perguntas ou automatizar decisões.</a:t>
            </a:r>
            <a:endParaRPr lang="pt-PT" sz="2000" dirty="0">
              <a:latin typeface="Arial" panose="020B0604020202020204" pitchFamily="34" charset="0"/>
              <a:cs typeface="Arial" panose="020B0604020202020204" pitchFamily="34" charset="0"/>
            </a:endParaRPr>
          </a:p>
        </p:txBody>
      </p:sp>
      <p:cxnSp>
        <p:nvCxnSpPr>
          <p:cNvPr id="33" name="Connector: Elbow 32">
            <a:extLst>
              <a:ext uri="{FF2B5EF4-FFF2-40B4-BE49-F238E27FC236}">
                <a16:creationId xmlns:a16="http://schemas.microsoft.com/office/drawing/2014/main" id="{EE582C7F-EDF9-213C-5240-1294F39BB2E1}"/>
              </a:ext>
            </a:extLst>
          </p:cNvPr>
          <p:cNvCxnSpPr>
            <a:cxnSpLocks/>
          </p:cNvCxnSpPr>
          <p:nvPr/>
        </p:nvCxnSpPr>
        <p:spPr>
          <a:xfrm rot="16200000" flipV="1">
            <a:off x="5339094" y="2269778"/>
            <a:ext cx="811111" cy="149223"/>
          </a:xfrm>
          <a:prstGeom prst="bentConnector3">
            <a:avLst>
              <a:gd name="adj1" fmla="val 54698"/>
            </a:avLst>
          </a:prstGeom>
          <a:ln w="38100">
            <a:prstDash val="sysDot"/>
          </a:ln>
        </p:spPr>
        <p:style>
          <a:lnRef idx="2">
            <a:schemeClr val="accent1"/>
          </a:lnRef>
          <a:fillRef idx="0">
            <a:schemeClr val="accent1"/>
          </a:fillRef>
          <a:effectRef idx="1">
            <a:schemeClr val="accent1"/>
          </a:effectRef>
          <a:fontRef idx="minor">
            <a:schemeClr val="tx1"/>
          </a:fontRef>
        </p:style>
      </p:cxnSp>
      <p:cxnSp>
        <p:nvCxnSpPr>
          <p:cNvPr id="52" name="Connector: Elbow 51">
            <a:extLst>
              <a:ext uri="{FF2B5EF4-FFF2-40B4-BE49-F238E27FC236}">
                <a16:creationId xmlns:a16="http://schemas.microsoft.com/office/drawing/2014/main" id="{27D53598-8F10-74D2-BB0A-2326FCC825A7}"/>
              </a:ext>
            </a:extLst>
          </p:cNvPr>
          <p:cNvCxnSpPr>
            <a:cxnSpLocks/>
          </p:cNvCxnSpPr>
          <p:nvPr/>
        </p:nvCxnSpPr>
        <p:spPr>
          <a:xfrm rot="5400000">
            <a:off x="5830038" y="2283804"/>
            <a:ext cx="811111" cy="149223"/>
          </a:xfrm>
          <a:prstGeom prst="bentConnector3">
            <a:avLst>
              <a:gd name="adj1" fmla="val 44259"/>
            </a:avLst>
          </a:prstGeom>
          <a:ln w="38100">
            <a:prstDash val="sysDot"/>
          </a:ln>
        </p:spPr>
        <p:style>
          <a:lnRef idx="2">
            <a:schemeClr val="accent1"/>
          </a:lnRef>
          <a:fillRef idx="0">
            <a:schemeClr val="accent1"/>
          </a:fillRef>
          <a:effectRef idx="1">
            <a:schemeClr val="accent1"/>
          </a:effectRef>
          <a:fontRef idx="minor">
            <a:schemeClr val="tx1"/>
          </a:fontRef>
        </p:style>
      </p:cxnSp>
      <p:pic>
        <p:nvPicPr>
          <p:cNvPr id="3076" name="Picture 4">
            <a:extLst>
              <a:ext uri="{FF2B5EF4-FFF2-40B4-BE49-F238E27FC236}">
                <a16:creationId xmlns:a16="http://schemas.microsoft.com/office/drawing/2014/main" id="{6CF2E4B2-CF21-3D95-0291-9439D95F9B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5974" y="1112661"/>
            <a:ext cx="1318580" cy="1043018"/>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0DCF7F99-669B-87DD-9DA2-4B5AE03A70EC}"/>
              </a:ext>
            </a:extLst>
          </p:cNvPr>
          <p:cNvSpPr txBox="1"/>
          <p:nvPr/>
        </p:nvSpPr>
        <p:spPr>
          <a:xfrm>
            <a:off x="8098052" y="1884172"/>
            <a:ext cx="2228850" cy="1077218"/>
          </a:xfrm>
          <a:prstGeom prst="rect">
            <a:avLst/>
          </a:prstGeom>
          <a:noFill/>
          <a:ln w="38100">
            <a:solidFill>
              <a:schemeClr val="tx1"/>
            </a:solidFill>
            <a:prstDash val="dash"/>
          </a:ln>
        </p:spPr>
        <p:txBody>
          <a:bodyPr wrap="square" rtlCol="0">
            <a:spAutoFit/>
          </a:bodyPr>
          <a:lstStyle/>
          <a:p>
            <a:pPr algn="ctr"/>
            <a:r>
              <a:rPr lang="pt-PT" sz="1600" dirty="0">
                <a:latin typeface="Arial" panose="020B0604020202020204" pitchFamily="34" charset="0"/>
                <a:cs typeface="Arial" panose="020B0604020202020204" pitchFamily="34" charset="0"/>
              </a:rPr>
              <a:t>Poderás reunir-te no dia 12 e conforme encontrei na internet, estará Sol.</a:t>
            </a:r>
          </a:p>
        </p:txBody>
      </p:sp>
      <p:sp>
        <p:nvSpPr>
          <p:cNvPr id="60" name="TextBox 59">
            <a:extLst>
              <a:ext uri="{FF2B5EF4-FFF2-40B4-BE49-F238E27FC236}">
                <a16:creationId xmlns:a16="http://schemas.microsoft.com/office/drawing/2014/main" id="{1846773C-A2BD-02E6-6FC0-40E1FAF524A9}"/>
              </a:ext>
            </a:extLst>
          </p:cNvPr>
          <p:cNvSpPr txBox="1"/>
          <p:nvPr/>
        </p:nvSpPr>
        <p:spPr>
          <a:xfrm>
            <a:off x="1653341" y="1889620"/>
            <a:ext cx="2228850" cy="1077218"/>
          </a:xfrm>
          <a:prstGeom prst="rect">
            <a:avLst/>
          </a:prstGeom>
          <a:noFill/>
          <a:ln w="38100">
            <a:solidFill>
              <a:schemeClr val="tx1"/>
            </a:solidFill>
            <a:prstDash val="dash"/>
          </a:ln>
        </p:spPr>
        <p:txBody>
          <a:bodyPr wrap="square" rtlCol="0">
            <a:spAutoFit/>
          </a:bodyPr>
          <a:lstStyle/>
          <a:p>
            <a:pPr algn="ctr"/>
            <a:r>
              <a:rPr lang="pt-PT" sz="1600" dirty="0">
                <a:latin typeface="Arial" panose="020B0604020202020204" pitchFamily="34" charset="0"/>
                <a:cs typeface="Arial" panose="020B0604020202020204" pitchFamily="34" charset="0"/>
              </a:rPr>
              <a:t>Verifica os dias que me posso reunir e verifica se estará bom tempo.</a:t>
            </a:r>
          </a:p>
        </p:txBody>
      </p:sp>
      <p:sp>
        <p:nvSpPr>
          <p:cNvPr id="61" name="TextBox 60">
            <a:extLst>
              <a:ext uri="{FF2B5EF4-FFF2-40B4-BE49-F238E27FC236}">
                <a16:creationId xmlns:a16="http://schemas.microsoft.com/office/drawing/2014/main" id="{7262522C-3424-92EC-9C93-2DB855E3921A}"/>
              </a:ext>
            </a:extLst>
          </p:cNvPr>
          <p:cNvSpPr txBox="1"/>
          <p:nvPr/>
        </p:nvSpPr>
        <p:spPr>
          <a:xfrm>
            <a:off x="8032015" y="3946675"/>
            <a:ext cx="2994526" cy="1754326"/>
          </a:xfrm>
          <a:prstGeom prst="rect">
            <a:avLst/>
          </a:prstGeom>
          <a:noFill/>
        </p:spPr>
        <p:txBody>
          <a:bodyPr wrap="square" rtlCol="0">
            <a:spAutoFit/>
          </a:bodyPr>
          <a:lstStyle/>
          <a:p>
            <a:pPr algn="just"/>
            <a:r>
              <a:rPr lang="pt-PT" b="1" dirty="0">
                <a:latin typeface="Arial" panose="020B0604020202020204" pitchFamily="34" charset="0"/>
                <a:cs typeface="Arial" panose="020B0604020202020204" pitchFamily="34" charset="0"/>
              </a:rPr>
              <a:t>RAG</a:t>
            </a:r>
            <a:r>
              <a:rPr lang="pt-PT" dirty="0">
                <a:latin typeface="Arial" panose="020B0604020202020204" pitchFamily="34" charset="0"/>
                <a:cs typeface="Arial" panose="020B0604020202020204" pitchFamily="34" charset="0"/>
              </a:rPr>
              <a:t> (</a:t>
            </a:r>
            <a:r>
              <a:rPr lang="pt-PT" dirty="0" err="1">
                <a:latin typeface="Arial" panose="020B0604020202020204" pitchFamily="34" charset="0"/>
                <a:cs typeface="Arial" panose="020B0604020202020204" pitchFamily="34" charset="0"/>
              </a:rPr>
              <a:t>Retrieval</a:t>
            </a:r>
            <a:r>
              <a:rPr lang="pt-PT" dirty="0">
                <a:latin typeface="Arial" panose="020B0604020202020204" pitchFamily="34" charset="0"/>
                <a:cs typeface="Arial" panose="020B0604020202020204" pitchFamily="34" charset="0"/>
              </a:rPr>
              <a:t> </a:t>
            </a:r>
            <a:r>
              <a:rPr lang="pt-PT" dirty="0" err="1">
                <a:latin typeface="Arial" panose="020B0604020202020204" pitchFamily="34" charset="0"/>
                <a:cs typeface="Arial" panose="020B0604020202020204" pitchFamily="34" charset="0"/>
              </a:rPr>
              <a:t>Augmented</a:t>
            </a:r>
            <a:r>
              <a:rPr lang="pt-PT" dirty="0">
                <a:latin typeface="Arial" panose="020B0604020202020204" pitchFamily="34" charset="0"/>
                <a:cs typeface="Arial" panose="020B0604020202020204" pitchFamily="34" charset="0"/>
              </a:rPr>
              <a:t> </a:t>
            </a:r>
            <a:r>
              <a:rPr lang="pt-PT" dirty="0" err="1">
                <a:latin typeface="Arial" panose="020B0604020202020204" pitchFamily="34" charset="0"/>
                <a:cs typeface="Arial" panose="020B0604020202020204" pitchFamily="34" charset="0"/>
              </a:rPr>
              <a:t>Generation</a:t>
            </a:r>
            <a:r>
              <a:rPr lang="pt-PT" dirty="0">
                <a:latin typeface="Arial" panose="020B0604020202020204" pitchFamily="34" charset="0"/>
                <a:cs typeface="Arial" panose="020B0604020202020204" pitchFamily="34" charset="0"/>
              </a:rPr>
              <a:t>) é um processo que ajuda a IA a procurar respostas em outros locais. RAG é um tipo de AI </a:t>
            </a:r>
            <a:r>
              <a:rPr lang="pt-PT" dirty="0" err="1">
                <a:latin typeface="Arial" panose="020B0604020202020204" pitchFamily="34" charset="0"/>
                <a:cs typeface="Arial" panose="020B0604020202020204" pitchFamily="34" charset="0"/>
              </a:rPr>
              <a:t>workflow</a:t>
            </a:r>
            <a:r>
              <a:rPr lang="pt-PT" dirty="0">
                <a:latin typeface="Arial" panose="020B0604020202020204" pitchFamily="34" charset="0"/>
                <a:cs typeface="Arial" panose="020B0604020202020204" pitchFamily="34" charset="0"/>
              </a:rPr>
              <a:t>.</a:t>
            </a:r>
            <a:endParaRPr lang="pt-PT" sz="2000" dirty="0">
              <a:latin typeface="Arial" panose="020B0604020202020204" pitchFamily="34" charset="0"/>
              <a:cs typeface="Arial" panose="020B0604020202020204" pitchFamily="34" charset="0"/>
            </a:endParaRPr>
          </a:p>
        </p:txBody>
      </p:sp>
      <p:pic>
        <p:nvPicPr>
          <p:cNvPr id="3078" name="Picture 6" descr="How to use Gems - Gemini Apps Help">
            <a:extLst>
              <a:ext uri="{FF2B5EF4-FFF2-40B4-BE49-F238E27FC236}">
                <a16:creationId xmlns:a16="http://schemas.microsoft.com/office/drawing/2014/main" id="{8BC60BEA-633F-C480-5C59-5C427CFB3C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39713" y="365125"/>
            <a:ext cx="1255280" cy="125528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ow to Create Custom GPTs and Use Them in Your Business">
            <a:extLst>
              <a:ext uri="{FF2B5EF4-FFF2-40B4-BE49-F238E27FC236}">
                <a16:creationId xmlns:a16="http://schemas.microsoft.com/office/drawing/2014/main" id="{2F169206-B5B8-40FD-881F-AEA55747690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525896" y="218697"/>
            <a:ext cx="3144312" cy="1572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77881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500"/>
                                        <p:tgtEl>
                                          <p:spTgt spid="307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par>
                                <p:cTn id="33" presetID="10" presetClass="exit" presetSubtype="0" fill="hold" grpId="1" nodeType="withEffect">
                                  <p:stCondLst>
                                    <p:cond delay="0"/>
                                  </p:stCondLst>
                                  <p:childTnLst>
                                    <p:animEffect transition="out" filter="fade">
                                      <p:cBhvr>
                                        <p:cTn id="34" dur="500"/>
                                        <p:tgtEl>
                                          <p:spTgt spid="21"/>
                                        </p:tgtEl>
                                      </p:cBhvr>
                                    </p:animEffect>
                                    <p:set>
                                      <p:cBhvr>
                                        <p:cTn id="35" dur="1" fill="hold">
                                          <p:stCondLst>
                                            <p:cond delay="499"/>
                                          </p:stCondLst>
                                        </p:cTn>
                                        <p:tgtEl>
                                          <p:spTgt spid="21"/>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25"/>
                                        </p:tgtEl>
                                      </p:cBhvr>
                                    </p:animEffect>
                                    <p:set>
                                      <p:cBhvr>
                                        <p:cTn id="38" dur="1" fill="hold">
                                          <p:stCondLst>
                                            <p:cond delay="499"/>
                                          </p:stCondLst>
                                        </p:cTn>
                                        <p:tgtEl>
                                          <p:spTgt spid="25"/>
                                        </p:tgtEl>
                                        <p:attrNameLst>
                                          <p:attrName>style.visibility</p:attrName>
                                        </p:attrNameLst>
                                      </p:cBhvr>
                                      <p:to>
                                        <p:strVal val="hidden"/>
                                      </p:to>
                                    </p:se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3076"/>
                                        </p:tgtEl>
                                        <p:attrNameLst>
                                          <p:attrName>style.visibility</p:attrName>
                                        </p:attrNameLst>
                                      </p:cBhvr>
                                      <p:to>
                                        <p:strVal val="visible"/>
                                      </p:to>
                                    </p:set>
                                    <p:animEffect transition="in" filter="fade">
                                      <p:cBhvr>
                                        <p:cTn id="42" dur="500"/>
                                        <p:tgtEl>
                                          <p:spTgt spid="3076"/>
                                        </p:tgtEl>
                                      </p:cBhvr>
                                    </p:animEffect>
                                  </p:childTnLst>
                                </p:cTn>
                              </p:par>
                            </p:childTnLst>
                          </p:cTn>
                        </p:par>
                        <p:par>
                          <p:cTn id="43" fill="hold">
                            <p:stCondLst>
                              <p:cond delay="1000"/>
                            </p:stCondLst>
                            <p:childTnLst>
                              <p:par>
                                <p:cTn id="44" presetID="10" presetClass="entr" presetSubtype="0" fill="hold" nodeType="after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fade">
                                      <p:cBhvr>
                                        <p:cTn id="46" dur="500"/>
                                        <p:tgtEl>
                                          <p:spTgt spid="5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0"/>
                                        </p:tgtEl>
                                        <p:attrNameLst>
                                          <p:attrName>style.visibility</p:attrName>
                                        </p:attrNameLst>
                                      </p:cBhvr>
                                      <p:to>
                                        <p:strVal val="visible"/>
                                      </p:to>
                                    </p:set>
                                    <p:animEffect transition="in" filter="fade">
                                      <p:cBhvr>
                                        <p:cTn id="51" dur="500"/>
                                        <p:tgtEl>
                                          <p:spTgt spid="6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9"/>
                                        </p:tgtEl>
                                        <p:attrNameLst>
                                          <p:attrName>style.visibility</p:attrName>
                                        </p:attrNameLst>
                                      </p:cBhvr>
                                      <p:to>
                                        <p:strVal val="visible"/>
                                      </p:to>
                                    </p:set>
                                    <p:animEffect transition="in" filter="fade">
                                      <p:cBhvr>
                                        <p:cTn id="54" dur="500"/>
                                        <p:tgtEl>
                                          <p:spTgt spid="59"/>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61"/>
                                        </p:tgtEl>
                                        <p:attrNameLst>
                                          <p:attrName>style.visibility</p:attrName>
                                        </p:attrNameLst>
                                      </p:cBhvr>
                                      <p:to>
                                        <p:strVal val="visible"/>
                                      </p:to>
                                    </p:set>
                                    <p:animEffect transition="in" filter="fade">
                                      <p:cBhvr>
                                        <p:cTn id="64" dur="500"/>
                                        <p:tgtEl>
                                          <p:spTgt spid="61"/>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3080"/>
                                        </p:tgtEl>
                                        <p:attrNameLst>
                                          <p:attrName>style.visibility</p:attrName>
                                        </p:attrNameLst>
                                      </p:cBhvr>
                                      <p:to>
                                        <p:strVal val="visible"/>
                                      </p:to>
                                    </p:set>
                                    <p:animEffect transition="in" filter="fade">
                                      <p:cBhvr>
                                        <p:cTn id="69" dur="500"/>
                                        <p:tgtEl>
                                          <p:spTgt spid="3080"/>
                                        </p:tgtEl>
                                      </p:cBhvr>
                                    </p:animEffect>
                                  </p:childTnLst>
                                </p:cTn>
                              </p:par>
                              <p:par>
                                <p:cTn id="70" presetID="10" presetClass="entr" presetSubtype="0" fill="hold" nodeType="withEffect">
                                  <p:stCondLst>
                                    <p:cond delay="0"/>
                                  </p:stCondLst>
                                  <p:childTnLst>
                                    <p:set>
                                      <p:cBhvr>
                                        <p:cTn id="71" dur="1" fill="hold">
                                          <p:stCondLst>
                                            <p:cond delay="0"/>
                                          </p:stCondLst>
                                        </p:cTn>
                                        <p:tgtEl>
                                          <p:spTgt spid="3078"/>
                                        </p:tgtEl>
                                        <p:attrNameLst>
                                          <p:attrName>style.visibility</p:attrName>
                                        </p:attrNameLst>
                                      </p:cBhvr>
                                      <p:to>
                                        <p:strVal val="visible"/>
                                      </p:to>
                                    </p:set>
                                    <p:animEffect transition="in" filter="fade">
                                      <p:cBhvr>
                                        <p:cTn id="72"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animBg="1"/>
      <p:bldP spid="21" grpId="1" animBg="1"/>
      <p:bldP spid="25" grpId="0" animBg="1"/>
      <p:bldP spid="25" grpId="1" animBg="1"/>
      <p:bldP spid="26" grpId="0"/>
      <p:bldP spid="59" grpId="0" animBg="1"/>
      <p:bldP spid="60" grpId="0" animBg="1"/>
      <p:bldP spid="6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34EB3-7BC6-8FF8-D589-6A44510B9EB3}"/>
            </a:ext>
          </a:extLst>
        </p:cNvPr>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066A96DB-2CD3-D5F7-4688-DEE10883A5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5726931" cy="6858000"/>
          </a:xfrm>
          <a:prstGeom prst="rect">
            <a:avLst/>
          </a:prstGeom>
        </p:spPr>
      </p:pic>
      <p:sp>
        <p:nvSpPr>
          <p:cNvPr id="2" name="Title 1">
            <a:extLst>
              <a:ext uri="{FF2B5EF4-FFF2-40B4-BE49-F238E27FC236}">
                <a16:creationId xmlns:a16="http://schemas.microsoft.com/office/drawing/2014/main" id="{65873E53-2EA6-FC53-5D62-B484670B7DB2}"/>
              </a:ext>
            </a:extLst>
          </p:cNvPr>
          <p:cNvSpPr>
            <a:spLocks noGrp="1"/>
          </p:cNvSpPr>
          <p:nvPr>
            <p:ph type="title"/>
          </p:nvPr>
        </p:nvSpPr>
        <p:spPr>
          <a:xfrm>
            <a:off x="5876681" y="303379"/>
            <a:ext cx="9403081" cy="1325563"/>
          </a:xfrm>
        </p:spPr>
        <p:txBody>
          <a:bodyPr>
            <a:normAutofit/>
          </a:bodyPr>
          <a:lstStyle/>
          <a:p>
            <a:r>
              <a:rPr lang="pt-PT" sz="3200" dirty="0"/>
              <a:t>Agentes IA</a:t>
            </a:r>
          </a:p>
        </p:txBody>
      </p:sp>
      <p:sp>
        <p:nvSpPr>
          <p:cNvPr id="3" name="Content Placeholder 2">
            <a:extLst>
              <a:ext uri="{FF2B5EF4-FFF2-40B4-BE49-F238E27FC236}">
                <a16:creationId xmlns:a16="http://schemas.microsoft.com/office/drawing/2014/main" id="{D6883203-C715-06A0-1BC2-A4DB29F8E210}"/>
              </a:ext>
            </a:extLst>
          </p:cNvPr>
          <p:cNvSpPr>
            <a:spLocks noGrp="1"/>
          </p:cNvSpPr>
          <p:nvPr>
            <p:ph idx="1"/>
          </p:nvPr>
        </p:nvSpPr>
        <p:spPr>
          <a:xfrm>
            <a:off x="5876681" y="1716028"/>
            <a:ext cx="5885391" cy="4937322"/>
          </a:xfrm>
        </p:spPr>
        <p:txBody>
          <a:bodyPr>
            <a:normAutofit/>
          </a:bodyPr>
          <a:lstStyle/>
          <a:p>
            <a:r>
              <a:rPr lang="pt-PT" sz="2000" kern="100" dirty="0">
                <a:effectLst/>
                <a:ea typeface="Aptos" panose="020B0004020202020204" pitchFamily="34" charset="0"/>
              </a:rPr>
              <a:t>Um agente é um sistema capaz de </a:t>
            </a:r>
            <a:r>
              <a:rPr lang="pt-PT" sz="2000" b="1" kern="100" dirty="0">
                <a:solidFill>
                  <a:srgbClr val="E44F3D"/>
                </a:solidFill>
                <a:effectLst/>
                <a:ea typeface="Aptos" panose="020B0004020202020204" pitchFamily="34" charset="0"/>
              </a:rPr>
              <a:t>perceber</a:t>
            </a:r>
            <a:r>
              <a:rPr lang="pt-PT" sz="2000" kern="100" dirty="0">
                <a:effectLst/>
                <a:ea typeface="Aptos" panose="020B0004020202020204" pitchFamily="34" charset="0"/>
              </a:rPr>
              <a:t>, </a:t>
            </a:r>
            <a:r>
              <a:rPr lang="pt-PT" sz="2000" b="1" kern="100" dirty="0">
                <a:solidFill>
                  <a:srgbClr val="E44F3D"/>
                </a:solidFill>
                <a:effectLst/>
                <a:ea typeface="Aptos" panose="020B0004020202020204" pitchFamily="34" charset="0"/>
              </a:rPr>
              <a:t>decidir</a:t>
            </a:r>
            <a:r>
              <a:rPr lang="pt-PT" sz="2000" kern="100" dirty="0">
                <a:effectLst/>
                <a:ea typeface="Aptos" panose="020B0004020202020204" pitchFamily="34" charset="0"/>
              </a:rPr>
              <a:t> e </a:t>
            </a:r>
            <a:r>
              <a:rPr lang="pt-PT" sz="2000" b="1" kern="100" dirty="0">
                <a:solidFill>
                  <a:srgbClr val="E44F3D"/>
                </a:solidFill>
                <a:effectLst/>
                <a:ea typeface="Aptos" panose="020B0004020202020204" pitchFamily="34" charset="0"/>
              </a:rPr>
              <a:t>agir</a:t>
            </a:r>
            <a:r>
              <a:rPr lang="pt-PT" sz="2000" kern="100" dirty="0">
                <a:effectLst/>
                <a:ea typeface="Aptos" panose="020B0004020202020204" pitchFamily="34" charset="0"/>
              </a:rPr>
              <a:t> de forma </a:t>
            </a:r>
            <a:r>
              <a:rPr lang="pt-PT" sz="2000" b="1" kern="100" dirty="0">
                <a:solidFill>
                  <a:srgbClr val="E44F3D"/>
                </a:solidFill>
                <a:effectLst/>
                <a:ea typeface="Aptos" panose="020B0004020202020204" pitchFamily="34" charset="0"/>
              </a:rPr>
              <a:t>autónoma</a:t>
            </a:r>
          </a:p>
          <a:p>
            <a:endParaRPr lang="pt-PT" sz="2000" kern="100" dirty="0">
              <a:effectLst/>
              <a:ea typeface="Aptos" panose="020B0004020202020204" pitchFamily="34" charset="0"/>
            </a:endParaRPr>
          </a:p>
          <a:p>
            <a:r>
              <a:rPr lang="pt-PT" sz="2000" kern="100" dirty="0">
                <a:effectLst/>
                <a:ea typeface="Aptos" panose="020B0004020202020204" pitchFamily="34" charset="0"/>
              </a:rPr>
              <a:t>Vai além de um </a:t>
            </a:r>
            <a:r>
              <a:rPr lang="pt-PT" sz="2000" i="1" kern="100" dirty="0" err="1">
                <a:effectLst/>
                <a:ea typeface="Aptos" panose="020B0004020202020204" pitchFamily="34" charset="0"/>
              </a:rPr>
              <a:t>chatbot</a:t>
            </a:r>
            <a:r>
              <a:rPr lang="pt-PT" sz="2000" kern="100" dirty="0">
                <a:ea typeface="Aptos" panose="020B0004020202020204" pitchFamily="34" charset="0"/>
              </a:rPr>
              <a:t> -</a:t>
            </a:r>
            <a:r>
              <a:rPr lang="pt-PT" sz="2000" kern="100" dirty="0">
                <a:effectLst/>
                <a:ea typeface="Aptos" panose="020B0004020202020204" pitchFamily="34" charset="0"/>
              </a:rPr>
              <a:t> tem </a:t>
            </a:r>
            <a:r>
              <a:rPr lang="pt-PT" sz="2000" b="1" kern="100" dirty="0">
                <a:solidFill>
                  <a:srgbClr val="E44F3D"/>
                </a:solidFill>
                <a:effectLst/>
                <a:ea typeface="Aptos" panose="020B0004020202020204" pitchFamily="34" charset="0"/>
              </a:rPr>
              <a:t>autonomia</a:t>
            </a:r>
            <a:r>
              <a:rPr lang="pt-PT" sz="2000" kern="100" dirty="0">
                <a:effectLst/>
                <a:ea typeface="Aptos" panose="020B0004020202020204" pitchFamily="34" charset="0"/>
              </a:rPr>
              <a:t> para o </a:t>
            </a:r>
            <a:r>
              <a:rPr lang="pt-PT" sz="2000" b="1" kern="100" dirty="0">
                <a:solidFill>
                  <a:srgbClr val="E44F3D"/>
                </a:solidFill>
                <a:effectLst/>
                <a:ea typeface="Aptos" panose="020B0004020202020204" pitchFamily="34" charset="0"/>
              </a:rPr>
              <a:t>concretizar</a:t>
            </a:r>
            <a:r>
              <a:rPr lang="pt-PT" sz="2000" b="1" kern="100" dirty="0">
                <a:effectLst/>
                <a:ea typeface="Aptos" panose="020B0004020202020204" pitchFamily="34" charset="0"/>
              </a:rPr>
              <a:t> </a:t>
            </a:r>
            <a:r>
              <a:rPr lang="pt-PT" sz="2000" kern="100" dirty="0">
                <a:ea typeface="Aptos" panose="020B0004020202020204" pitchFamily="34" charset="0"/>
              </a:rPr>
              <a:t>o seu </a:t>
            </a:r>
            <a:r>
              <a:rPr lang="pt-PT" sz="2000" b="1" kern="100" dirty="0">
                <a:solidFill>
                  <a:srgbClr val="E44F3D"/>
                </a:solidFill>
                <a:ea typeface="Aptos" panose="020B0004020202020204" pitchFamily="34" charset="0"/>
              </a:rPr>
              <a:t>objetivo</a:t>
            </a:r>
            <a:r>
              <a:rPr lang="pt-PT" sz="2000" kern="100" dirty="0">
                <a:ea typeface="Aptos" panose="020B0004020202020204" pitchFamily="34" charset="0"/>
              </a:rPr>
              <a:t>.</a:t>
            </a:r>
            <a:endParaRPr lang="pt-PT" sz="2000" b="1" kern="100" dirty="0">
              <a:effectLst/>
              <a:ea typeface="Aptos" panose="020B0004020202020204" pitchFamily="34" charset="0"/>
            </a:endParaRPr>
          </a:p>
          <a:p>
            <a:endParaRPr lang="pt-PT" sz="2000" kern="100" dirty="0">
              <a:effectLst/>
              <a:ea typeface="Aptos" panose="020B0004020202020204" pitchFamily="34" charset="0"/>
            </a:endParaRPr>
          </a:p>
          <a:p>
            <a:r>
              <a:rPr lang="pt-PT" sz="2000" kern="100" dirty="0">
                <a:ea typeface="Aptos" panose="020B0004020202020204" pitchFamily="34" charset="0"/>
              </a:rPr>
              <a:t>P</a:t>
            </a:r>
            <a:r>
              <a:rPr lang="pt-PT" sz="2000" kern="100" dirty="0">
                <a:effectLst/>
                <a:ea typeface="Aptos" panose="020B0004020202020204" pitchFamily="34" charset="0"/>
              </a:rPr>
              <a:t>ode planear e executar várias tarefas encadeadas </a:t>
            </a:r>
            <a:r>
              <a:rPr lang="pt-PT" sz="2000" b="1" kern="100" dirty="0">
                <a:effectLst/>
                <a:ea typeface="Aptos" panose="020B0004020202020204" pitchFamily="34" charset="0"/>
              </a:rPr>
              <a:t>sem</a:t>
            </a:r>
            <a:r>
              <a:rPr lang="pt-PT" sz="2000" kern="100" dirty="0">
                <a:effectLst/>
                <a:ea typeface="Aptos" panose="020B0004020202020204" pitchFamily="34" charset="0"/>
              </a:rPr>
              <a:t> supervisão constante.</a:t>
            </a:r>
          </a:p>
          <a:p>
            <a:endParaRPr lang="pt-PT" sz="2000" kern="100" dirty="0">
              <a:ea typeface="Aptos" panose="020B0004020202020204" pitchFamily="34" charset="0"/>
            </a:endParaRPr>
          </a:p>
          <a:p>
            <a:r>
              <a:rPr lang="pt-PT" sz="2000" b="1" dirty="0" err="1"/>
              <a:t>ReAct</a:t>
            </a:r>
            <a:r>
              <a:rPr lang="pt-PT" sz="2000" b="1" dirty="0"/>
              <a:t> Framework  </a:t>
            </a:r>
            <a:r>
              <a:rPr lang="pt-PT" sz="2000" dirty="0"/>
              <a:t>é uma estratégia de </a:t>
            </a:r>
            <a:r>
              <a:rPr lang="pt-PT" sz="2000" i="1" dirty="0" err="1"/>
              <a:t>prompting</a:t>
            </a:r>
            <a:r>
              <a:rPr lang="pt-PT" sz="2000" dirty="0"/>
              <a:t> que combina raciocínio («</a:t>
            </a:r>
            <a:r>
              <a:rPr lang="pt-PT" sz="2000" b="1" dirty="0" err="1"/>
              <a:t>Reasoning</a:t>
            </a:r>
            <a:r>
              <a:rPr lang="pt-PT" sz="2000" dirty="0"/>
              <a:t>») com ação («</a:t>
            </a:r>
            <a:r>
              <a:rPr lang="pt-PT" sz="2000" b="1" dirty="0" err="1"/>
              <a:t>Act</a:t>
            </a:r>
            <a:r>
              <a:rPr lang="pt-PT" sz="2000" dirty="0"/>
              <a:t>») para guiar interações.</a:t>
            </a:r>
          </a:p>
        </p:txBody>
      </p:sp>
    </p:spTree>
    <p:extLst>
      <p:ext uri="{BB962C8B-B14F-4D97-AF65-F5344CB8AC3E}">
        <p14:creationId xmlns:p14="http://schemas.microsoft.com/office/powerpoint/2010/main" val="2078227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inecraft Server">
            <a:hlinkClick r:id="" action="ppaction://media"/>
            <a:extLst>
              <a:ext uri="{FF2B5EF4-FFF2-40B4-BE49-F238E27FC236}">
                <a16:creationId xmlns:a16="http://schemas.microsoft.com/office/drawing/2014/main" id="{57653163-8DC8-1C51-C7ED-49436319AC6E}"/>
              </a:ext>
            </a:extLst>
          </p:cNvPr>
          <p:cNvPicPr>
            <a:picLocks noGrp="1" noChangeAspect="1"/>
          </p:cNvPicPr>
          <p:nvPr>
            <p:ph idx="1"/>
            <a:videoFile r:link="rId1"/>
            <p:extLst>
              <p:ext uri="{DAA4B4D4-6D71-4841-9C94-3DE7FCFB9230}">
                <p14:media xmlns:p14="http://schemas.microsoft.com/office/powerpoint/2010/main" r:embed="rId2">
                  <p14:trim end="5696"/>
                </p14:media>
              </p:ext>
            </p:extLst>
          </p:nvPr>
        </p:nvPicPr>
        <p:blipFill>
          <a:blip r:embed="rId5"/>
          <a:stretch>
            <a:fillRect/>
          </a:stretch>
        </p:blipFill>
        <p:spPr>
          <a:xfrm>
            <a:off x="2228056" y="1690688"/>
            <a:ext cx="7735887" cy="4351338"/>
          </a:xfrm>
        </p:spPr>
      </p:pic>
      <p:sp>
        <p:nvSpPr>
          <p:cNvPr id="4" name="Title 1">
            <a:extLst>
              <a:ext uri="{FF2B5EF4-FFF2-40B4-BE49-F238E27FC236}">
                <a16:creationId xmlns:a16="http://schemas.microsoft.com/office/drawing/2014/main" id="{94A4B89D-3DD3-6958-62CD-898B59BBB75C}"/>
              </a:ext>
            </a:extLst>
          </p:cNvPr>
          <p:cNvSpPr>
            <a:spLocks noGrp="1"/>
          </p:cNvSpPr>
          <p:nvPr>
            <p:ph type="title"/>
          </p:nvPr>
        </p:nvSpPr>
        <p:spPr>
          <a:xfrm>
            <a:off x="544513" y="365125"/>
            <a:ext cx="9402762" cy="1325563"/>
          </a:xfrm>
        </p:spPr>
        <p:txBody>
          <a:bodyPr>
            <a:normAutofit/>
          </a:bodyPr>
          <a:lstStyle/>
          <a:p>
            <a:r>
              <a:rPr lang="pt-PT" sz="3200" dirty="0"/>
              <a:t>Agentes IA</a:t>
            </a:r>
          </a:p>
        </p:txBody>
      </p:sp>
    </p:spTree>
    <p:extLst>
      <p:ext uri="{BB962C8B-B14F-4D97-AF65-F5344CB8AC3E}">
        <p14:creationId xmlns:p14="http://schemas.microsoft.com/office/powerpoint/2010/main" val="2672901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6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2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F2FC1-6013-B5C2-45CA-70461783D4BE}"/>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A4587581-6E2F-6D71-77D5-6268247CEC4C}"/>
              </a:ext>
            </a:extLst>
          </p:cNvPr>
          <p:cNvSpPr txBox="1"/>
          <p:nvPr/>
        </p:nvSpPr>
        <p:spPr>
          <a:xfrm>
            <a:off x="1401096" y="2551837"/>
            <a:ext cx="9389807" cy="1754326"/>
          </a:xfrm>
          <a:prstGeom prst="rect">
            <a:avLst/>
          </a:prstGeom>
          <a:noFill/>
        </p:spPr>
        <p:txBody>
          <a:bodyPr wrap="square" rtlCol="0">
            <a:spAutoFit/>
          </a:bodyPr>
          <a:lstStyle/>
          <a:p>
            <a:pPr algn="ctr"/>
            <a:r>
              <a:rPr lang="pt-PT" sz="5400" b="1" dirty="0">
                <a:latin typeface="Arial" panose="020B0604020202020204" pitchFamily="34" charset="0"/>
                <a:cs typeface="Arial" panose="020B0604020202020204" pitchFamily="34" charset="0"/>
              </a:rPr>
              <a:t>Sabemos se os dados estão </a:t>
            </a:r>
            <a:r>
              <a:rPr lang="pt-PT" sz="5400" b="1" dirty="0">
                <a:solidFill>
                  <a:srgbClr val="E44F3D"/>
                </a:solidFill>
                <a:latin typeface="Arial" panose="020B0604020202020204" pitchFamily="34" charset="0"/>
                <a:cs typeface="Arial" panose="020B0604020202020204" pitchFamily="34" charset="0"/>
              </a:rPr>
              <a:t>protegidos</a:t>
            </a:r>
            <a:r>
              <a:rPr lang="pt-PT" sz="54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3631588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43DAC-85A1-BBB6-8E90-BC0252295815}"/>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0523A612-3132-4A5C-6D1A-ECC787293678}"/>
              </a:ext>
            </a:extLst>
          </p:cNvPr>
          <p:cNvSpPr>
            <a:spLocks noGrp="1"/>
          </p:cNvSpPr>
          <p:nvPr>
            <p:ph type="title"/>
          </p:nvPr>
        </p:nvSpPr>
        <p:spPr/>
        <p:txBody>
          <a:bodyPr>
            <a:normAutofit/>
          </a:bodyPr>
          <a:lstStyle/>
          <a:p>
            <a:r>
              <a:rPr lang="pt-PT" sz="3200" dirty="0"/>
              <a:t>Ética, privacidade e segurança</a:t>
            </a:r>
          </a:p>
        </p:txBody>
      </p:sp>
      <p:sp>
        <p:nvSpPr>
          <p:cNvPr id="2" name="Content Placeholder 13">
            <a:extLst>
              <a:ext uri="{FF2B5EF4-FFF2-40B4-BE49-F238E27FC236}">
                <a16:creationId xmlns:a16="http://schemas.microsoft.com/office/drawing/2014/main" id="{DA65678A-91B9-314F-8FD4-C6B8B2DDAD26}"/>
              </a:ext>
            </a:extLst>
          </p:cNvPr>
          <p:cNvSpPr>
            <a:spLocks noGrp="1"/>
          </p:cNvSpPr>
          <p:nvPr>
            <p:ph sz="half" idx="2"/>
          </p:nvPr>
        </p:nvSpPr>
        <p:spPr>
          <a:xfrm>
            <a:off x="846128" y="1554956"/>
            <a:ext cx="10515600" cy="4687094"/>
          </a:xfrm>
        </p:spPr>
        <p:txBody>
          <a:bodyPr>
            <a:normAutofit/>
          </a:bodyPr>
          <a:lstStyle/>
          <a:p>
            <a:pPr marL="0" indent="0">
              <a:buNone/>
            </a:pPr>
            <a:r>
              <a:rPr lang="pt-PT" sz="2400" b="1" dirty="0">
                <a:solidFill>
                  <a:srgbClr val="E44F3D"/>
                </a:solidFill>
              </a:rPr>
              <a:t>AI </a:t>
            </a:r>
            <a:r>
              <a:rPr lang="pt-PT" sz="2400" b="1" dirty="0" err="1">
                <a:solidFill>
                  <a:srgbClr val="E44F3D"/>
                </a:solidFill>
              </a:rPr>
              <a:t>Act</a:t>
            </a:r>
            <a:r>
              <a:rPr lang="pt-PT" sz="2400" b="1" dirty="0">
                <a:solidFill>
                  <a:srgbClr val="E44F3D"/>
                </a:solidFill>
              </a:rPr>
              <a:t> </a:t>
            </a:r>
            <a:r>
              <a:rPr lang="pt-PT" sz="2400" b="1" dirty="0"/>
              <a:t>(UE, 2022):</a:t>
            </a:r>
            <a:r>
              <a:rPr lang="pt-PT" sz="2400" dirty="0"/>
              <a:t> classifica sistemas por risco, impõe transparência e requisitos rigorosos; complementar o RGPD.</a:t>
            </a:r>
          </a:p>
        </p:txBody>
      </p:sp>
      <p:pic>
        <p:nvPicPr>
          <p:cNvPr id="1026" name="Picture 2" descr="AI Act">
            <a:extLst>
              <a:ext uri="{FF2B5EF4-FFF2-40B4-BE49-F238E27FC236}">
                <a16:creationId xmlns:a16="http://schemas.microsoft.com/office/drawing/2014/main" id="{3449EC94-4783-F91F-2DB6-4154427C73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677" y="2755531"/>
            <a:ext cx="5706952" cy="28534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ep-by-step process for declaration of conformity">
            <a:extLst>
              <a:ext uri="{FF2B5EF4-FFF2-40B4-BE49-F238E27FC236}">
                <a16:creationId xmlns:a16="http://schemas.microsoft.com/office/drawing/2014/main" id="{7ACB93D0-7B23-A1B5-ECF7-5573CC5E49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5629" y="2726107"/>
            <a:ext cx="5215040" cy="288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686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A16C9-48AA-B81B-9253-8732FBB8EDCA}"/>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F85ECFCA-FFAB-DFB3-189F-D6FB2BE5E131}"/>
              </a:ext>
            </a:extLst>
          </p:cNvPr>
          <p:cNvSpPr>
            <a:spLocks noGrp="1"/>
          </p:cNvSpPr>
          <p:nvPr>
            <p:ph type="title"/>
          </p:nvPr>
        </p:nvSpPr>
        <p:spPr/>
        <p:txBody>
          <a:bodyPr>
            <a:normAutofit/>
          </a:bodyPr>
          <a:lstStyle/>
          <a:p>
            <a:r>
              <a:rPr lang="pt-PT" sz="3200" dirty="0"/>
              <a:t>Ética, privacidade e segurança</a:t>
            </a:r>
          </a:p>
        </p:txBody>
      </p:sp>
      <p:sp>
        <p:nvSpPr>
          <p:cNvPr id="2" name="Content Placeholder 13">
            <a:extLst>
              <a:ext uri="{FF2B5EF4-FFF2-40B4-BE49-F238E27FC236}">
                <a16:creationId xmlns:a16="http://schemas.microsoft.com/office/drawing/2014/main" id="{C7061D32-BE68-88FD-FDEB-8787E02DD495}"/>
              </a:ext>
            </a:extLst>
          </p:cNvPr>
          <p:cNvSpPr>
            <a:spLocks noGrp="1"/>
          </p:cNvSpPr>
          <p:nvPr>
            <p:ph sz="half" idx="2"/>
          </p:nvPr>
        </p:nvSpPr>
        <p:spPr>
          <a:xfrm>
            <a:off x="1039813" y="2507853"/>
            <a:ext cx="4256087" cy="1842294"/>
          </a:xfrm>
        </p:spPr>
        <p:txBody>
          <a:bodyPr>
            <a:normAutofit/>
          </a:bodyPr>
          <a:lstStyle/>
          <a:p>
            <a:pPr marL="0" indent="0">
              <a:buNone/>
            </a:pPr>
            <a:r>
              <a:rPr lang="pt-PT" sz="2400" b="1" dirty="0" err="1"/>
              <a:t>Blueprint</a:t>
            </a:r>
            <a:r>
              <a:rPr lang="pt-PT" sz="2400" b="1" dirty="0"/>
              <a:t> for </a:t>
            </a:r>
            <a:r>
              <a:rPr lang="pt-PT" sz="2400" b="1" dirty="0" err="1"/>
              <a:t>an</a:t>
            </a:r>
            <a:r>
              <a:rPr lang="pt-PT" sz="2400" b="1" dirty="0"/>
              <a:t> AI Bill </a:t>
            </a:r>
            <a:r>
              <a:rPr lang="pt-PT" sz="2400" b="1" dirty="0" err="1"/>
              <a:t>of</a:t>
            </a:r>
            <a:r>
              <a:rPr lang="pt-PT" sz="2400" b="1" dirty="0"/>
              <a:t> </a:t>
            </a:r>
            <a:r>
              <a:rPr lang="pt-PT" sz="2400" b="1" dirty="0" err="1"/>
              <a:t>Rights</a:t>
            </a:r>
            <a:r>
              <a:rPr lang="pt-PT" sz="2400" b="1" dirty="0"/>
              <a:t> (EUA)</a:t>
            </a:r>
            <a:r>
              <a:rPr lang="pt-PT" sz="2400" dirty="0"/>
              <a:t>: orienta desenvolvimento e aplicação de sistemas de decisão automatizada</a:t>
            </a:r>
          </a:p>
        </p:txBody>
      </p:sp>
      <p:pic>
        <p:nvPicPr>
          <p:cNvPr id="1028" name="Picture 4" descr="The Golden Rule and the AI Utility Function – Part I -  DataScienceCentral.com">
            <a:extLst>
              <a:ext uri="{FF2B5EF4-FFF2-40B4-BE49-F238E27FC236}">
                <a16:creationId xmlns:a16="http://schemas.microsoft.com/office/drawing/2014/main" id="{909710BC-5844-E726-3AAD-D88B3130A6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2976" y="1812329"/>
            <a:ext cx="5692412"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697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506C2-D38C-31DE-EBCD-9FB405C93869}"/>
            </a:ext>
          </a:extLst>
        </p:cNvPr>
        <p:cNvGrpSpPr/>
        <p:nvPr/>
      </p:nvGrpSpPr>
      <p:grpSpPr>
        <a:xfrm>
          <a:off x="0" y="0"/>
          <a:ext cx="0" cy="0"/>
          <a:chOff x="0" y="0"/>
          <a:chExt cx="0" cy="0"/>
        </a:xfrm>
      </p:grpSpPr>
      <p:sp>
        <p:nvSpPr>
          <p:cNvPr id="2" name="Content Placeholder 13">
            <a:extLst>
              <a:ext uri="{FF2B5EF4-FFF2-40B4-BE49-F238E27FC236}">
                <a16:creationId xmlns:a16="http://schemas.microsoft.com/office/drawing/2014/main" id="{65A572EC-566B-0A69-7BD3-B2D967B03246}"/>
              </a:ext>
            </a:extLst>
          </p:cNvPr>
          <p:cNvSpPr>
            <a:spLocks noGrp="1"/>
          </p:cNvSpPr>
          <p:nvPr>
            <p:ph sz="half" idx="2"/>
          </p:nvPr>
        </p:nvSpPr>
        <p:spPr>
          <a:xfrm>
            <a:off x="6773226" y="1085453"/>
            <a:ext cx="4507582" cy="4687094"/>
          </a:xfrm>
        </p:spPr>
        <p:txBody>
          <a:bodyPr>
            <a:normAutofit/>
          </a:bodyPr>
          <a:lstStyle/>
          <a:p>
            <a:r>
              <a:rPr lang="pt-PT" sz="2400" dirty="0"/>
              <a:t>Tratar ética e privacidade como preocupações primárias e transparentes.</a:t>
            </a:r>
          </a:p>
          <a:p>
            <a:endParaRPr lang="pt-PT" sz="2400" dirty="0"/>
          </a:p>
          <a:p>
            <a:r>
              <a:rPr lang="pt-PT" sz="2400" dirty="0"/>
              <a:t>Demonstrar que a IA está ao serviço da humanidade e não de interesses corporativos.</a:t>
            </a:r>
          </a:p>
          <a:p>
            <a:endParaRPr lang="pt-PT" sz="2400" dirty="0"/>
          </a:p>
          <a:p>
            <a:r>
              <a:rPr lang="pt-PT" sz="2400" dirty="0"/>
              <a:t>Assegurar direitos individuais para manter a confiança pública.</a:t>
            </a:r>
          </a:p>
        </p:txBody>
      </p:sp>
      <p:pic>
        <p:nvPicPr>
          <p:cNvPr id="4" name="Picture 3" descr="A hands shaking with a shield and a check mark&#10;&#10;Description automatically generated">
            <a:extLst>
              <a:ext uri="{FF2B5EF4-FFF2-40B4-BE49-F238E27FC236}">
                <a16:creationId xmlns:a16="http://schemas.microsoft.com/office/drawing/2014/main" id="{8DCC0C3F-F96D-44EA-6401-91A562CAB5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74" y="0"/>
            <a:ext cx="6858000" cy="6858000"/>
          </a:xfrm>
          <a:prstGeom prst="rect">
            <a:avLst/>
          </a:prstGeom>
        </p:spPr>
      </p:pic>
    </p:spTree>
    <p:extLst>
      <p:ext uri="{BB962C8B-B14F-4D97-AF65-F5344CB8AC3E}">
        <p14:creationId xmlns:p14="http://schemas.microsoft.com/office/powerpoint/2010/main" val="1377521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AABF2-01F9-08F6-2F7D-E27095370033}"/>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E01BE735-BE43-6281-9C35-656FE3F3B6D0}"/>
              </a:ext>
            </a:extLst>
          </p:cNvPr>
          <p:cNvSpPr txBox="1"/>
          <p:nvPr/>
        </p:nvSpPr>
        <p:spPr>
          <a:xfrm>
            <a:off x="1401096" y="2875002"/>
            <a:ext cx="9389807" cy="923330"/>
          </a:xfrm>
          <a:prstGeom prst="rect">
            <a:avLst/>
          </a:prstGeom>
          <a:noFill/>
        </p:spPr>
        <p:txBody>
          <a:bodyPr wrap="square" rtlCol="0">
            <a:spAutoFit/>
          </a:bodyPr>
          <a:lstStyle/>
          <a:p>
            <a:pPr algn="ctr"/>
            <a:r>
              <a:rPr lang="pt-PT" sz="5400" b="1" dirty="0">
                <a:latin typeface="Arial" panose="020B0604020202020204" pitchFamily="34" charset="0"/>
                <a:cs typeface="Arial" panose="020B0604020202020204" pitchFamily="34" charset="0"/>
              </a:rPr>
              <a:t>A </a:t>
            </a:r>
            <a:r>
              <a:rPr lang="pt-PT" sz="5400" b="1" dirty="0">
                <a:solidFill>
                  <a:srgbClr val="E44F3D"/>
                </a:solidFill>
                <a:latin typeface="Arial" panose="020B0604020202020204" pitchFamily="34" charset="0"/>
                <a:cs typeface="Arial" panose="020B0604020202020204" pitchFamily="34" charset="0"/>
              </a:rPr>
              <a:t>experiência</a:t>
            </a:r>
            <a:r>
              <a:rPr lang="pt-PT" sz="5400" b="1" dirty="0">
                <a:latin typeface="Arial" panose="020B0604020202020204" pitchFamily="34" charset="0"/>
                <a:cs typeface="Arial" panose="020B0604020202020204" pitchFamily="34" charset="0"/>
              </a:rPr>
              <a:t> da FCCN</a:t>
            </a:r>
          </a:p>
        </p:txBody>
      </p:sp>
    </p:spTree>
    <p:extLst>
      <p:ext uri="{BB962C8B-B14F-4D97-AF65-F5344CB8AC3E}">
        <p14:creationId xmlns:p14="http://schemas.microsoft.com/office/powerpoint/2010/main" val="40881465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9">
            <a:extLst>
              <a:ext uri="{FF2B5EF4-FFF2-40B4-BE49-F238E27FC236}">
                <a16:creationId xmlns:a16="http://schemas.microsoft.com/office/drawing/2014/main" id="{EA36D59A-F6F4-337F-213D-D6FBFF0C67BB}"/>
              </a:ext>
            </a:extLst>
          </p:cNvPr>
          <p:cNvSpPr/>
          <p:nvPr/>
        </p:nvSpPr>
        <p:spPr>
          <a:xfrm>
            <a:off x="405324" y="4379027"/>
            <a:ext cx="3600000" cy="1492716"/>
          </a:xfrm>
          <a:prstGeom prst="rect">
            <a:avLst/>
          </a:prstGeom>
        </p:spPr>
        <p:txBody>
          <a:bodyPr wrap="square">
            <a:spAutoFit/>
          </a:bodyPr>
          <a:lstStyle/>
          <a:p>
            <a:pPr lvl="0" algn="r">
              <a:lnSpc>
                <a:spcPct val="100000"/>
              </a:lnSpc>
              <a:spcBef>
                <a:spcPts val="0"/>
              </a:spcBef>
              <a:spcAft>
                <a:spcPts val="600"/>
              </a:spcAft>
              <a:defRPr/>
            </a:pPr>
            <a:r>
              <a:rPr lang="pt-PT" sz="1400" b="1" kern="0" spc="-10" dirty="0">
                <a:solidFill>
                  <a:srgbClr val="060D25"/>
                </a:solidFill>
                <a:latin typeface="Arial" panose="020B0604020202020204" pitchFamily="34" charset="0"/>
                <a:cs typeface="Arial" panose="020B0604020202020204" pitchFamily="34" charset="0"/>
              </a:rPr>
              <a:t>Monitorização do Impacto</a:t>
            </a:r>
            <a:endParaRPr lang="pt-PT" sz="1200" b="1" kern="0" spc="-10" dirty="0">
              <a:solidFill>
                <a:srgbClr val="060D25"/>
              </a:solidFill>
              <a:latin typeface="Arial" panose="020B0604020202020204" pitchFamily="34" charset="0"/>
              <a:cs typeface="Arial" panose="020B0604020202020204" pitchFamily="34" charset="0"/>
            </a:endParaRPr>
          </a:p>
          <a:p>
            <a:pPr lvl="0" algn="r">
              <a:lnSpc>
                <a:spcPct val="100000"/>
              </a:lnSpc>
              <a:spcBef>
                <a:spcPts val="0"/>
              </a:spcBef>
              <a:spcAft>
                <a:spcPts val="600"/>
              </a:spcAft>
              <a:defRPr/>
            </a:pPr>
            <a:r>
              <a:rPr lang="pt-PT" sz="1200" kern="0" spc="-10" dirty="0">
                <a:solidFill>
                  <a:srgbClr val="000000"/>
                </a:solidFill>
                <a:latin typeface="Arial" panose="020B0604020202020204" pitchFamily="34" charset="0"/>
                <a:cs typeface="Arial" panose="020B0604020202020204" pitchFamily="34" charset="0"/>
              </a:rPr>
              <a:t>Como forma de garantirmos a efetividade do programa, consideramos fundamental desenvolver um modelo de monitorização do impacto, tendo por base a </a:t>
            </a:r>
            <a:r>
              <a:rPr lang="pt-PT" sz="1200" b="1" kern="0" spc="-10" dirty="0">
                <a:solidFill>
                  <a:srgbClr val="000000"/>
                </a:solidFill>
                <a:latin typeface="Arial" panose="020B0604020202020204" pitchFamily="34" charset="0"/>
                <a:cs typeface="Arial" panose="020B0604020202020204" pitchFamily="34" charset="0"/>
              </a:rPr>
              <a:t>identificação de um conjunto de indicadores</a:t>
            </a:r>
            <a:r>
              <a:rPr lang="pt-PT" sz="1200" kern="0" spc="-10" dirty="0">
                <a:solidFill>
                  <a:srgbClr val="000000"/>
                </a:solidFill>
                <a:latin typeface="Arial" panose="020B0604020202020204" pitchFamily="34" charset="0"/>
                <a:cs typeface="Arial" panose="020B0604020202020204" pitchFamily="34" charset="0"/>
              </a:rPr>
              <a:t> e o </a:t>
            </a:r>
            <a:r>
              <a:rPr lang="pt-PT" sz="1200" b="1" kern="0" spc="-10" dirty="0">
                <a:solidFill>
                  <a:srgbClr val="000000"/>
                </a:solidFill>
                <a:latin typeface="Arial" panose="020B0604020202020204" pitchFamily="34" charset="0"/>
                <a:cs typeface="Arial" panose="020B0604020202020204" pitchFamily="34" charset="0"/>
              </a:rPr>
              <a:t>seu acompanhamento periódico</a:t>
            </a:r>
          </a:p>
        </p:txBody>
      </p:sp>
      <p:sp>
        <p:nvSpPr>
          <p:cNvPr id="7" name="Rectangle 50">
            <a:extLst>
              <a:ext uri="{FF2B5EF4-FFF2-40B4-BE49-F238E27FC236}">
                <a16:creationId xmlns:a16="http://schemas.microsoft.com/office/drawing/2014/main" id="{B3BA42B1-CFE9-ADC3-C58D-A4724F870DC4}"/>
              </a:ext>
            </a:extLst>
          </p:cNvPr>
          <p:cNvSpPr/>
          <p:nvPr/>
        </p:nvSpPr>
        <p:spPr>
          <a:xfrm>
            <a:off x="7942140" y="4381385"/>
            <a:ext cx="3600000" cy="1308050"/>
          </a:xfrm>
          <a:prstGeom prst="rect">
            <a:avLst/>
          </a:prstGeom>
        </p:spPr>
        <p:txBody>
          <a:bodyPr wrap="square">
            <a:spAutoFit/>
          </a:bodyPr>
          <a:lstStyle/>
          <a:p>
            <a:pPr lvl="0">
              <a:lnSpc>
                <a:spcPct val="100000"/>
              </a:lnSpc>
              <a:spcBef>
                <a:spcPts val="0"/>
              </a:spcBef>
              <a:spcAft>
                <a:spcPts val="600"/>
              </a:spcAft>
              <a:defRPr/>
            </a:pPr>
            <a:r>
              <a:rPr lang="pt-PT" sz="1400" b="1" kern="0" spc="-10" dirty="0">
                <a:solidFill>
                  <a:srgbClr val="717171"/>
                </a:solidFill>
                <a:latin typeface="Arial" panose="020B0604020202020204" pitchFamily="34" charset="0"/>
                <a:cs typeface="Arial" panose="020B0604020202020204" pitchFamily="34" charset="0"/>
              </a:rPr>
              <a:t>Comunicação</a:t>
            </a:r>
          </a:p>
          <a:p>
            <a:pPr lvl="0">
              <a:lnSpc>
                <a:spcPct val="100000"/>
              </a:lnSpc>
              <a:spcBef>
                <a:spcPts val="0"/>
              </a:spcBef>
              <a:spcAft>
                <a:spcPts val="600"/>
              </a:spcAft>
              <a:defRPr/>
            </a:pPr>
            <a:r>
              <a:rPr lang="pt-PT" sz="1200" kern="0" spc="-10" dirty="0">
                <a:solidFill>
                  <a:srgbClr val="000000"/>
                </a:solidFill>
                <a:latin typeface="Arial" panose="020B0604020202020204" pitchFamily="34" charset="0"/>
                <a:cs typeface="Arial" panose="020B0604020202020204" pitchFamily="34" charset="0"/>
              </a:rPr>
              <a:t>Identificação das </a:t>
            </a:r>
            <a:r>
              <a:rPr lang="pt-PT" sz="1200" b="1" kern="0" spc="-10" dirty="0">
                <a:solidFill>
                  <a:srgbClr val="000000"/>
                </a:solidFill>
                <a:latin typeface="Arial" panose="020B0604020202020204" pitchFamily="34" charset="0"/>
                <a:cs typeface="Arial" panose="020B0604020202020204" pitchFamily="34" charset="0"/>
              </a:rPr>
              <a:t>iniciativas de comunicação</a:t>
            </a:r>
            <a:r>
              <a:rPr lang="pt-PT" sz="1200" kern="0" spc="-10" dirty="0">
                <a:solidFill>
                  <a:srgbClr val="000000"/>
                </a:solidFill>
                <a:latin typeface="Arial" panose="020B0604020202020204" pitchFamily="34" charset="0"/>
                <a:cs typeface="Arial" panose="020B0604020202020204" pitchFamily="34" charset="0"/>
              </a:rPr>
              <a:t>, incluindo </a:t>
            </a:r>
            <a:r>
              <a:rPr lang="pt-PT" sz="1200" b="1" kern="0" spc="-10" dirty="0">
                <a:solidFill>
                  <a:srgbClr val="000000"/>
                </a:solidFill>
                <a:latin typeface="Arial" panose="020B0604020202020204" pitchFamily="34" charset="0"/>
                <a:cs typeface="Arial" panose="020B0604020202020204" pitchFamily="34" charset="0"/>
              </a:rPr>
              <a:t>atividades, canais e boas práticas</a:t>
            </a:r>
            <a:r>
              <a:rPr lang="pt-PT" sz="1200" kern="0" spc="-10" dirty="0">
                <a:solidFill>
                  <a:srgbClr val="000000"/>
                </a:solidFill>
                <a:latin typeface="Arial" panose="020B0604020202020204" pitchFamily="34" charset="0"/>
                <a:cs typeface="Arial" panose="020B0604020202020204" pitchFamily="34" charset="0"/>
              </a:rPr>
              <a:t>, que irão permitir alavancar a utilização do M365 Copilot e facilitarão o </a:t>
            </a:r>
            <a:r>
              <a:rPr lang="pt-PT" sz="1200" b="1" i="1" kern="0" spc="-10" dirty="0" err="1">
                <a:solidFill>
                  <a:srgbClr val="000000"/>
                </a:solidFill>
                <a:latin typeface="Arial" panose="020B0604020202020204" pitchFamily="34" charset="0"/>
                <a:cs typeface="Arial" panose="020B0604020202020204" pitchFamily="34" charset="0"/>
              </a:rPr>
              <a:t>buy</a:t>
            </a:r>
            <a:r>
              <a:rPr lang="pt-PT" sz="1200" b="1" i="1" kern="0" spc="-10" dirty="0">
                <a:solidFill>
                  <a:srgbClr val="000000"/>
                </a:solidFill>
                <a:latin typeface="Arial" panose="020B0604020202020204" pitchFamily="34" charset="0"/>
                <a:cs typeface="Arial" panose="020B0604020202020204" pitchFamily="34" charset="0"/>
              </a:rPr>
              <a:t>-in</a:t>
            </a:r>
            <a:r>
              <a:rPr lang="pt-PT" sz="1200" b="1" kern="0" spc="-10" dirty="0">
                <a:solidFill>
                  <a:srgbClr val="000000"/>
                </a:solidFill>
                <a:latin typeface="Arial" panose="020B0604020202020204" pitchFamily="34" charset="0"/>
                <a:cs typeface="Arial" panose="020B0604020202020204" pitchFamily="34" charset="0"/>
              </a:rPr>
              <a:t> da ferramenta </a:t>
            </a:r>
            <a:r>
              <a:rPr lang="pt-PT" sz="1200" kern="0" spc="-10" dirty="0">
                <a:solidFill>
                  <a:srgbClr val="000000"/>
                </a:solidFill>
                <a:latin typeface="Arial" panose="020B0604020202020204" pitchFamily="34" charset="0"/>
                <a:cs typeface="Arial" panose="020B0604020202020204" pitchFamily="34" charset="0"/>
              </a:rPr>
              <a:t>pelos participantes </a:t>
            </a:r>
            <a:endParaRPr lang="pt-PT" sz="1200" b="1" i="1" kern="0" spc="-10" dirty="0">
              <a:solidFill>
                <a:srgbClr val="000000"/>
              </a:solidFill>
              <a:latin typeface="Arial" panose="020B0604020202020204" pitchFamily="34" charset="0"/>
              <a:cs typeface="Arial" panose="020B0604020202020204" pitchFamily="34" charset="0"/>
            </a:endParaRPr>
          </a:p>
        </p:txBody>
      </p:sp>
      <p:sp>
        <p:nvSpPr>
          <p:cNvPr id="8" name="Rectangle 52">
            <a:extLst>
              <a:ext uri="{FF2B5EF4-FFF2-40B4-BE49-F238E27FC236}">
                <a16:creationId xmlns:a16="http://schemas.microsoft.com/office/drawing/2014/main" id="{C02C8A53-BA9A-C939-9C59-39E5B8679406}"/>
              </a:ext>
            </a:extLst>
          </p:cNvPr>
          <p:cNvSpPr/>
          <p:nvPr/>
        </p:nvSpPr>
        <p:spPr>
          <a:xfrm>
            <a:off x="7975630" y="2446942"/>
            <a:ext cx="3600000" cy="1308050"/>
          </a:xfrm>
          <a:prstGeom prst="rect">
            <a:avLst/>
          </a:prstGeom>
        </p:spPr>
        <p:txBody>
          <a:bodyPr wrap="square">
            <a:spAutoFit/>
          </a:bodyPr>
          <a:lstStyle/>
          <a:p>
            <a:pPr lvl="0">
              <a:lnSpc>
                <a:spcPct val="100000"/>
              </a:lnSpc>
              <a:spcBef>
                <a:spcPts val="0"/>
              </a:spcBef>
              <a:spcAft>
                <a:spcPts val="600"/>
              </a:spcAft>
              <a:defRPr/>
            </a:pPr>
            <a:r>
              <a:rPr lang="pt-PT" sz="1400" b="1" kern="0" spc="-10" dirty="0">
                <a:solidFill>
                  <a:srgbClr val="C8C8C8"/>
                </a:solidFill>
                <a:latin typeface="Arial" panose="020B0604020202020204" pitchFamily="34" charset="0"/>
                <a:cs typeface="Arial" panose="020B0604020202020204" pitchFamily="34" charset="0"/>
              </a:rPr>
              <a:t>Formação</a:t>
            </a:r>
          </a:p>
          <a:p>
            <a:pPr lvl="0">
              <a:lnSpc>
                <a:spcPct val="100000"/>
              </a:lnSpc>
              <a:spcBef>
                <a:spcPts val="0"/>
              </a:spcBef>
              <a:spcAft>
                <a:spcPts val="600"/>
              </a:spcAft>
              <a:defRPr/>
            </a:pPr>
            <a:r>
              <a:rPr lang="pt-PT" sz="1200" kern="0" spc="-10" dirty="0">
                <a:solidFill>
                  <a:srgbClr val="000000"/>
                </a:solidFill>
                <a:latin typeface="Arial" panose="020B0604020202020204" pitchFamily="34" charset="0"/>
                <a:ea typeface="Calibri Light" charset="0"/>
                <a:cs typeface="Arial" panose="020B0604020202020204" pitchFamily="34" charset="0"/>
              </a:rPr>
              <a:t>Definição da </a:t>
            </a:r>
            <a:r>
              <a:rPr lang="pt-PT" sz="1200" b="1" kern="0" spc="-10" dirty="0">
                <a:solidFill>
                  <a:srgbClr val="000000"/>
                </a:solidFill>
                <a:latin typeface="Arial" panose="020B0604020202020204" pitchFamily="34" charset="0"/>
                <a:ea typeface="Calibri Light" charset="0"/>
                <a:cs typeface="Arial" panose="020B0604020202020204" pitchFamily="34" charset="0"/>
              </a:rPr>
              <a:t>jornada de aprendizagem abrangente</a:t>
            </a:r>
            <a:r>
              <a:rPr lang="pt-PT" sz="1200" kern="0" spc="-10" dirty="0">
                <a:solidFill>
                  <a:srgbClr val="000000"/>
                </a:solidFill>
                <a:latin typeface="Arial" panose="020B0604020202020204" pitchFamily="34" charset="0"/>
                <a:ea typeface="Calibri Light" charset="0"/>
                <a:cs typeface="Arial" panose="020B0604020202020204" pitchFamily="34" charset="0"/>
              </a:rPr>
              <a:t>, que incorpora </a:t>
            </a:r>
            <a:r>
              <a:rPr lang="pt-PT" sz="1200" b="1" kern="0" spc="-10" dirty="0">
                <a:solidFill>
                  <a:srgbClr val="000000"/>
                </a:solidFill>
                <a:latin typeface="Arial" panose="020B0604020202020204" pitchFamily="34" charset="0"/>
                <a:ea typeface="Calibri Light" charset="0"/>
                <a:cs typeface="Arial" panose="020B0604020202020204" pitchFamily="34" charset="0"/>
              </a:rPr>
              <a:t>diferentes momentos, formatos e metodologias</a:t>
            </a:r>
            <a:r>
              <a:rPr lang="pt-PT" sz="1200" kern="0" spc="-10" dirty="0">
                <a:solidFill>
                  <a:srgbClr val="000000"/>
                </a:solidFill>
                <a:latin typeface="Arial" panose="020B0604020202020204" pitchFamily="34" charset="0"/>
                <a:ea typeface="Calibri Light" charset="0"/>
                <a:cs typeface="Arial" panose="020B0604020202020204" pitchFamily="34" charset="0"/>
              </a:rPr>
              <a:t>, de modo capacitar os utilizadores para </a:t>
            </a:r>
            <a:r>
              <a:rPr lang="pt-PT" sz="1200" b="1" dirty="0">
                <a:latin typeface="Arial" panose="020B0604020202020204" pitchFamily="34" charset="0"/>
                <a:cs typeface="Arial" panose="020B0604020202020204" pitchFamily="34" charset="0"/>
              </a:rPr>
              <a:t>maximizar e otimizar a utilização do M365 Copilot</a:t>
            </a:r>
            <a:endParaRPr lang="pt-PT" sz="1200" b="1" kern="0" spc="-10" dirty="0">
              <a:solidFill>
                <a:srgbClr val="000000"/>
              </a:solidFill>
              <a:latin typeface="Arial" panose="020B0604020202020204" pitchFamily="34" charset="0"/>
              <a:ea typeface="Calibri Light" charset="0"/>
              <a:cs typeface="Arial" panose="020B0604020202020204" pitchFamily="34" charset="0"/>
            </a:endParaRPr>
          </a:p>
        </p:txBody>
      </p:sp>
      <p:grpSp>
        <p:nvGrpSpPr>
          <p:cNvPr id="10" name="Group 36">
            <a:extLst>
              <a:ext uri="{FF2B5EF4-FFF2-40B4-BE49-F238E27FC236}">
                <a16:creationId xmlns:a16="http://schemas.microsoft.com/office/drawing/2014/main" id="{0D7D6F73-EDA0-F5AA-8641-04A5E949ED20}"/>
              </a:ext>
            </a:extLst>
          </p:cNvPr>
          <p:cNvGrpSpPr/>
          <p:nvPr/>
        </p:nvGrpSpPr>
        <p:grpSpPr>
          <a:xfrm>
            <a:off x="4125134" y="2136591"/>
            <a:ext cx="3697197" cy="3820234"/>
            <a:chOff x="4261548" y="2450487"/>
            <a:chExt cx="3697197" cy="3820234"/>
          </a:xfrm>
        </p:grpSpPr>
        <p:sp>
          <p:nvSpPr>
            <p:cNvPr id="11" name="Isosceles Triangle 16">
              <a:extLst>
                <a:ext uri="{FF2B5EF4-FFF2-40B4-BE49-F238E27FC236}">
                  <a16:creationId xmlns:a16="http://schemas.microsoft.com/office/drawing/2014/main" id="{370A3580-E82D-5FB3-049B-448E97BA9CEC}"/>
                </a:ext>
              </a:extLst>
            </p:cNvPr>
            <p:cNvSpPr/>
            <p:nvPr/>
          </p:nvSpPr>
          <p:spPr>
            <a:xfrm rot="11286206">
              <a:off x="7832818" y="4578022"/>
              <a:ext cx="125927" cy="93987"/>
            </a:xfrm>
            <a:prstGeom prst="triangle">
              <a:avLst/>
            </a:prstGeom>
            <a:solidFill>
              <a:schemeClr val="bg1">
                <a:lumMod val="50000"/>
              </a:schemeClr>
            </a:solidFill>
            <a:ln>
              <a:solidFill>
                <a:schemeClr val="bg1">
                  <a:lumMod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sz="2000">
                <a:solidFill>
                  <a:schemeClr val="bg1">
                    <a:lumMod val="50000"/>
                  </a:schemeClr>
                </a:solidFill>
                <a:latin typeface="Arial" panose="020B0604020202020204" pitchFamily="34" charset="0"/>
                <a:cs typeface="Arial" panose="020B0604020202020204" pitchFamily="34" charset="0"/>
              </a:endParaRPr>
            </a:p>
          </p:txBody>
        </p:sp>
        <p:sp>
          <p:nvSpPr>
            <p:cNvPr id="13" name="Isosceles Triangle 15">
              <a:extLst>
                <a:ext uri="{FF2B5EF4-FFF2-40B4-BE49-F238E27FC236}">
                  <a16:creationId xmlns:a16="http://schemas.microsoft.com/office/drawing/2014/main" id="{47A9C540-CFD5-595F-13C2-4C11DBB129C3}"/>
                </a:ext>
              </a:extLst>
            </p:cNvPr>
            <p:cNvSpPr/>
            <p:nvPr/>
          </p:nvSpPr>
          <p:spPr>
            <a:xfrm rot="3305190">
              <a:off x="5099667" y="2847170"/>
              <a:ext cx="125242" cy="94501"/>
            </a:xfrm>
            <a:prstGeom prst="triangle">
              <a:avLst/>
            </a:prstGeom>
            <a:solidFill>
              <a:schemeClr val="bg1">
                <a:lumMod val="50000"/>
              </a:schemeClr>
            </a:solidFill>
            <a:ln>
              <a:solidFill>
                <a:schemeClr val="bg1">
                  <a:lumMod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sz="2000">
                <a:solidFill>
                  <a:schemeClr val="bg1">
                    <a:lumMod val="50000"/>
                  </a:schemeClr>
                </a:solidFill>
                <a:latin typeface="Arial" panose="020B0604020202020204" pitchFamily="34" charset="0"/>
                <a:cs typeface="Arial" panose="020B0604020202020204" pitchFamily="34" charset="0"/>
              </a:endParaRPr>
            </a:p>
          </p:txBody>
        </p:sp>
        <p:sp>
          <p:nvSpPr>
            <p:cNvPr id="14" name="Isosceles Triangle 17">
              <a:extLst>
                <a:ext uri="{FF2B5EF4-FFF2-40B4-BE49-F238E27FC236}">
                  <a16:creationId xmlns:a16="http://schemas.microsoft.com/office/drawing/2014/main" id="{4654E2B2-4A3E-961B-3FC4-D5431FC96967}"/>
                </a:ext>
              </a:extLst>
            </p:cNvPr>
            <p:cNvSpPr/>
            <p:nvPr/>
          </p:nvSpPr>
          <p:spPr>
            <a:xfrm rot="17204222">
              <a:off x="5608885" y="6160849"/>
              <a:ext cx="125242" cy="94501"/>
            </a:xfrm>
            <a:prstGeom prst="triangle">
              <a:avLst/>
            </a:prstGeom>
            <a:solidFill>
              <a:schemeClr val="bg1">
                <a:lumMod val="50000"/>
              </a:schemeClr>
            </a:solidFill>
            <a:ln>
              <a:solidFill>
                <a:schemeClr val="bg1">
                  <a:lumMod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sz="2000">
                <a:solidFill>
                  <a:schemeClr val="bg1">
                    <a:lumMod val="50000"/>
                  </a:schemeClr>
                </a:solidFill>
                <a:latin typeface="Arial" panose="020B0604020202020204" pitchFamily="34" charset="0"/>
                <a:cs typeface="Arial" panose="020B0604020202020204" pitchFamily="34" charset="0"/>
              </a:endParaRPr>
            </a:p>
          </p:txBody>
        </p:sp>
        <p:grpSp>
          <p:nvGrpSpPr>
            <p:cNvPr id="15" name="Group 12">
              <a:extLst>
                <a:ext uri="{FF2B5EF4-FFF2-40B4-BE49-F238E27FC236}">
                  <a16:creationId xmlns:a16="http://schemas.microsoft.com/office/drawing/2014/main" id="{C2BA2DA3-A351-962C-7E7C-DBDE444C270E}"/>
                </a:ext>
              </a:extLst>
            </p:cNvPr>
            <p:cNvGrpSpPr/>
            <p:nvPr/>
          </p:nvGrpSpPr>
          <p:grpSpPr>
            <a:xfrm>
              <a:off x="4261548" y="2450487"/>
              <a:ext cx="3643203" cy="3806500"/>
              <a:chOff x="4261548" y="2450487"/>
              <a:chExt cx="3643200" cy="3806500"/>
            </a:xfrm>
          </p:grpSpPr>
          <p:sp>
            <p:nvSpPr>
              <p:cNvPr id="16" name="Oval 15">
                <a:extLst>
                  <a:ext uri="{FF2B5EF4-FFF2-40B4-BE49-F238E27FC236}">
                    <a16:creationId xmlns:a16="http://schemas.microsoft.com/office/drawing/2014/main" id="{7EEB12FE-B953-C850-3F70-DD31BB71EA57}"/>
                  </a:ext>
                </a:extLst>
              </p:cNvPr>
              <p:cNvSpPr/>
              <p:nvPr/>
            </p:nvSpPr>
            <p:spPr>
              <a:xfrm>
                <a:off x="4261548" y="2639252"/>
                <a:ext cx="3639855" cy="3617735"/>
              </a:xfrm>
              <a:prstGeom prst="ellipse">
                <a:avLst/>
              </a:prstGeom>
              <a:noFill/>
              <a:ln>
                <a:solidFill>
                  <a:schemeClr val="bg1">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sz="2000">
                  <a:solidFill>
                    <a:schemeClr val="bg1">
                      <a:lumMod val="50000"/>
                    </a:schemeClr>
                  </a:solidFill>
                  <a:latin typeface="Arial" panose="020B0604020202020204" pitchFamily="34" charset="0"/>
                  <a:cs typeface="Arial" panose="020B0604020202020204" pitchFamily="34" charset="0"/>
                </a:endParaRPr>
              </a:p>
            </p:txBody>
          </p:sp>
          <p:grpSp>
            <p:nvGrpSpPr>
              <p:cNvPr id="17" name="Google Shape;6647;p79">
                <a:extLst>
                  <a:ext uri="{FF2B5EF4-FFF2-40B4-BE49-F238E27FC236}">
                    <a16:creationId xmlns:a16="http://schemas.microsoft.com/office/drawing/2014/main" id="{36E398DF-01A2-9CEC-251F-7A3F3E0B92F1}"/>
                  </a:ext>
                </a:extLst>
              </p:cNvPr>
              <p:cNvGrpSpPr>
                <a:grpSpLocks noChangeAspect="1"/>
              </p:cNvGrpSpPr>
              <p:nvPr/>
            </p:nvGrpSpPr>
            <p:grpSpPr>
              <a:xfrm>
                <a:off x="4315562" y="2827705"/>
                <a:ext cx="3589186" cy="3251167"/>
                <a:chOff x="4204684" y="2104422"/>
                <a:chExt cx="699824" cy="637383"/>
              </a:xfrm>
            </p:grpSpPr>
            <p:grpSp>
              <p:nvGrpSpPr>
                <p:cNvPr id="21" name="Google Shape;6648;p79">
                  <a:extLst>
                    <a:ext uri="{FF2B5EF4-FFF2-40B4-BE49-F238E27FC236}">
                      <a16:creationId xmlns:a16="http://schemas.microsoft.com/office/drawing/2014/main" id="{BCD94D73-2760-1B6E-98B3-993AE8492052}"/>
                    </a:ext>
                  </a:extLst>
                </p:cNvPr>
                <p:cNvGrpSpPr/>
                <p:nvPr/>
              </p:nvGrpSpPr>
              <p:grpSpPr>
                <a:xfrm>
                  <a:off x="4204686" y="2430067"/>
                  <a:ext cx="342957" cy="311738"/>
                  <a:chOff x="4204684" y="2430067"/>
                  <a:chExt cx="342957" cy="311738"/>
                </a:xfrm>
              </p:grpSpPr>
              <p:sp>
                <p:nvSpPr>
                  <p:cNvPr id="31" name="Google Shape;6649;p79">
                    <a:extLst>
                      <a:ext uri="{FF2B5EF4-FFF2-40B4-BE49-F238E27FC236}">
                        <a16:creationId xmlns:a16="http://schemas.microsoft.com/office/drawing/2014/main" id="{658F616C-7D2B-B0A1-8B35-6A5E9184C54F}"/>
                      </a:ext>
                    </a:extLst>
                  </p:cNvPr>
                  <p:cNvSpPr/>
                  <p:nvPr/>
                </p:nvSpPr>
                <p:spPr>
                  <a:xfrm>
                    <a:off x="4235882" y="2430067"/>
                    <a:ext cx="311759" cy="311738"/>
                  </a:xfrm>
                  <a:custGeom>
                    <a:avLst/>
                    <a:gdLst/>
                    <a:ahLst/>
                    <a:cxnLst/>
                    <a:rect l="l" t="t" r="r" b="b"/>
                    <a:pathLst>
                      <a:path w="8384" h="8384" extrusionOk="0">
                        <a:moveTo>
                          <a:pt x="1" y="0"/>
                        </a:moveTo>
                        <a:cubicBezTo>
                          <a:pt x="23" y="1056"/>
                          <a:pt x="239" y="2096"/>
                          <a:pt x="641" y="3073"/>
                        </a:cubicBezTo>
                        <a:cubicBezTo>
                          <a:pt x="676" y="3072"/>
                          <a:pt x="710" y="3070"/>
                          <a:pt x="745" y="3070"/>
                        </a:cubicBezTo>
                        <a:cubicBezTo>
                          <a:pt x="1419" y="3070"/>
                          <a:pt x="2047" y="3416"/>
                          <a:pt x="2406" y="3988"/>
                        </a:cubicBezTo>
                        <a:cubicBezTo>
                          <a:pt x="2766" y="4558"/>
                          <a:pt x="2808" y="5272"/>
                          <a:pt x="2516" y="5880"/>
                        </a:cubicBezTo>
                        <a:cubicBezTo>
                          <a:pt x="4076" y="7440"/>
                          <a:pt x="6179" y="8337"/>
                          <a:pt x="8384" y="8383"/>
                        </a:cubicBezTo>
                        <a:lnTo>
                          <a:pt x="8384" y="3190"/>
                        </a:lnTo>
                        <a:cubicBezTo>
                          <a:pt x="6664" y="3094"/>
                          <a:pt x="5290" y="1720"/>
                          <a:pt x="5194" y="0"/>
                        </a:cubicBezTo>
                        <a:close/>
                      </a:path>
                    </a:pathLst>
                  </a:custGeom>
                  <a:solidFill>
                    <a:srgbClr val="060D25"/>
                  </a:solidFill>
                  <a:ln>
                    <a:noFill/>
                  </a:ln>
                </p:spPr>
                <p:txBody>
                  <a:bodyPr spcFirstLastPara="1" wrap="square" lIns="121900" tIns="121900" rIns="121900" bIns="121900" anchor="ctr" anchorCtr="0">
                    <a:noAutofit/>
                  </a:bodyPr>
                  <a:lstStyle/>
                  <a:p>
                    <a:endParaRPr lang="pt-PT" sz="2400">
                      <a:solidFill>
                        <a:schemeClr val="bg1">
                          <a:lumMod val="50000"/>
                        </a:schemeClr>
                      </a:solidFill>
                      <a:latin typeface="Arial" panose="020B0604020202020204" pitchFamily="34" charset="0"/>
                      <a:cs typeface="Arial" panose="020B0604020202020204" pitchFamily="34" charset="0"/>
                    </a:endParaRPr>
                  </a:p>
                </p:txBody>
              </p:sp>
              <p:sp>
                <p:nvSpPr>
                  <p:cNvPr id="32" name="Google Shape;6650;p79">
                    <a:extLst>
                      <a:ext uri="{FF2B5EF4-FFF2-40B4-BE49-F238E27FC236}">
                        <a16:creationId xmlns:a16="http://schemas.microsoft.com/office/drawing/2014/main" id="{2AAFD76A-EF35-EC16-0AF1-FB3295A480CE}"/>
                      </a:ext>
                    </a:extLst>
                  </p:cNvPr>
                  <p:cNvSpPr/>
                  <p:nvPr/>
                </p:nvSpPr>
                <p:spPr>
                  <a:xfrm>
                    <a:off x="4204684" y="2558309"/>
                    <a:ext cx="117839" cy="117794"/>
                  </a:xfrm>
                  <a:custGeom>
                    <a:avLst/>
                    <a:gdLst/>
                    <a:ahLst/>
                    <a:cxnLst/>
                    <a:rect l="l" t="t" r="r" b="b"/>
                    <a:pathLst>
                      <a:path w="3169" h="3168" extrusionOk="0">
                        <a:moveTo>
                          <a:pt x="1584" y="0"/>
                        </a:moveTo>
                        <a:cubicBezTo>
                          <a:pt x="710" y="0"/>
                          <a:pt x="1" y="710"/>
                          <a:pt x="1" y="1584"/>
                        </a:cubicBezTo>
                        <a:cubicBezTo>
                          <a:pt x="1" y="2459"/>
                          <a:pt x="710" y="3168"/>
                          <a:pt x="1584" y="3168"/>
                        </a:cubicBezTo>
                        <a:cubicBezTo>
                          <a:pt x="2459" y="3168"/>
                          <a:pt x="3168" y="2459"/>
                          <a:pt x="3168" y="1584"/>
                        </a:cubicBezTo>
                        <a:cubicBezTo>
                          <a:pt x="3168" y="710"/>
                          <a:pt x="2459" y="0"/>
                          <a:pt x="1584" y="0"/>
                        </a:cubicBezTo>
                        <a:close/>
                      </a:path>
                    </a:pathLst>
                  </a:custGeom>
                  <a:solidFill>
                    <a:srgbClr val="060D25"/>
                  </a:solidFill>
                  <a:ln>
                    <a:noFill/>
                  </a:ln>
                </p:spPr>
                <p:txBody>
                  <a:bodyPr spcFirstLastPara="1" wrap="square" lIns="121900" tIns="121900" rIns="121900" bIns="121900" anchor="ctr" anchorCtr="0">
                    <a:noAutofit/>
                  </a:bodyPr>
                  <a:lstStyle/>
                  <a:p>
                    <a:endParaRPr lang="pt-PT" sz="2400">
                      <a:solidFill>
                        <a:schemeClr val="bg1">
                          <a:lumMod val="50000"/>
                        </a:schemeClr>
                      </a:solidFill>
                      <a:latin typeface="Arial" panose="020B0604020202020204" pitchFamily="34" charset="0"/>
                      <a:cs typeface="Arial" panose="020B0604020202020204" pitchFamily="34" charset="0"/>
                    </a:endParaRPr>
                  </a:p>
                </p:txBody>
              </p:sp>
            </p:grpSp>
            <p:grpSp>
              <p:nvGrpSpPr>
                <p:cNvPr id="22" name="Google Shape;6651;p79">
                  <a:extLst>
                    <a:ext uri="{FF2B5EF4-FFF2-40B4-BE49-F238E27FC236}">
                      <a16:creationId xmlns:a16="http://schemas.microsoft.com/office/drawing/2014/main" id="{3D2AD4B3-90B1-B47C-0D6B-A95BAB23810A}"/>
                    </a:ext>
                  </a:extLst>
                </p:cNvPr>
                <p:cNvGrpSpPr/>
                <p:nvPr/>
              </p:nvGrpSpPr>
              <p:grpSpPr>
                <a:xfrm>
                  <a:off x="4561588" y="2430067"/>
                  <a:ext cx="342920" cy="311738"/>
                  <a:chOff x="4561586" y="2430067"/>
                  <a:chExt cx="342920" cy="311738"/>
                </a:xfrm>
              </p:grpSpPr>
              <p:sp>
                <p:nvSpPr>
                  <p:cNvPr id="29" name="Google Shape;6652;p79">
                    <a:extLst>
                      <a:ext uri="{FF2B5EF4-FFF2-40B4-BE49-F238E27FC236}">
                        <a16:creationId xmlns:a16="http://schemas.microsoft.com/office/drawing/2014/main" id="{5149E25A-D3D4-5F2A-30A1-9971E165ABA0}"/>
                      </a:ext>
                    </a:extLst>
                  </p:cNvPr>
                  <p:cNvSpPr/>
                  <p:nvPr/>
                </p:nvSpPr>
                <p:spPr>
                  <a:xfrm>
                    <a:off x="4561586" y="2430067"/>
                    <a:ext cx="311759" cy="311738"/>
                  </a:xfrm>
                  <a:custGeom>
                    <a:avLst/>
                    <a:gdLst/>
                    <a:ahLst/>
                    <a:cxnLst/>
                    <a:rect l="l" t="t" r="r" b="b"/>
                    <a:pathLst>
                      <a:path w="8384" h="8384" extrusionOk="0">
                        <a:moveTo>
                          <a:pt x="3189" y="0"/>
                        </a:moveTo>
                        <a:cubicBezTo>
                          <a:pt x="3093" y="1720"/>
                          <a:pt x="1721" y="3092"/>
                          <a:pt x="1" y="3190"/>
                        </a:cubicBezTo>
                        <a:lnTo>
                          <a:pt x="1" y="8383"/>
                        </a:lnTo>
                        <a:cubicBezTo>
                          <a:pt x="2206" y="8337"/>
                          <a:pt x="4309" y="7440"/>
                          <a:pt x="5868" y="5880"/>
                        </a:cubicBezTo>
                        <a:cubicBezTo>
                          <a:pt x="5577" y="5272"/>
                          <a:pt x="5618" y="4558"/>
                          <a:pt x="5979" y="3986"/>
                        </a:cubicBezTo>
                        <a:cubicBezTo>
                          <a:pt x="6337" y="3416"/>
                          <a:pt x="6965" y="3070"/>
                          <a:pt x="7639" y="3070"/>
                        </a:cubicBezTo>
                        <a:cubicBezTo>
                          <a:pt x="7675" y="3070"/>
                          <a:pt x="7710" y="3070"/>
                          <a:pt x="7743" y="3073"/>
                        </a:cubicBezTo>
                        <a:cubicBezTo>
                          <a:pt x="8145" y="2096"/>
                          <a:pt x="8362" y="1056"/>
                          <a:pt x="8384" y="0"/>
                        </a:cubicBezTo>
                        <a:close/>
                      </a:path>
                    </a:pathLst>
                  </a:custGeom>
                  <a:solidFill>
                    <a:srgbClr val="717171"/>
                  </a:solidFill>
                  <a:ln>
                    <a:noFill/>
                  </a:ln>
                </p:spPr>
                <p:txBody>
                  <a:bodyPr spcFirstLastPara="1" wrap="square" lIns="121900" tIns="121900" rIns="121900" bIns="121900" anchor="ctr" anchorCtr="0">
                    <a:noAutofit/>
                  </a:bodyPr>
                  <a:lstStyle/>
                  <a:p>
                    <a:endParaRPr lang="pt-PT" sz="2400">
                      <a:solidFill>
                        <a:schemeClr val="bg1">
                          <a:lumMod val="50000"/>
                        </a:schemeClr>
                      </a:solidFill>
                      <a:latin typeface="Arial" panose="020B0604020202020204" pitchFamily="34" charset="0"/>
                      <a:cs typeface="Arial" panose="020B0604020202020204" pitchFamily="34" charset="0"/>
                    </a:endParaRPr>
                  </a:p>
                </p:txBody>
              </p:sp>
              <p:sp>
                <p:nvSpPr>
                  <p:cNvPr id="30" name="Google Shape;6653;p79">
                    <a:extLst>
                      <a:ext uri="{FF2B5EF4-FFF2-40B4-BE49-F238E27FC236}">
                        <a16:creationId xmlns:a16="http://schemas.microsoft.com/office/drawing/2014/main" id="{22B39A0F-7494-1551-3483-56959199B577}"/>
                      </a:ext>
                    </a:extLst>
                  </p:cNvPr>
                  <p:cNvSpPr/>
                  <p:nvPr/>
                </p:nvSpPr>
                <p:spPr>
                  <a:xfrm>
                    <a:off x="4786741" y="2558309"/>
                    <a:ext cx="117765" cy="117794"/>
                  </a:xfrm>
                  <a:custGeom>
                    <a:avLst/>
                    <a:gdLst/>
                    <a:ahLst/>
                    <a:cxnLst/>
                    <a:rect l="l" t="t" r="r" b="b"/>
                    <a:pathLst>
                      <a:path w="3167" h="3168" extrusionOk="0">
                        <a:moveTo>
                          <a:pt x="1583" y="0"/>
                        </a:moveTo>
                        <a:cubicBezTo>
                          <a:pt x="708" y="0"/>
                          <a:pt x="1" y="710"/>
                          <a:pt x="1" y="1584"/>
                        </a:cubicBezTo>
                        <a:cubicBezTo>
                          <a:pt x="1" y="2459"/>
                          <a:pt x="708" y="3168"/>
                          <a:pt x="1583" y="3168"/>
                        </a:cubicBezTo>
                        <a:cubicBezTo>
                          <a:pt x="2457" y="3168"/>
                          <a:pt x="3166" y="2459"/>
                          <a:pt x="3166" y="1584"/>
                        </a:cubicBezTo>
                        <a:cubicBezTo>
                          <a:pt x="3166" y="710"/>
                          <a:pt x="2457" y="0"/>
                          <a:pt x="1583" y="0"/>
                        </a:cubicBezTo>
                        <a:close/>
                      </a:path>
                    </a:pathLst>
                  </a:custGeom>
                  <a:solidFill>
                    <a:srgbClr val="717171"/>
                  </a:solidFill>
                  <a:ln>
                    <a:noFill/>
                  </a:ln>
                </p:spPr>
                <p:txBody>
                  <a:bodyPr spcFirstLastPara="1" wrap="square" lIns="121900" tIns="121900" rIns="121900" bIns="121900" anchor="ctr" anchorCtr="0">
                    <a:noAutofit/>
                  </a:bodyPr>
                  <a:lstStyle/>
                  <a:p>
                    <a:endParaRPr lang="pt-PT" sz="2400">
                      <a:solidFill>
                        <a:schemeClr val="bg1">
                          <a:lumMod val="50000"/>
                        </a:schemeClr>
                      </a:solidFill>
                      <a:latin typeface="Arial" panose="020B0604020202020204" pitchFamily="34" charset="0"/>
                      <a:cs typeface="Arial" panose="020B0604020202020204" pitchFamily="34" charset="0"/>
                    </a:endParaRPr>
                  </a:p>
                </p:txBody>
              </p:sp>
            </p:grpSp>
            <p:grpSp>
              <p:nvGrpSpPr>
                <p:cNvPr id="23" name="Google Shape;6654;p79">
                  <a:extLst>
                    <a:ext uri="{FF2B5EF4-FFF2-40B4-BE49-F238E27FC236}">
                      <a16:creationId xmlns:a16="http://schemas.microsoft.com/office/drawing/2014/main" id="{48E18235-D4D0-8243-288C-EA2B4AD38300}"/>
                    </a:ext>
                  </a:extLst>
                </p:cNvPr>
                <p:cNvGrpSpPr/>
                <p:nvPr/>
              </p:nvGrpSpPr>
              <p:grpSpPr>
                <a:xfrm>
                  <a:off x="4561587" y="2104422"/>
                  <a:ext cx="342920" cy="311738"/>
                  <a:chOff x="4561586" y="2104422"/>
                  <a:chExt cx="342920" cy="311738"/>
                </a:xfrm>
              </p:grpSpPr>
              <p:sp>
                <p:nvSpPr>
                  <p:cNvPr id="27" name="Google Shape;6655;p79">
                    <a:extLst>
                      <a:ext uri="{FF2B5EF4-FFF2-40B4-BE49-F238E27FC236}">
                        <a16:creationId xmlns:a16="http://schemas.microsoft.com/office/drawing/2014/main" id="{442F07D3-DC97-295B-CC26-0AA53F458F86}"/>
                      </a:ext>
                    </a:extLst>
                  </p:cNvPr>
                  <p:cNvSpPr/>
                  <p:nvPr/>
                </p:nvSpPr>
                <p:spPr>
                  <a:xfrm>
                    <a:off x="4561586" y="2104422"/>
                    <a:ext cx="311722" cy="311738"/>
                  </a:xfrm>
                  <a:custGeom>
                    <a:avLst/>
                    <a:gdLst/>
                    <a:ahLst/>
                    <a:cxnLst/>
                    <a:rect l="l" t="t" r="r" b="b"/>
                    <a:pathLst>
                      <a:path w="8383" h="8384" extrusionOk="0">
                        <a:moveTo>
                          <a:pt x="1" y="1"/>
                        </a:moveTo>
                        <a:lnTo>
                          <a:pt x="1" y="5194"/>
                        </a:lnTo>
                        <a:cubicBezTo>
                          <a:pt x="1721" y="5290"/>
                          <a:pt x="3093" y="6662"/>
                          <a:pt x="3189" y="8384"/>
                        </a:cubicBezTo>
                        <a:lnTo>
                          <a:pt x="8382" y="8384"/>
                        </a:lnTo>
                        <a:cubicBezTo>
                          <a:pt x="8362" y="7328"/>
                          <a:pt x="8144" y="6286"/>
                          <a:pt x="7742" y="5311"/>
                        </a:cubicBezTo>
                        <a:cubicBezTo>
                          <a:pt x="7708" y="5312"/>
                          <a:pt x="7673" y="5314"/>
                          <a:pt x="7638" y="5314"/>
                        </a:cubicBezTo>
                        <a:cubicBezTo>
                          <a:pt x="6964" y="5312"/>
                          <a:pt x="6336" y="4966"/>
                          <a:pt x="5977" y="4396"/>
                        </a:cubicBezTo>
                        <a:cubicBezTo>
                          <a:pt x="5618" y="3825"/>
                          <a:pt x="5577" y="3110"/>
                          <a:pt x="5867" y="2502"/>
                        </a:cubicBezTo>
                        <a:cubicBezTo>
                          <a:pt x="4309" y="942"/>
                          <a:pt x="2206" y="45"/>
                          <a:pt x="1" y="1"/>
                        </a:cubicBezTo>
                        <a:close/>
                      </a:path>
                    </a:pathLst>
                  </a:custGeom>
                  <a:solidFill>
                    <a:srgbClr val="C8C8C8"/>
                  </a:solidFill>
                  <a:ln>
                    <a:noFill/>
                  </a:ln>
                </p:spPr>
                <p:txBody>
                  <a:bodyPr spcFirstLastPara="1" wrap="square" lIns="121900" tIns="121900" rIns="121900" bIns="121900" anchor="ctr" anchorCtr="0">
                    <a:noAutofit/>
                  </a:bodyPr>
                  <a:lstStyle/>
                  <a:p>
                    <a:endParaRPr lang="pt-PT" sz="2400">
                      <a:solidFill>
                        <a:schemeClr val="bg1">
                          <a:lumMod val="50000"/>
                        </a:schemeClr>
                      </a:solidFill>
                      <a:latin typeface="Arial" panose="020B0604020202020204" pitchFamily="34" charset="0"/>
                      <a:cs typeface="Arial" panose="020B0604020202020204" pitchFamily="34" charset="0"/>
                    </a:endParaRPr>
                  </a:p>
                </p:txBody>
              </p:sp>
              <p:sp>
                <p:nvSpPr>
                  <p:cNvPr id="28" name="Google Shape;6656;p79">
                    <a:extLst>
                      <a:ext uri="{FF2B5EF4-FFF2-40B4-BE49-F238E27FC236}">
                        <a16:creationId xmlns:a16="http://schemas.microsoft.com/office/drawing/2014/main" id="{8E2CB178-CC8A-7E77-1A32-72C630E8FA96}"/>
                      </a:ext>
                    </a:extLst>
                  </p:cNvPr>
                  <p:cNvSpPr/>
                  <p:nvPr/>
                </p:nvSpPr>
                <p:spPr>
                  <a:xfrm>
                    <a:off x="4786741" y="2170087"/>
                    <a:ext cx="117765" cy="117757"/>
                  </a:xfrm>
                  <a:custGeom>
                    <a:avLst/>
                    <a:gdLst/>
                    <a:ahLst/>
                    <a:cxnLst/>
                    <a:rect l="l" t="t" r="r" b="b"/>
                    <a:pathLst>
                      <a:path w="3167" h="3167" extrusionOk="0">
                        <a:moveTo>
                          <a:pt x="1583" y="1"/>
                        </a:moveTo>
                        <a:cubicBezTo>
                          <a:pt x="708" y="1"/>
                          <a:pt x="1" y="709"/>
                          <a:pt x="1" y="1583"/>
                        </a:cubicBezTo>
                        <a:cubicBezTo>
                          <a:pt x="1" y="2457"/>
                          <a:pt x="708" y="3167"/>
                          <a:pt x="1583" y="3167"/>
                        </a:cubicBezTo>
                        <a:cubicBezTo>
                          <a:pt x="2457" y="3167"/>
                          <a:pt x="3166" y="2457"/>
                          <a:pt x="3166" y="1583"/>
                        </a:cubicBezTo>
                        <a:cubicBezTo>
                          <a:pt x="3166" y="709"/>
                          <a:pt x="2457" y="1"/>
                          <a:pt x="1583" y="1"/>
                        </a:cubicBezTo>
                        <a:close/>
                      </a:path>
                    </a:pathLst>
                  </a:custGeom>
                  <a:solidFill>
                    <a:srgbClr val="C8C8C8"/>
                  </a:solidFill>
                  <a:ln>
                    <a:noFill/>
                  </a:ln>
                </p:spPr>
                <p:txBody>
                  <a:bodyPr spcFirstLastPara="1" wrap="square" lIns="121900" tIns="121900" rIns="121900" bIns="121900" anchor="ctr" anchorCtr="0">
                    <a:noAutofit/>
                  </a:bodyPr>
                  <a:lstStyle/>
                  <a:p>
                    <a:endParaRPr lang="pt-PT" sz="2400">
                      <a:solidFill>
                        <a:schemeClr val="bg1">
                          <a:lumMod val="50000"/>
                        </a:schemeClr>
                      </a:solidFill>
                      <a:latin typeface="Arial" panose="020B0604020202020204" pitchFamily="34" charset="0"/>
                      <a:cs typeface="Arial" panose="020B0604020202020204" pitchFamily="34" charset="0"/>
                    </a:endParaRPr>
                  </a:p>
                </p:txBody>
              </p:sp>
            </p:grpSp>
            <p:grpSp>
              <p:nvGrpSpPr>
                <p:cNvPr id="24" name="Google Shape;6657;p79">
                  <a:extLst>
                    <a:ext uri="{FF2B5EF4-FFF2-40B4-BE49-F238E27FC236}">
                      <a16:creationId xmlns:a16="http://schemas.microsoft.com/office/drawing/2014/main" id="{5C332A3B-D50E-EE78-9C51-73BD6BC956DB}"/>
                    </a:ext>
                  </a:extLst>
                </p:cNvPr>
                <p:cNvGrpSpPr/>
                <p:nvPr/>
              </p:nvGrpSpPr>
              <p:grpSpPr>
                <a:xfrm>
                  <a:off x="4204684" y="2104422"/>
                  <a:ext cx="342957" cy="311664"/>
                  <a:chOff x="4204684" y="2104422"/>
                  <a:chExt cx="342957" cy="311664"/>
                </a:xfrm>
              </p:grpSpPr>
              <p:sp>
                <p:nvSpPr>
                  <p:cNvPr id="25" name="Google Shape;6658;p79">
                    <a:extLst>
                      <a:ext uri="{FF2B5EF4-FFF2-40B4-BE49-F238E27FC236}">
                        <a16:creationId xmlns:a16="http://schemas.microsoft.com/office/drawing/2014/main" id="{15F8665C-E8E0-5878-6056-C7CFB015DB3C}"/>
                      </a:ext>
                    </a:extLst>
                  </p:cNvPr>
                  <p:cNvSpPr/>
                  <p:nvPr/>
                </p:nvSpPr>
                <p:spPr>
                  <a:xfrm>
                    <a:off x="4235882" y="2104422"/>
                    <a:ext cx="311759" cy="311664"/>
                  </a:xfrm>
                  <a:custGeom>
                    <a:avLst/>
                    <a:gdLst/>
                    <a:ahLst/>
                    <a:cxnLst/>
                    <a:rect l="l" t="t" r="r" b="b"/>
                    <a:pathLst>
                      <a:path w="8384" h="8382" extrusionOk="0">
                        <a:moveTo>
                          <a:pt x="8384" y="1"/>
                        </a:moveTo>
                        <a:cubicBezTo>
                          <a:pt x="6179" y="45"/>
                          <a:pt x="4076" y="942"/>
                          <a:pt x="2516" y="2502"/>
                        </a:cubicBezTo>
                        <a:cubicBezTo>
                          <a:pt x="2808" y="3110"/>
                          <a:pt x="2766" y="3825"/>
                          <a:pt x="2406" y="4396"/>
                        </a:cubicBezTo>
                        <a:cubicBezTo>
                          <a:pt x="2047" y="4966"/>
                          <a:pt x="1419" y="5312"/>
                          <a:pt x="745" y="5312"/>
                        </a:cubicBezTo>
                        <a:cubicBezTo>
                          <a:pt x="710" y="5312"/>
                          <a:pt x="675" y="5312"/>
                          <a:pt x="641" y="5311"/>
                        </a:cubicBezTo>
                        <a:cubicBezTo>
                          <a:pt x="239" y="6286"/>
                          <a:pt x="23" y="7327"/>
                          <a:pt x="1" y="8382"/>
                        </a:cubicBezTo>
                        <a:lnTo>
                          <a:pt x="5194" y="8382"/>
                        </a:lnTo>
                        <a:cubicBezTo>
                          <a:pt x="5290" y="6662"/>
                          <a:pt x="6664" y="5290"/>
                          <a:pt x="8384" y="5194"/>
                        </a:cubicBezTo>
                        <a:lnTo>
                          <a:pt x="8384" y="1"/>
                        </a:lnTo>
                        <a:close/>
                      </a:path>
                    </a:pathLst>
                  </a:custGeom>
                  <a:solidFill>
                    <a:srgbClr val="76E6E3"/>
                  </a:solidFill>
                  <a:ln>
                    <a:noFill/>
                  </a:ln>
                </p:spPr>
                <p:txBody>
                  <a:bodyPr spcFirstLastPara="1" wrap="square" lIns="121900" tIns="121900" rIns="121900" bIns="121900" anchor="ctr" anchorCtr="0">
                    <a:noAutofit/>
                  </a:bodyPr>
                  <a:lstStyle/>
                  <a:p>
                    <a:endParaRPr lang="pt-PT" sz="2400">
                      <a:solidFill>
                        <a:schemeClr val="bg1">
                          <a:lumMod val="50000"/>
                        </a:schemeClr>
                      </a:solidFill>
                      <a:latin typeface="Arial" panose="020B0604020202020204" pitchFamily="34" charset="0"/>
                      <a:cs typeface="Arial" panose="020B0604020202020204" pitchFamily="34" charset="0"/>
                    </a:endParaRPr>
                  </a:p>
                </p:txBody>
              </p:sp>
              <p:sp>
                <p:nvSpPr>
                  <p:cNvPr id="26" name="Google Shape;6659;p79">
                    <a:extLst>
                      <a:ext uri="{FF2B5EF4-FFF2-40B4-BE49-F238E27FC236}">
                        <a16:creationId xmlns:a16="http://schemas.microsoft.com/office/drawing/2014/main" id="{05C8913E-E0B8-1645-270B-10DE3FAE5B79}"/>
                      </a:ext>
                    </a:extLst>
                  </p:cNvPr>
                  <p:cNvSpPr/>
                  <p:nvPr/>
                </p:nvSpPr>
                <p:spPr>
                  <a:xfrm>
                    <a:off x="4204684" y="2170087"/>
                    <a:ext cx="117839" cy="117757"/>
                  </a:xfrm>
                  <a:custGeom>
                    <a:avLst/>
                    <a:gdLst/>
                    <a:ahLst/>
                    <a:cxnLst/>
                    <a:rect l="l" t="t" r="r" b="b"/>
                    <a:pathLst>
                      <a:path w="3169" h="3167" extrusionOk="0">
                        <a:moveTo>
                          <a:pt x="1584" y="1"/>
                        </a:moveTo>
                        <a:cubicBezTo>
                          <a:pt x="710" y="1"/>
                          <a:pt x="1" y="709"/>
                          <a:pt x="1" y="1583"/>
                        </a:cubicBezTo>
                        <a:cubicBezTo>
                          <a:pt x="1" y="2457"/>
                          <a:pt x="710" y="3167"/>
                          <a:pt x="1584" y="3167"/>
                        </a:cubicBezTo>
                        <a:cubicBezTo>
                          <a:pt x="2459" y="3167"/>
                          <a:pt x="3168" y="2457"/>
                          <a:pt x="3168" y="1583"/>
                        </a:cubicBezTo>
                        <a:cubicBezTo>
                          <a:pt x="3168" y="709"/>
                          <a:pt x="2459" y="1"/>
                          <a:pt x="1584" y="1"/>
                        </a:cubicBezTo>
                        <a:close/>
                      </a:path>
                    </a:pathLst>
                  </a:custGeom>
                  <a:solidFill>
                    <a:srgbClr val="76E6E3"/>
                  </a:solidFill>
                  <a:ln>
                    <a:noFill/>
                  </a:ln>
                </p:spPr>
                <p:txBody>
                  <a:bodyPr spcFirstLastPara="1" wrap="square" lIns="121900" tIns="121900" rIns="121900" bIns="121900" anchor="ctr" anchorCtr="0">
                    <a:noAutofit/>
                  </a:bodyPr>
                  <a:lstStyle/>
                  <a:p>
                    <a:endParaRPr lang="pt-PT" sz="2400">
                      <a:solidFill>
                        <a:schemeClr val="bg1">
                          <a:lumMod val="50000"/>
                        </a:schemeClr>
                      </a:solidFill>
                      <a:latin typeface="Arial" panose="020B0604020202020204" pitchFamily="34" charset="0"/>
                      <a:cs typeface="Arial" panose="020B0604020202020204" pitchFamily="34" charset="0"/>
                    </a:endParaRPr>
                  </a:p>
                </p:txBody>
              </p:sp>
            </p:grpSp>
          </p:grpSp>
          <p:pic>
            <p:nvPicPr>
              <p:cNvPr id="18" name="Picture 21">
                <a:extLst>
                  <a:ext uri="{FF2B5EF4-FFF2-40B4-BE49-F238E27FC236}">
                    <a16:creationId xmlns:a16="http://schemas.microsoft.com/office/drawing/2014/main" id="{EBF45A1E-70F8-4E02-41AC-3E484563AED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28777" y="4959243"/>
                <a:ext cx="451874" cy="497012"/>
              </a:xfrm>
              <a:prstGeom prst="rect">
                <a:avLst/>
              </a:prstGeom>
            </p:spPr>
          </p:pic>
          <p:pic>
            <p:nvPicPr>
              <p:cNvPr id="19" name="Picture 22">
                <a:extLst>
                  <a:ext uri="{FF2B5EF4-FFF2-40B4-BE49-F238E27FC236}">
                    <a16:creationId xmlns:a16="http://schemas.microsoft.com/office/drawing/2014/main" id="{E1AC7FE7-C92F-DE02-F8B8-B517D5BB05C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44884" y="4938899"/>
                <a:ext cx="461114" cy="532516"/>
              </a:xfrm>
              <a:prstGeom prst="rect">
                <a:avLst/>
              </a:prstGeom>
            </p:spPr>
          </p:pic>
          <p:sp>
            <p:nvSpPr>
              <p:cNvPr id="20" name="TextBox 8">
                <a:extLst>
                  <a:ext uri="{FF2B5EF4-FFF2-40B4-BE49-F238E27FC236}">
                    <a16:creationId xmlns:a16="http://schemas.microsoft.com/office/drawing/2014/main" id="{41E59D22-3AE4-D421-B351-9FEA549CDA38}"/>
                  </a:ext>
                </a:extLst>
              </p:cNvPr>
              <p:cNvSpPr txBox="1"/>
              <p:nvPr/>
            </p:nvSpPr>
            <p:spPr>
              <a:xfrm>
                <a:off x="5036097" y="2450487"/>
                <a:ext cx="2202271" cy="864484"/>
              </a:xfrm>
              <a:prstGeom prst="rect">
                <a:avLst/>
              </a:prstGeom>
              <a:noFill/>
            </p:spPr>
            <p:txBody>
              <a:bodyPr wrap="square" rtlCol="0">
                <a:prstTxWarp prst="textArchUp">
                  <a:avLst>
                    <a:gd name="adj" fmla="val 11298406"/>
                  </a:avLst>
                </a:prstTxWarp>
                <a:spAutoFit/>
              </a:bodyPr>
              <a:lstStyle>
                <a:defPPr>
                  <a:defRPr lang="en-US"/>
                </a:defPPr>
                <a:lvl1pPr algn="ctr">
                  <a:defRPr sz="1100" b="1">
                    <a:solidFill>
                      <a:srgbClr val="505050"/>
                    </a:solidFill>
                    <a:latin typeface="Arial" panose="020B0604020202020204" pitchFamily="34" charset="0"/>
                    <a:cs typeface="Arial" panose="020B0604020202020204" pitchFamily="34" charset="0"/>
                  </a:defRPr>
                </a:lvl1pPr>
              </a:lstStyle>
              <a:p>
                <a:r>
                  <a:rPr lang="pt-PT" sz="1400" dirty="0">
                    <a:solidFill>
                      <a:schemeClr val="bg1">
                        <a:lumMod val="50000"/>
                      </a:schemeClr>
                    </a:solidFill>
                  </a:rPr>
                  <a:t>Melhoria Contínua</a:t>
                </a:r>
              </a:p>
            </p:txBody>
          </p:sp>
        </p:grpSp>
      </p:grpSp>
      <p:sp>
        <p:nvSpPr>
          <p:cNvPr id="33" name="Rectangle 2">
            <a:extLst>
              <a:ext uri="{FF2B5EF4-FFF2-40B4-BE49-F238E27FC236}">
                <a16:creationId xmlns:a16="http://schemas.microsoft.com/office/drawing/2014/main" id="{21DC067E-1E46-ECCF-0429-F6B5C3E3D9CC}"/>
              </a:ext>
            </a:extLst>
          </p:cNvPr>
          <p:cNvSpPr/>
          <p:nvPr/>
        </p:nvSpPr>
        <p:spPr>
          <a:xfrm>
            <a:off x="400667" y="2446942"/>
            <a:ext cx="3600000" cy="1308050"/>
          </a:xfrm>
          <a:prstGeom prst="rect">
            <a:avLst/>
          </a:prstGeom>
        </p:spPr>
        <p:txBody>
          <a:bodyPr wrap="square">
            <a:spAutoFit/>
          </a:bodyPr>
          <a:lstStyle/>
          <a:p>
            <a:pPr lvl="0" algn="r">
              <a:lnSpc>
                <a:spcPct val="100000"/>
              </a:lnSpc>
              <a:spcBef>
                <a:spcPts val="0"/>
              </a:spcBef>
              <a:spcAft>
                <a:spcPts val="600"/>
              </a:spcAft>
              <a:defRPr/>
            </a:pPr>
            <a:r>
              <a:rPr lang="pt-PT" sz="1400" b="1" kern="0" spc="-10" dirty="0">
                <a:solidFill>
                  <a:srgbClr val="76E6E3"/>
                </a:solidFill>
                <a:latin typeface="Arial" panose="020B0604020202020204" pitchFamily="34" charset="0"/>
                <a:cs typeface="Arial" panose="020B0604020202020204" pitchFamily="34" charset="0"/>
              </a:rPr>
              <a:t>Análise de </a:t>
            </a:r>
            <a:r>
              <a:rPr lang="pt-PT" sz="1400" b="1" i="1" kern="0" spc="-10" dirty="0" err="1">
                <a:solidFill>
                  <a:srgbClr val="76E6E3"/>
                </a:solidFill>
                <a:latin typeface="Arial" panose="020B0604020202020204" pitchFamily="34" charset="0"/>
                <a:cs typeface="Arial" panose="020B0604020202020204" pitchFamily="34" charset="0"/>
              </a:rPr>
              <a:t>Stakeholders</a:t>
            </a:r>
            <a:endParaRPr lang="pt-PT" sz="1400" b="1" i="1" kern="0" spc="-10" dirty="0">
              <a:solidFill>
                <a:srgbClr val="76E6E3"/>
              </a:solidFill>
              <a:latin typeface="Arial" panose="020B0604020202020204" pitchFamily="34" charset="0"/>
              <a:cs typeface="Arial" panose="020B0604020202020204" pitchFamily="34" charset="0"/>
            </a:endParaRPr>
          </a:p>
          <a:p>
            <a:pPr lvl="0" algn="r">
              <a:lnSpc>
                <a:spcPct val="100000"/>
              </a:lnSpc>
              <a:spcBef>
                <a:spcPts val="0"/>
              </a:spcBef>
              <a:spcAft>
                <a:spcPts val="600"/>
              </a:spcAft>
              <a:defRPr/>
            </a:pPr>
            <a:r>
              <a:rPr lang="pt-PT" sz="1200" b="1" kern="0" spc="-10" dirty="0">
                <a:solidFill>
                  <a:srgbClr val="000000"/>
                </a:solidFill>
                <a:latin typeface="Arial" panose="020B0604020202020204" pitchFamily="34" charset="0"/>
                <a:ea typeface="Calibri Light" charset="0"/>
                <a:cs typeface="Arial" panose="020B0604020202020204" pitchFamily="34" charset="0"/>
              </a:rPr>
              <a:t>Identificação e caracterização de </a:t>
            </a:r>
            <a:r>
              <a:rPr lang="pt-PT" sz="1200" b="1" i="1" kern="0" spc="-10" dirty="0" err="1">
                <a:solidFill>
                  <a:srgbClr val="000000"/>
                </a:solidFill>
                <a:latin typeface="Arial" panose="020B0604020202020204" pitchFamily="34" charset="0"/>
                <a:ea typeface="Calibri Light" charset="0"/>
                <a:cs typeface="Arial" panose="020B0604020202020204" pitchFamily="34" charset="0"/>
              </a:rPr>
              <a:t>stakeholders</a:t>
            </a:r>
            <a:r>
              <a:rPr lang="pt-PT" sz="1200" b="1" kern="0" spc="-10" dirty="0">
                <a:solidFill>
                  <a:srgbClr val="000000"/>
                </a:solidFill>
                <a:latin typeface="Arial" panose="020B0604020202020204" pitchFamily="34" charset="0"/>
                <a:ea typeface="Calibri Light" charset="0"/>
                <a:cs typeface="Arial" panose="020B0604020202020204" pitchFamily="34" charset="0"/>
              </a:rPr>
              <a:t> envolvidos na adoção de M365 </a:t>
            </a:r>
            <a:r>
              <a:rPr lang="pt-PT" sz="1200" b="1" kern="0" spc="-10" dirty="0" err="1">
                <a:solidFill>
                  <a:srgbClr val="000000"/>
                </a:solidFill>
                <a:latin typeface="Arial" panose="020B0604020202020204" pitchFamily="34" charset="0"/>
                <a:ea typeface="Calibri Light" charset="0"/>
                <a:cs typeface="Arial" panose="020B0604020202020204" pitchFamily="34" charset="0"/>
              </a:rPr>
              <a:t>Copilot</a:t>
            </a:r>
            <a:r>
              <a:rPr lang="pt-PT" sz="1200" b="1" kern="0" spc="-10" dirty="0">
                <a:solidFill>
                  <a:srgbClr val="000000"/>
                </a:solidFill>
                <a:latin typeface="Arial" panose="020B0604020202020204" pitchFamily="34" charset="0"/>
                <a:ea typeface="Calibri Light" charset="0"/>
                <a:cs typeface="Arial" panose="020B0604020202020204" pitchFamily="34" charset="0"/>
              </a:rPr>
              <a:t> em quatro </a:t>
            </a:r>
            <a:r>
              <a:rPr lang="pt-PT" sz="1200" b="1" i="1" kern="0" spc="-10" dirty="0">
                <a:solidFill>
                  <a:srgbClr val="000000"/>
                </a:solidFill>
                <a:latin typeface="Arial" panose="020B0604020202020204" pitchFamily="34" charset="0"/>
                <a:ea typeface="Calibri Light" charset="0"/>
                <a:cs typeface="Arial" panose="020B0604020202020204" pitchFamily="34" charset="0"/>
              </a:rPr>
              <a:t>personas</a:t>
            </a:r>
            <a:r>
              <a:rPr lang="pt-PT" sz="1200" kern="0" spc="-10" dirty="0">
                <a:solidFill>
                  <a:srgbClr val="000000"/>
                </a:solidFill>
                <a:latin typeface="Arial" panose="020B0604020202020204" pitchFamily="34" charset="0"/>
                <a:ea typeface="Calibri Light" charset="0"/>
                <a:cs typeface="Arial" panose="020B0604020202020204" pitchFamily="34" charset="0"/>
              </a:rPr>
              <a:t>: </a:t>
            </a:r>
            <a:r>
              <a:rPr lang="pt-PT" sz="1200" i="1" kern="0" spc="-10" dirty="0">
                <a:solidFill>
                  <a:srgbClr val="000000"/>
                </a:solidFill>
                <a:latin typeface="Arial" panose="020B0604020202020204" pitchFamily="34" charset="0"/>
                <a:ea typeface="Calibri Light" charset="0"/>
                <a:cs typeface="Arial" panose="020B0604020202020204" pitchFamily="34" charset="0"/>
              </a:rPr>
              <a:t>Sponsors, Regular </a:t>
            </a:r>
            <a:r>
              <a:rPr lang="pt-PT" sz="1200" i="1" kern="0" spc="-10" dirty="0" err="1">
                <a:solidFill>
                  <a:srgbClr val="000000"/>
                </a:solidFill>
                <a:latin typeface="Arial" panose="020B0604020202020204" pitchFamily="34" charset="0"/>
                <a:ea typeface="Calibri Light" charset="0"/>
                <a:cs typeface="Arial" panose="020B0604020202020204" pitchFamily="34" charset="0"/>
              </a:rPr>
              <a:t>Users</a:t>
            </a:r>
            <a:r>
              <a:rPr lang="pt-PT" sz="1200" i="1" kern="0" spc="-10" dirty="0">
                <a:solidFill>
                  <a:srgbClr val="000000"/>
                </a:solidFill>
                <a:latin typeface="Arial" panose="020B0604020202020204" pitchFamily="34" charset="0"/>
                <a:ea typeface="Calibri Light" charset="0"/>
                <a:cs typeface="Arial" panose="020B0604020202020204" pitchFamily="34" charset="0"/>
              </a:rPr>
              <a:t>, </a:t>
            </a:r>
            <a:r>
              <a:rPr lang="pt-PT" sz="1200" i="1" kern="0" spc="-10" dirty="0" err="1">
                <a:solidFill>
                  <a:srgbClr val="000000"/>
                </a:solidFill>
                <a:latin typeface="Arial" panose="020B0604020202020204" pitchFamily="34" charset="0"/>
                <a:ea typeface="Calibri Light" charset="0"/>
                <a:cs typeface="Arial" panose="020B0604020202020204" pitchFamily="34" charset="0"/>
              </a:rPr>
              <a:t>Key</a:t>
            </a:r>
            <a:r>
              <a:rPr lang="pt-PT" sz="1200" i="1" kern="0" spc="-10" dirty="0">
                <a:solidFill>
                  <a:srgbClr val="000000"/>
                </a:solidFill>
                <a:latin typeface="Arial" panose="020B0604020202020204" pitchFamily="34" charset="0"/>
                <a:ea typeface="Calibri Light" charset="0"/>
                <a:cs typeface="Arial" panose="020B0604020202020204" pitchFamily="34" charset="0"/>
              </a:rPr>
              <a:t> </a:t>
            </a:r>
            <a:r>
              <a:rPr lang="pt-PT" sz="1200" i="1" kern="0" spc="-10" dirty="0" err="1">
                <a:solidFill>
                  <a:srgbClr val="000000"/>
                </a:solidFill>
                <a:latin typeface="Arial" panose="020B0604020202020204" pitchFamily="34" charset="0"/>
                <a:ea typeface="Calibri Light" charset="0"/>
                <a:cs typeface="Arial" panose="020B0604020202020204" pitchFamily="34" charset="0"/>
              </a:rPr>
              <a:t>Users</a:t>
            </a:r>
            <a:r>
              <a:rPr lang="pt-PT" sz="1200" i="1" kern="0" spc="-10" dirty="0">
                <a:solidFill>
                  <a:srgbClr val="000000"/>
                </a:solidFill>
                <a:latin typeface="Arial" panose="020B0604020202020204" pitchFamily="34" charset="0"/>
                <a:ea typeface="Calibri Light" charset="0"/>
                <a:cs typeface="Arial" panose="020B0604020202020204" pitchFamily="34" charset="0"/>
              </a:rPr>
              <a:t> </a:t>
            </a:r>
            <a:r>
              <a:rPr lang="pt-PT" sz="1200" kern="0" spc="-10" dirty="0">
                <a:solidFill>
                  <a:srgbClr val="000000"/>
                </a:solidFill>
                <a:latin typeface="Arial" panose="020B0604020202020204" pitchFamily="34" charset="0"/>
                <a:ea typeface="Calibri Light" charset="0"/>
                <a:cs typeface="Arial" panose="020B0604020202020204" pitchFamily="34" charset="0"/>
              </a:rPr>
              <a:t>e</a:t>
            </a:r>
            <a:r>
              <a:rPr lang="pt-PT" sz="1200" i="1" kern="0" spc="-10" dirty="0">
                <a:solidFill>
                  <a:srgbClr val="000000"/>
                </a:solidFill>
                <a:latin typeface="Arial" panose="020B0604020202020204" pitchFamily="34" charset="0"/>
                <a:ea typeface="Calibri Light" charset="0"/>
                <a:cs typeface="Arial" panose="020B0604020202020204" pitchFamily="34" charset="0"/>
              </a:rPr>
              <a:t> Champions</a:t>
            </a:r>
            <a:r>
              <a:rPr lang="pt-PT" sz="1200" kern="0" spc="-10" dirty="0">
                <a:solidFill>
                  <a:srgbClr val="000000"/>
                </a:solidFill>
                <a:latin typeface="Arial" panose="020B0604020202020204" pitchFamily="34" charset="0"/>
                <a:ea typeface="Calibri Light" charset="0"/>
                <a:cs typeface="Arial" panose="020B0604020202020204" pitchFamily="34" charset="0"/>
              </a:rPr>
              <a:t>, com </a:t>
            </a:r>
            <a:r>
              <a:rPr lang="pt-PT" sz="1200" b="1" kern="0" spc="-10" dirty="0">
                <a:solidFill>
                  <a:srgbClr val="000000"/>
                </a:solidFill>
                <a:latin typeface="Arial" panose="020B0604020202020204" pitchFamily="34" charset="0"/>
                <a:ea typeface="Calibri Light" charset="0"/>
                <a:cs typeface="Arial" panose="020B0604020202020204" pitchFamily="34" charset="0"/>
              </a:rPr>
              <a:t>papéis, propósitos e necessidades específicas</a:t>
            </a:r>
            <a:endParaRPr lang="pt-PT" sz="1200" b="1" i="1" kern="0" spc="-10" dirty="0">
              <a:solidFill>
                <a:srgbClr val="000000"/>
              </a:solidFill>
              <a:latin typeface="Arial" panose="020B0604020202020204" pitchFamily="34" charset="0"/>
              <a:ea typeface="Calibri Light" charset="0"/>
              <a:cs typeface="Arial" panose="020B0604020202020204" pitchFamily="34" charset="0"/>
            </a:endParaRPr>
          </a:p>
        </p:txBody>
      </p:sp>
      <p:pic>
        <p:nvPicPr>
          <p:cNvPr id="34" name="Picture 3">
            <a:extLst>
              <a:ext uri="{FF2B5EF4-FFF2-40B4-BE49-F238E27FC236}">
                <a16:creationId xmlns:a16="http://schemas.microsoft.com/office/drawing/2014/main" id="{306F6472-0DE8-14E8-BA2D-679F7F8C7F1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05378" y="3128042"/>
            <a:ext cx="415472" cy="479806"/>
          </a:xfrm>
          <a:prstGeom prst="rect">
            <a:avLst/>
          </a:prstGeom>
        </p:spPr>
      </p:pic>
      <p:grpSp>
        <p:nvGrpSpPr>
          <p:cNvPr id="35" name="Group 4">
            <a:extLst>
              <a:ext uri="{FF2B5EF4-FFF2-40B4-BE49-F238E27FC236}">
                <a16:creationId xmlns:a16="http://schemas.microsoft.com/office/drawing/2014/main" id="{4109DE7D-9681-5DF5-7D65-9B9668C2125B}"/>
              </a:ext>
            </a:extLst>
          </p:cNvPr>
          <p:cNvGrpSpPr/>
          <p:nvPr/>
        </p:nvGrpSpPr>
        <p:grpSpPr>
          <a:xfrm>
            <a:off x="4943514" y="3070334"/>
            <a:ext cx="577061" cy="540796"/>
            <a:chOff x="5019692" y="3441938"/>
            <a:chExt cx="577061" cy="540796"/>
          </a:xfrm>
        </p:grpSpPr>
        <p:sp>
          <p:nvSpPr>
            <p:cNvPr id="36" name="Google Shape;9595;p68">
              <a:extLst>
                <a:ext uri="{FF2B5EF4-FFF2-40B4-BE49-F238E27FC236}">
                  <a16:creationId xmlns:a16="http://schemas.microsoft.com/office/drawing/2014/main" id="{23CCC3C2-8923-042B-C910-5F2456B8D4FB}"/>
                </a:ext>
              </a:extLst>
            </p:cNvPr>
            <p:cNvSpPr/>
            <p:nvPr/>
          </p:nvSpPr>
          <p:spPr>
            <a:xfrm>
              <a:off x="5118351" y="3534293"/>
              <a:ext cx="379112" cy="448441"/>
            </a:xfrm>
            <a:custGeom>
              <a:avLst/>
              <a:gdLst/>
              <a:ahLst/>
              <a:cxnLst/>
              <a:rect l="l" t="t" r="r" b="b"/>
              <a:pathLst>
                <a:path w="7228" h="9104" extrusionOk="0">
                  <a:moveTo>
                    <a:pt x="3810" y="3781"/>
                  </a:moveTo>
                  <a:cubicBezTo>
                    <a:pt x="4001" y="3781"/>
                    <a:pt x="4156" y="3936"/>
                    <a:pt x="4156" y="4138"/>
                  </a:cubicBezTo>
                  <a:lnTo>
                    <a:pt x="4156" y="4472"/>
                  </a:lnTo>
                  <a:cubicBezTo>
                    <a:pt x="4144" y="4757"/>
                    <a:pt x="3906" y="4995"/>
                    <a:pt x="3632" y="4995"/>
                  </a:cubicBezTo>
                  <a:cubicBezTo>
                    <a:pt x="3334" y="4995"/>
                    <a:pt x="3108" y="4757"/>
                    <a:pt x="3108" y="4472"/>
                  </a:cubicBezTo>
                  <a:lnTo>
                    <a:pt x="3108" y="4138"/>
                  </a:lnTo>
                  <a:cubicBezTo>
                    <a:pt x="3108" y="3936"/>
                    <a:pt x="3275" y="3781"/>
                    <a:pt x="3465" y="3781"/>
                  </a:cubicBezTo>
                  <a:close/>
                  <a:moveTo>
                    <a:pt x="3787" y="5329"/>
                  </a:moveTo>
                  <a:lnTo>
                    <a:pt x="3787" y="5400"/>
                  </a:lnTo>
                  <a:cubicBezTo>
                    <a:pt x="3810" y="5460"/>
                    <a:pt x="3822" y="5519"/>
                    <a:pt x="3846" y="5567"/>
                  </a:cubicBezTo>
                  <a:lnTo>
                    <a:pt x="3632" y="5781"/>
                  </a:lnTo>
                  <a:lnTo>
                    <a:pt x="3596" y="5781"/>
                  </a:lnTo>
                  <a:lnTo>
                    <a:pt x="3370" y="5567"/>
                  </a:lnTo>
                  <a:cubicBezTo>
                    <a:pt x="3406" y="5519"/>
                    <a:pt x="3417" y="5460"/>
                    <a:pt x="3417" y="5400"/>
                  </a:cubicBezTo>
                  <a:lnTo>
                    <a:pt x="3417" y="5329"/>
                  </a:lnTo>
                  <a:close/>
                  <a:moveTo>
                    <a:pt x="3617" y="361"/>
                  </a:moveTo>
                  <a:cubicBezTo>
                    <a:pt x="4471" y="361"/>
                    <a:pt x="5286" y="670"/>
                    <a:pt x="5918" y="1257"/>
                  </a:cubicBezTo>
                  <a:cubicBezTo>
                    <a:pt x="6573" y="1888"/>
                    <a:pt x="6942" y="2733"/>
                    <a:pt x="6942" y="3638"/>
                  </a:cubicBezTo>
                  <a:cubicBezTo>
                    <a:pt x="6906" y="4281"/>
                    <a:pt x="6692" y="4936"/>
                    <a:pt x="6323" y="5484"/>
                  </a:cubicBezTo>
                  <a:cubicBezTo>
                    <a:pt x="5953" y="6019"/>
                    <a:pt x="5430" y="6436"/>
                    <a:pt x="4822" y="6674"/>
                  </a:cubicBezTo>
                  <a:cubicBezTo>
                    <a:pt x="4620" y="6758"/>
                    <a:pt x="4501" y="6948"/>
                    <a:pt x="4501" y="7139"/>
                  </a:cubicBezTo>
                  <a:lnTo>
                    <a:pt x="4501" y="7591"/>
                  </a:lnTo>
                  <a:cubicBezTo>
                    <a:pt x="4501" y="7662"/>
                    <a:pt x="4489" y="7722"/>
                    <a:pt x="4441" y="7781"/>
                  </a:cubicBezTo>
                  <a:lnTo>
                    <a:pt x="4287" y="8032"/>
                  </a:lnTo>
                  <a:cubicBezTo>
                    <a:pt x="4263" y="8043"/>
                    <a:pt x="4251" y="8079"/>
                    <a:pt x="4251" y="8091"/>
                  </a:cubicBezTo>
                  <a:lnTo>
                    <a:pt x="3025" y="8091"/>
                  </a:lnTo>
                  <a:cubicBezTo>
                    <a:pt x="3013" y="8079"/>
                    <a:pt x="3013" y="8043"/>
                    <a:pt x="3001" y="8032"/>
                  </a:cubicBezTo>
                  <a:lnTo>
                    <a:pt x="2834" y="7781"/>
                  </a:lnTo>
                  <a:cubicBezTo>
                    <a:pt x="2786" y="7722"/>
                    <a:pt x="2775" y="7651"/>
                    <a:pt x="2775" y="7591"/>
                  </a:cubicBezTo>
                  <a:lnTo>
                    <a:pt x="2775" y="6067"/>
                  </a:lnTo>
                  <a:cubicBezTo>
                    <a:pt x="2775" y="5996"/>
                    <a:pt x="2822" y="5936"/>
                    <a:pt x="2882" y="5900"/>
                  </a:cubicBezTo>
                  <a:lnTo>
                    <a:pt x="3167" y="5769"/>
                  </a:lnTo>
                  <a:lnTo>
                    <a:pt x="3417" y="6019"/>
                  </a:lnTo>
                  <a:cubicBezTo>
                    <a:pt x="3477" y="6079"/>
                    <a:pt x="3560" y="6127"/>
                    <a:pt x="3656" y="6127"/>
                  </a:cubicBezTo>
                  <a:cubicBezTo>
                    <a:pt x="3751" y="6127"/>
                    <a:pt x="3834" y="6103"/>
                    <a:pt x="3894" y="6019"/>
                  </a:cubicBezTo>
                  <a:lnTo>
                    <a:pt x="4144" y="5769"/>
                  </a:lnTo>
                  <a:lnTo>
                    <a:pt x="4429" y="5900"/>
                  </a:lnTo>
                  <a:cubicBezTo>
                    <a:pt x="4489" y="5936"/>
                    <a:pt x="4537" y="5996"/>
                    <a:pt x="4537" y="6067"/>
                  </a:cubicBezTo>
                  <a:lnTo>
                    <a:pt x="4537" y="6198"/>
                  </a:lnTo>
                  <a:cubicBezTo>
                    <a:pt x="4537" y="6293"/>
                    <a:pt x="4608" y="6365"/>
                    <a:pt x="4703" y="6365"/>
                  </a:cubicBezTo>
                  <a:cubicBezTo>
                    <a:pt x="4787" y="6365"/>
                    <a:pt x="4858" y="6293"/>
                    <a:pt x="4858" y="6198"/>
                  </a:cubicBezTo>
                  <a:lnTo>
                    <a:pt x="4858" y="6067"/>
                  </a:lnTo>
                  <a:cubicBezTo>
                    <a:pt x="4858" y="5877"/>
                    <a:pt x="4763" y="5698"/>
                    <a:pt x="4584" y="5626"/>
                  </a:cubicBezTo>
                  <a:lnTo>
                    <a:pt x="4179" y="5412"/>
                  </a:lnTo>
                  <a:lnTo>
                    <a:pt x="4179" y="5400"/>
                  </a:lnTo>
                  <a:lnTo>
                    <a:pt x="4179" y="5162"/>
                  </a:lnTo>
                  <a:cubicBezTo>
                    <a:pt x="4382" y="5007"/>
                    <a:pt x="4525" y="4757"/>
                    <a:pt x="4525" y="4472"/>
                  </a:cubicBezTo>
                  <a:lnTo>
                    <a:pt x="4525" y="4138"/>
                  </a:lnTo>
                  <a:cubicBezTo>
                    <a:pt x="4525" y="3757"/>
                    <a:pt x="4227" y="3448"/>
                    <a:pt x="3834" y="3448"/>
                  </a:cubicBezTo>
                  <a:lnTo>
                    <a:pt x="3489" y="3448"/>
                  </a:lnTo>
                  <a:cubicBezTo>
                    <a:pt x="3120" y="3448"/>
                    <a:pt x="2810" y="3745"/>
                    <a:pt x="2810" y="4138"/>
                  </a:cubicBezTo>
                  <a:lnTo>
                    <a:pt x="2810" y="4472"/>
                  </a:lnTo>
                  <a:cubicBezTo>
                    <a:pt x="2810" y="4757"/>
                    <a:pt x="2941" y="4995"/>
                    <a:pt x="3156" y="5162"/>
                  </a:cubicBezTo>
                  <a:lnTo>
                    <a:pt x="3156" y="5400"/>
                  </a:lnTo>
                  <a:lnTo>
                    <a:pt x="3156" y="5412"/>
                  </a:lnTo>
                  <a:lnTo>
                    <a:pt x="2751" y="5626"/>
                  </a:lnTo>
                  <a:cubicBezTo>
                    <a:pt x="2572" y="5710"/>
                    <a:pt x="2465" y="5877"/>
                    <a:pt x="2465" y="6067"/>
                  </a:cubicBezTo>
                  <a:lnTo>
                    <a:pt x="2465" y="6674"/>
                  </a:lnTo>
                  <a:cubicBezTo>
                    <a:pt x="1882" y="6460"/>
                    <a:pt x="1381" y="6055"/>
                    <a:pt x="1012" y="5567"/>
                  </a:cubicBezTo>
                  <a:cubicBezTo>
                    <a:pt x="572" y="4984"/>
                    <a:pt x="369" y="4281"/>
                    <a:pt x="381" y="3567"/>
                  </a:cubicBezTo>
                  <a:cubicBezTo>
                    <a:pt x="393" y="2745"/>
                    <a:pt x="727" y="1959"/>
                    <a:pt x="1310" y="1364"/>
                  </a:cubicBezTo>
                  <a:cubicBezTo>
                    <a:pt x="1882" y="769"/>
                    <a:pt x="2655" y="412"/>
                    <a:pt x="3477" y="364"/>
                  </a:cubicBezTo>
                  <a:cubicBezTo>
                    <a:pt x="3524" y="362"/>
                    <a:pt x="3571" y="361"/>
                    <a:pt x="3617" y="361"/>
                  </a:cubicBezTo>
                  <a:close/>
                  <a:moveTo>
                    <a:pt x="4144" y="8424"/>
                  </a:moveTo>
                  <a:lnTo>
                    <a:pt x="4144" y="8782"/>
                  </a:lnTo>
                  <a:lnTo>
                    <a:pt x="3108" y="8794"/>
                  </a:lnTo>
                  <a:cubicBezTo>
                    <a:pt x="3108" y="8794"/>
                    <a:pt x="3096" y="8794"/>
                    <a:pt x="3096" y="8782"/>
                  </a:cubicBezTo>
                  <a:lnTo>
                    <a:pt x="3096" y="8424"/>
                  </a:lnTo>
                  <a:close/>
                  <a:moveTo>
                    <a:pt x="3635" y="0"/>
                  </a:moveTo>
                  <a:cubicBezTo>
                    <a:pt x="3563" y="0"/>
                    <a:pt x="3490" y="2"/>
                    <a:pt x="3417" y="7"/>
                  </a:cubicBezTo>
                  <a:cubicBezTo>
                    <a:pt x="2513" y="54"/>
                    <a:pt x="1667" y="435"/>
                    <a:pt x="1024" y="1114"/>
                  </a:cubicBezTo>
                  <a:cubicBezTo>
                    <a:pt x="381" y="1769"/>
                    <a:pt x="24" y="2626"/>
                    <a:pt x="12" y="3531"/>
                  </a:cubicBezTo>
                  <a:cubicBezTo>
                    <a:pt x="0" y="4341"/>
                    <a:pt x="238" y="5103"/>
                    <a:pt x="691" y="5734"/>
                  </a:cubicBezTo>
                  <a:cubicBezTo>
                    <a:pt x="1131" y="6317"/>
                    <a:pt x="1739" y="6781"/>
                    <a:pt x="2405" y="7019"/>
                  </a:cubicBezTo>
                  <a:lnTo>
                    <a:pt x="2405" y="7603"/>
                  </a:lnTo>
                  <a:cubicBezTo>
                    <a:pt x="2405" y="7734"/>
                    <a:pt x="2453" y="7865"/>
                    <a:pt x="2524" y="7972"/>
                  </a:cubicBezTo>
                  <a:lnTo>
                    <a:pt x="2691" y="8222"/>
                  </a:lnTo>
                  <a:cubicBezTo>
                    <a:pt x="2739" y="8282"/>
                    <a:pt x="2751" y="8353"/>
                    <a:pt x="2751" y="8413"/>
                  </a:cubicBezTo>
                  <a:lnTo>
                    <a:pt x="2751" y="8770"/>
                  </a:lnTo>
                  <a:cubicBezTo>
                    <a:pt x="2751" y="8948"/>
                    <a:pt x="2894" y="9103"/>
                    <a:pt x="3072" y="9103"/>
                  </a:cubicBezTo>
                  <a:lnTo>
                    <a:pt x="4108" y="9103"/>
                  </a:lnTo>
                  <a:cubicBezTo>
                    <a:pt x="4287" y="9103"/>
                    <a:pt x="4429" y="8948"/>
                    <a:pt x="4429" y="8770"/>
                  </a:cubicBezTo>
                  <a:lnTo>
                    <a:pt x="4429" y="8413"/>
                  </a:lnTo>
                  <a:cubicBezTo>
                    <a:pt x="4429" y="8341"/>
                    <a:pt x="4441" y="8282"/>
                    <a:pt x="4489" y="8222"/>
                  </a:cubicBezTo>
                  <a:lnTo>
                    <a:pt x="4656" y="7972"/>
                  </a:lnTo>
                  <a:cubicBezTo>
                    <a:pt x="4727" y="7865"/>
                    <a:pt x="4775" y="7734"/>
                    <a:pt x="4775" y="7603"/>
                  </a:cubicBezTo>
                  <a:lnTo>
                    <a:pt x="4775" y="7150"/>
                  </a:lnTo>
                  <a:cubicBezTo>
                    <a:pt x="4775" y="7079"/>
                    <a:pt x="4822" y="7008"/>
                    <a:pt x="4894" y="6984"/>
                  </a:cubicBezTo>
                  <a:cubicBezTo>
                    <a:pt x="5561" y="6734"/>
                    <a:pt x="6132" y="6269"/>
                    <a:pt x="6549" y="5698"/>
                  </a:cubicBezTo>
                  <a:cubicBezTo>
                    <a:pt x="6966" y="5079"/>
                    <a:pt x="7180" y="4388"/>
                    <a:pt x="7180" y="3638"/>
                  </a:cubicBezTo>
                  <a:cubicBezTo>
                    <a:pt x="7227" y="2614"/>
                    <a:pt x="6823" y="1674"/>
                    <a:pt x="6096" y="995"/>
                  </a:cubicBezTo>
                  <a:cubicBezTo>
                    <a:pt x="5422" y="354"/>
                    <a:pt x="4564" y="0"/>
                    <a:pt x="3635"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a:solidFill>
                  <a:schemeClr val="bg1">
                    <a:lumMod val="50000"/>
                  </a:schemeClr>
                </a:solidFill>
                <a:latin typeface="Arial" panose="020B0604020202020204" pitchFamily="34" charset="0"/>
                <a:cs typeface="Arial" panose="020B0604020202020204" pitchFamily="34" charset="0"/>
              </a:endParaRPr>
            </a:p>
          </p:txBody>
        </p:sp>
        <p:sp>
          <p:nvSpPr>
            <p:cNvPr id="37" name="Google Shape;9596;p68">
              <a:extLst>
                <a:ext uri="{FF2B5EF4-FFF2-40B4-BE49-F238E27FC236}">
                  <a16:creationId xmlns:a16="http://schemas.microsoft.com/office/drawing/2014/main" id="{AEEA989A-7858-DFBD-5422-938F858C8F8A}"/>
                </a:ext>
              </a:extLst>
            </p:cNvPr>
            <p:cNvSpPr/>
            <p:nvPr/>
          </p:nvSpPr>
          <p:spPr>
            <a:xfrm>
              <a:off x="5019692" y="3704086"/>
              <a:ext cx="80617" cy="16452"/>
            </a:xfrm>
            <a:custGeom>
              <a:avLst/>
              <a:gdLst/>
              <a:ahLst/>
              <a:cxnLst/>
              <a:rect l="l" t="t" r="r" b="b"/>
              <a:pathLst>
                <a:path w="1537" h="334" extrusionOk="0">
                  <a:moveTo>
                    <a:pt x="167" y="1"/>
                  </a:moveTo>
                  <a:cubicBezTo>
                    <a:pt x="72" y="1"/>
                    <a:pt x="0" y="72"/>
                    <a:pt x="0" y="167"/>
                  </a:cubicBezTo>
                  <a:cubicBezTo>
                    <a:pt x="0" y="251"/>
                    <a:pt x="72" y="334"/>
                    <a:pt x="167" y="334"/>
                  </a:cubicBezTo>
                  <a:lnTo>
                    <a:pt x="1369" y="334"/>
                  </a:lnTo>
                  <a:cubicBezTo>
                    <a:pt x="1465" y="334"/>
                    <a:pt x="1536" y="251"/>
                    <a:pt x="1536" y="167"/>
                  </a:cubicBezTo>
                  <a:cubicBezTo>
                    <a:pt x="1536" y="72"/>
                    <a:pt x="1465" y="1"/>
                    <a:pt x="1369"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a:solidFill>
                  <a:schemeClr val="bg1">
                    <a:lumMod val="50000"/>
                  </a:schemeClr>
                </a:solidFill>
                <a:latin typeface="Arial" panose="020B0604020202020204" pitchFamily="34" charset="0"/>
                <a:cs typeface="Arial" panose="020B0604020202020204" pitchFamily="34" charset="0"/>
              </a:endParaRPr>
            </a:p>
          </p:txBody>
        </p:sp>
        <p:sp>
          <p:nvSpPr>
            <p:cNvPr id="38" name="Google Shape;9597;p68">
              <a:extLst>
                <a:ext uri="{FF2B5EF4-FFF2-40B4-BE49-F238E27FC236}">
                  <a16:creationId xmlns:a16="http://schemas.microsoft.com/office/drawing/2014/main" id="{0C2229AC-897A-5B75-E54F-F71FF9356DDC}"/>
                </a:ext>
              </a:extLst>
            </p:cNvPr>
            <p:cNvSpPr/>
            <p:nvPr/>
          </p:nvSpPr>
          <p:spPr>
            <a:xfrm>
              <a:off x="5516136" y="3704086"/>
              <a:ext cx="80617" cy="16452"/>
            </a:xfrm>
            <a:custGeom>
              <a:avLst/>
              <a:gdLst/>
              <a:ahLst/>
              <a:cxnLst/>
              <a:rect l="l" t="t" r="r" b="b"/>
              <a:pathLst>
                <a:path w="1537" h="334" extrusionOk="0">
                  <a:moveTo>
                    <a:pt x="167" y="1"/>
                  </a:moveTo>
                  <a:cubicBezTo>
                    <a:pt x="72" y="1"/>
                    <a:pt x="1" y="72"/>
                    <a:pt x="1" y="167"/>
                  </a:cubicBezTo>
                  <a:cubicBezTo>
                    <a:pt x="1" y="251"/>
                    <a:pt x="72" y="334"/>
                    <a:pt x="167" y="334"/>
                  </a:cubicBezTo>
                  <a:lnTo>
                    <a:pt x="1370" y="334"/>
                  </a:lnTo>
                  <a:cubicBezTo>
                    <a:pt x="1465" y="334"/>
                    <a:pt x="1537" y="251"/>
                    <a:pt x="1537" y="167"/>
                  </a:cubicBezTo>
                  <a:cubicBezTo>
                    <a:pt x="1537" y="72"/>
                    <a:pt x="1465" y="1"/>
                    <a:pt x="1370"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a:solidFill>
                  <a:schemeClr val="bg1">
                    <a:lumMod val="50000"/>
                  </a:schemeClr>
                </a:solidFill>
                <a:latin typeface="Arial" panose="020B0604020202020204" pitchFamily="34" charset="0"/>
                <a:cs typeface="Arial" panose="020B0604020202020204" pitchFamily="34" charset="0"/>
              </a:endParaRPr>
            </a:p>
          </p:txBody>
        </p:sp>
        <p:sp>
          <p:nvSpPr>
            <p:cNvPr id="39" name="Google Shape;9598;p68">
              <a:extLst>
                <a:ext uri="{FF2B5EF4-FFF2-40B4-BE49-F238E27FC236}">
                  <a16:creationId xmlns:a16="http://schemas.microsoft.com/office/drawing/2014/main" id="{4FD19A3D-2B89-5AF1-BF6C-4F98C6395966}"/>
                </a:ext>
              </a:extLst>
            </p:cNvPr>
            <p:cNvSpPr/>
            <p:nvPr/>
          </p:nvSpPr>
          <p:spPr>
            <a:xfrm>
              <a:off x="5300091" y="3441938"/>
              <a:ext cx="16888" cy="75118"/>
            </a:xfrm>
            <a:custGeom>
              <a:avLst/>
              <a:gdLst/>
              <a:ahLst/>
              <a:cxnLst/>
              <a:rect l="l" t="t" r="r" b="b"/>
              <a:pathLst>
                <a:path w="322" h="1525" extrusionOk="0">
                  <a:moveTo>
                    <a:pt x="167" y="1"/>
                  </a:moveTo>
                  <a:cubicBezTo>
                    <a:pt x="72" y="1"/>
                    <a:pt x="0" y="72"/>
                    <a:pt x="0" y="155"/>
                  </a:cubicBezTo>
                  <a:lnTo>
                    <a:pt x="0" y="1370"/>
                  </a:lnTo>
                  <a:cubicBezTo>
                    <a:pt x="0" y="1453"/>
                    <a:pt x="72" y="1525"/>
                    <a:pt x="167" y="1525"/>
                  </a:cubicBezTo>
                  <a:cubicBezTo>
                    <a:pt x="250" y="1525"/>
                    <a:pt x="322" y="1453"/>
                    <a:pt x="322" y="1370"/>
                  </a:cubicBezTo>
                  <a:lnTo>
                    <a:pt x="322" y="155"/>
                  </a:lnTo>
                  <a:cubicBezTo>
                    <a:pt x="310" y="60"/>
                    <a:pt x="250" y="1"/>
                    <a:pt x="16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a:solidFill>
                  <a:schemeClr val="bg1">
                    <a:lumMod val="50000"/>
                  </a:schemeClr>
                </a:solidFill>
                <a:latin typeface="Arial" panose="020B0604020202020204" pitchFamily="34" charset="0"/>
                <a:cs typeface="Arial" panose="020B0604020202020204" pitchFamily="34" charset="0"/>
              </a:endParaRPr>
            </a:p>
          </p:txBody>
        </p:sp>
        <p:sp>
          <p:nvSpPr>
            <p:cNvPr id="40" name="Google Shape;9599;p68">
              <a:extLst>
                <a:ext uri="{FF2B5EF4-FFF2-40B4-BE49-F238E27FC236}">
                  <a16:creationId xmlns:a16="http://schemas.microsoft.com/office/drawing/2014/main" id="{98A01BC6-EA07-F007-251A-5FAEB422DB58}"/>
                </a:ext>
              </a:extLst>
            </p:cNvPr>
            <p:cNvSpPr/>
            <p:nvPr/>
          </p:nvSpPr>
          <p:spPr>
            <a:xfrm>
              <a:off x="5172062" y="3880574"/>
              <a:ext cx="37503" cy="45267"/>
            </a:xfrm>
            <a:custGeom>
              <a:avLst/>
              <a:gdLst/>
              <a:ahLst/>
              <a:cxnLst/>
              <a:rect l="l" t="t" r="r" b="b"/>
              <a:pathLst>
                <a:path w="715" h="919" extrusionOk="0">
                  <a:moveTo>
                    <a:pt x="525" y="1"/>
                  </a:moveTo>
                  <a:cubicBezTo>
                    <a:pt x="470" y="1"/>
                    <a:pt x="413" y="30"/>
                    <a:pt x="381" y="85"/>
                  </a:cubicBezTo>
                  <a:lnTo>
                    <a:pt x="48" y="680"/>
                  </a:lnTo>
                  <a:cubicBezTo>
                    <a:pt x="0" y="751"/>
                    <a:pt x="24" y="859"/>
                    <a:pt x="107" y="894"/>
                  </a:cubicBezTo>
                  <a:cubicBezTo>
                    <a:pt x="131" y="918"/>
                    <a:pt x="167" y="918"/>
                    <a:pt x="179" y="918"/>
                  </a:cubicBezTo>
                  <a:cubicBezTo>
                    <a:pt x="238" y="918"/>
                    <a:pt x="286" y="882"/>
                    <a:pt x="310" y="835"/>
                  </a:cubicBezTo>
                  <a:lnTo>
                    <a:pt x="655" y="240"/>
                  </a:lnTo>
                  <a:cubicBezTo>
                    <a:pt x="715" y="156"/>
                    <a:pt x="679" y="61"/>
                    <a:pt x="608" y="25"/>
                  </a:cubicBezTo>
                  <a:cubicBezTo>
                    <a:pt x="583" y="9"/>
                    <a:pt x="554" y="1"/>
                    <a:pt x="525"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a:solidFill>
                  <a:schemeClr val="bg1">
                    <a:lumMod val="50000"/>
                  </a:schemeClr>
                </a:solidFill>
                <a:latin typeface="Arial" panose="020B0604020202020204" pitchFamily="34" charset="0"/>
                <a:cs typeface="Arial" panose="020B0604020202020204" pitchFamily="34" charset="0"/>
              </a:endParaRPr>
            </a:p>
          </p:txBody>
        </p:sp>
        <p:sp>
          <p:nvSpPr>
            <p:cNvPr id="41" name="Google Shape;9600;p68">
              <a:extLst>
                <a:ext uri="{FF2B5EF4-FFF2-40B4-BE49-F238E27FC236}">
                  <a16:creationId xmlns:a16="http://schemas.microsoft.com/office/drawing/2014/main" id="{3A84A2F1-EA18-B591-F560-D0957BB6F30B}"/>
                </a:ext>
              </a:extLst>
            </p:cNvPr>
            <p:cNvSpPr/>
            <p:nvPr/>
          </p:nvSpPr>
          <p:spPr>
            <a:xfrm>
              <a:off x="5406881" y="3498577"/>
              <a:ext cx="37503" cy="44874"/>
            </a:xfrm>
            <a:custGeom>
              <a:avLst/>
              <a:gdLst/>
              <a:ahLst/>
              <a:cxnLst/>
              <a:rect l="l" t="t" r="r" b="b"/>
              <a:pathLst>
                <a:path w="715" h="911" extrusionOk="0">
                  <a:moveTo>
                    <a:pt x="534" y="1"/>
                  </a:moveTo>
                  <a:cubicBezTo>
                    <a:pt x="476" y="1"/>
                    <a:pt x="418" y="28"/>
                    <a:pt x="393" y="77"/>
                  </a:cubicBezTo>
                  <a:lnTo>
                    <a:pt x="48" y="672"/>
                  </a:lnTo>
                  <a:cubicBezTo>
                    <a:pt x="0" y="744"/>
                    <a:pt x="36" y="851"/>
                    <a:pt x="107" y="898"/>
                  </a:cubicBezTo>
                  <a:cubicBezTo>
                    <a:pt x="131" y="910"/>
                    <a:pt x="167" y="910"/>
                    <a:pt x="179" y="910"/>
                  </a:cubicBezTo>
                  <a:cubicBezTo>
                    <a:pt x="238" y="910"/>
                    <a:pt x="286" y="887"/>
                    <a:pt x="310" y="839"/>
                  </a:cubicBezTo>
                  <a:lnTo>
                    <a:pt x="655" y="244"/>
                  </a:lnTo>
                  <a:cubicBezTo>
                    <a:pt x="714" y="172"/>
                    <a:pt x="691" y="65"/>
                    <a:pt x="607" y="17"/>
                  </a:cubicBezTo>
                  <a:cubicBezTo>
                    <a:pt x="585" y="6"/>
                    <a:pt x="560" y="1"/>
                    <a:pt x="534"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a:solidFill>
                  <a:schemeClr val="bg1">
                    <a:lumMod val="50000"/>
                  </a:schemeClr>
                </a:solidFill>
                <a:latin typeface="Arial" panose="020B0604020202020204" pitchFamily="34" charset="0"/>
                <a:cs typeface="Arial" panose="020B0604020202020204" pitchFamily="34" charset="0"/>
              </a:endParaRPr>
            </a:p>
          </p:txBody>
        </p:sp>
        <p:sp>
          <p:nvSpPr>
            <p:cNvPr id="42" name="Google Shape;9601;p68">
              <a:extLst>
                <a:ext uri="{FF2B5EF4-FFF2-40B4-BE49-F238E27FC236}">
                  <a16:creationId xmlns:a16="http://schemas.microsoft.com/office/drawing/2014/main" id="{8A91496A-69F4-3846-4FFC-18963D45141B}"/>
                </a:ext>
              </a:extLst>
            </p:cNvPr>
            <p:cNvSpPr/>
            <p:nvPr/>
          </p:nvSpPr>
          <p:spPr>
            <a:xfrm>
              <a:off x="5079639" y="3585714"/>
              <a:ext cx="51243" cy="32804"/>
            </a:xfrm>
            <a:custGeom>
              <a:avLst/>
              <a:gdLst/>
              <a:ahLst/>
              <a:cxnLst/>
              <a:rect l="l" t="t" r="r" b="b"/>
              <a:pathLst>
                <a:path w="977" h="666" extrusionOk="0">
                  <a:moveTo>
                    <a:pt x="199" y="1"/>
                  </a:moveTo>
                  <a:cubicBezTo>
                    <a:pt x="141" y="1"/>
                    <a:pt x="80" y="33"/>
                    <a:pt x="48" y="82"/>
                  </a:cubicBezTo>
                  <a:cubicBezTo>
                    <a:pt x="0" y="153"/>
                    <a:pt x="36" y="261"/>
                    <a:pt x="107" y="308"/>
                  </a:cubicBezTo>
                  <a:lnTo>
                    <a:pt x="703" y="642"/>
                  </a:lnTo>
                  <a:cubicBezTo>
                    <a:pt x="738" y="665"/>
                    <a:pt x="762" y="665"/>
                    <a:pt x="774" y="665"/>
                  </a:cubicBezTo>
                  <a:cubicBezTo>
                    <a:pt x="834" y="665"/>
                    <a:pt x="881" y="630"/>
                    <a:pt x="917" y="594"/>
                  </a:cubicBezTo>
                  <a:cubicBezTo>
                    <a:pt x="976" y="499"/>
                    <a:pt x="941" y="415"/>
                    <a:pt x="869" y="368"/>
                  </a:cubicBezTo>
                  <a:lnTo>
                    <a:pt x="274" y="22"/>
                  </a:lnTo>
                  <a:cubicBezTo>
                    <a:pt x="252" y="7"/>
                    <a:pt x="226" y="1"/>
                    <a:pt x="199"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a:solidFill>
                  <a:schemeClr val="bg1">
                    <a:lumMod val="50000"/>
                  </a:schemeClr>
                </a:solidFill>
                <a:latin typeface="Arial" panose="020B0604020202020204" pitchFamily="34" charset="0"/>
                <a:cs typeface="Arial" panose="020B0604020202020204" pitchFamily="34" charset="0"/>
              </a:endParaRPr>
            </a:p>
          </p:txBody>
        </p:sp>
        <p:sp>
          <p:nvSpPr>
            <p:cNvPr id="43" name="Google Shape;9602;p68">
              <a:extLst>
                <a:ext uri="{FF2B5EF4-FFF2-40B4-BE49-F238E27FC236}">
                  <a16:creationId xmlns:a16="http://schemas.microsoft.com/office/drawing/2014/main" id="{F80C3AED-8FE8-68B5-3437-9770404464DA}"/>
                </a:ext>
              </a:extLst>
            </p:cNvPr>
            <p:cNvSpPr/>
            <p:nvPr/>
          </p:nvSpPr>
          <p:spPr>
            <a:xfrm>
              <a:off x="5485556" y="3805650"/>
              <a:ext cx="51243" cy="32804"/>
            </a:xfrm>
            <a:custGeom>
              <a:avLst/>
              <a:gdLst/>
              <a:ahLst/>
              <a:cxnLst/>
              <a:rect l="l" t="t" r="r" b="b"/>
              <a:pathLst>
                <a:path w="977" h="666" extrusionOk="0">
                  <a:moveTo>
                    <a:pt x="199" y="1"/>
                  </a:moveTo>
                  <a:cubicBezTo>
                    <a:pt x="141" y="1"/>
                    <a:pt x="81" y="33"/>
                    <a:pt x="48" y="82"/>
                  </a:cubicBezTo>
                  <a:cubicBezTo>
                    <a:pt x="0" y="153"/>
                    <a:pt x="36" y="260"/>
                    <a:pt x="107" y="308"/>
                  </a:cubicBezTo>
                  <a:lnTo>
                    <a:pt x="703" y="641"/>
                  </a:lnTo>
                  <a:cubicBezTo>
                    <a:pt x="738" y="665"/>
                    <a:pt x="762" y="665"/>
                    <a:pt x="774" y="665"/>
                  </a:cubicBezTo>
                  <a:cubicBezTo>
                    <a:pt x="834" y="665"/>
                    <a:pt x="881" y="629"/>
                    <a:pt x="917" y="594"/>
                  </a:cubicBezTo>
                  <a:cubicBezTo>
                    <a:pt x="977" y="510"/>
                    <a:pt x="953" y="415"/>
                    <a:pt x="869" y="368"/>
                  </a:cubicBezTo>
                  <a:lnTo>
                    <a:pt x="274" y="22"/>
                  </a:lnTo>
                  <a:cubicBezTo>
                    <a:pt x="252" y="7"/>
                    <a:pt x="226" y="1"/>
                    <a:pt x="199"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a:solidFill>
                  <a:schemeClr val="bg1">
                    <a:lumMod val="50000"/>
                  </a:schemeClr>
                </a:solidFill>
                <a:latin typeface="Arial" panose="020B0604020202020204" pitchFamily="34" charset="0"/>
                <a:cs typeface="Arial" panose="020B0604020202020204" pitchFamily="34" charset="0"/>
              </a:endParaRPr>
            </a:p>
          </p:txBody>
        </p:sp>
        <p:sp>
          <p:nvSpPr>
            <p:cNvPr id="44" name="Google Shape;9603;p68">
              <a:extLst>
                <a:ext uri="{FF2B5EF4-FFF2-40B4-BE49-F238E27FC236}">
                  <a16:creationId xmlns:a16="http://schemas.microsoft.com/office/drawing/2014/main" id="{14BD1282-76DF-A747-B80C-4F43BE1ACB80}"/>
                </a:ext>
              </a:extLst>
            </p:cNvPr>
            <p:cNvSpPr/>
            <p:nvPr/>
          </p:nvSpPr>
          <p:spPr>
            <a:xfrm>
              <a:off x="5406881" y="3880570"/>
              <a:ext cx="37503" cy="45267"/>
            </a:xfrm>
            <a:custGeom>
              <a:avLst/>
              <a:gdLst/>
              <a:ahLst/>
              <a:cxnLst/>
              <a:rect l="l" t="t" r="r" b="b"/>
              <a:pathLst>
                <a:path w="715" h="919" extrusionOk="0">
                  <a:moveTo>
                    <a:pt x="190" y="1"/>
                  </a:moveTo>
                  <a:cubicBezTo>
                    <a:pt x="160" y="1"/>
                    <a:pt x="132" y="9"/>
                    <a:pt x="107" y="25"/>
                  </a:cubicBezTo>
                  <a:cubicBezTo>
                    <a:pt x="36" y="61"/>
                    <a:pt x="0" y="168"/>
                    <a:pt x="48" y="240"/>
                  </a:cubicBezTo>
                  <a:lnTo>
                    <a:pt x="393" y="835"/>
                  </a:lnTo>
                  <a:cubicBezTo>
                    <a:pt x="417" y="882"/>
                    <a:pt x="476" y="918"/>
                    <a:pt x="524" y="918"/>
                  </a:cubicBezTo>
                  <a:cubicBezTo>
                    <a:pt x="548" y="918"/>
                    <a:pt x="583" y="918"/>
                    <a:pt x="595" y="894"/>
                  </a:cubicBezTo>
                  <a:cubicBezTo>
                    <a:pt x="691" y="859"/>
                    <a:pt x="714" y="751"/>
                    <a:pt x="667" y="680"/>
                  </a:cubicBezTo>
                  <a:lnTo>
                    <a:pt x="333" y="85"/>
                  </a:lnTo>
                  <a:cubicBezTo>
                    <a:pt x="302" y="30"/>
                    <a:pt x="245" y="1"/>
                    <a:pt x="190"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a:solidFill>
                  <a:schemeClr val="bg1">
                    <a:lumMod val="50000"/>
                  </a:schemeClr>
                </a:solidFill>
                <a:latin typeface="Arial" panose="020B0604020202020204" pitchFamily="34" charset="0"/>
                <a:cs typeface="Arial" panose="020B0604020202020204" pitchFamily="34" charset="0"/>
              </a:endParaRPr>
            </a:p>
          </p:txBody>
        </p:sp>
        <p:sp>
          <p:nvSpPr>
            <p:cNvPr id="45" name="Google Shape;9604;p68">
              <a:extLst>
                <a:ext uri="{FF2B5EF4-FFF2-40B4-BE49-F238E27FC236}">
                  <a16:creationId xmlns:a16="http://schemas.microsoft.com/office/drawing/2014/main" id="{E97CED6D-18C8-6F31-04B3-529842A9FAA3}"/>
                </a:ext>
              </a:extLst>
            </p:cNvPr>
            <p:cNvSpPr/>
            <p:nvPr/>
          </p:nvSpPr>
          <p:spPr>
            <a:xfrm>
              <a:off x="5172060" y="3498582"/>
              <a:ext cx="37503" cy="44874"/>
            </a:xfrm>
            <a:custGeom>
              <a:avLst/>
              <a:gdLst/>
              <a:ahLst/>
              <a:cxnLst/>
              <a:rect l="l" t="t" r="r" b="b"/>
              <a:pathLst>
                <a:path w="715" h="911" extrusionOk="0">
                  <a:moveTo>
                    <a:pt x="181" y="1"/>
                  </a:moveTo>
                  <a:cubicBezTo>
                    <a:pt x="155" y="1"/>
                    <a:pt x="130" y="6"/>
                    <a:pt x="107" y="17"/>
                  </a:cubicBezTo>
                  <a:cubicBezTo>
                    <a:pt x="24" y="65"/>
                    <a:pt x="0" y="172"/>
                    <a:pt x="48" y="244"/>
                  </a:cubicBezTo>
                  <a:lnTo>
                    <a:pt x="381" y="839"/>
                  </a:lnTo>
                  <a:cubicBezTo>
                    <a:pt x="417" y="887"/>
                    <a:pt x="477" y="910"/>
                    <a:pt x="524" y="910"/>
                  </a:cubicBezTo>
                  <a:cubicBezTo>
                    <a:pt x="548" y="910"/>
                    <a:pt x="584" y="910"/>
                    <a:pt x="596" y="898"/>
                  </a:cubicBezTo>
                  <a:cubicBezTo>
                    <a:pt x="679" y="851"/>
                    <a:pt x="715" y="744"/>
                    <a:pt x="667" y="672"/>
                  </a:cubicBezTo>
                  <a:lnTo>
                    <a:pt x="322" y="77"/>
                  </a:lnTo>
                  <a:cubicBezTo>
                    <a:pt x="297" y="28"/>
                    <a:pt x="238" y="1"/>
                    <a:pt x="181"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a:solidFill>
                  <a:schemeClr val="bg1">
                    <a:lumMod val="50000"/>
                  </a:schemeClr>
                </a:solidFill>
                <a:latin typeface="Arial" panose="020B0604020202020204" pitchFamily="34" charset="0"/>
                <a:cs typeface="Arial" panose="020B0604020202020204" pitchFamily="34" charset="0"/>
              </a:endParaRPr>
            </a:p>
          </p:txBody>
        </p:sp>
        <p:sp>
          <p:nvSpPr>
            <p:cNvPr id="46" name="Google Shape;9605;p68">
              <a:extLst>
                <a:ext uri="{FF2B5EF4-FFF2-40B4-BE49-F238E27FC236}">
                  <a16:creationId xmlns:a16="http://schemas.microsoft.com/office/drawing/2014/main" id="{9F45D0ED-0F7D-0F5E-C82C-1A45A949D478}"/>
                </a:ext>
              </a:extLst>
            </p:cNvPr>
            <p:cNvSpPr/>
            <p:nvPr/>
          </p:nvSpPr>
          <p:spPr>
            <a:xfrm>
              <a:off x="5485561" y="3585719"/>
              <a:ext cx="51243" cy="32804"/>
            </a:xfrm>
            <a:custGeom>
              <a:avLst/>
              <a:gdLst/>
              <a:ahLst/>
              <a:cxnLst/>
              <a:rect l="l" t="t" r="r" b="b"/>
              <a:pathLst>
                <a:path w="977" h="666" extrusionOk="0">
                  <a:moveTo>
                    <a:pt x="778" y="1"/>
                  </a:moveTo>
                  <a:cubicBezTo>
                    <a:pt x="751" y="1"/>
                    <a:pt x="725" y="7"/>
                    <a:pt x="703" y="22"/>
                  </a:cubicBezTo>
                  <a:lnTo>
                    <a:pt x="107" y="368"/>
                  </a:lnTo>
                  <a:cubicBezTo>
                    <a:pt x="36" y="415"/>
                    <a:pt x="0" y="511"/>
                    <a:pt x="48" y="594"/>
                  </a:cubicBezTo>
                  <a:cubicBezTo>
                    <a:pt x="84" y="630"/>
                    <a:pt x="143" y="665"/>
                    <a:pt x="179" y="665"/>
                  </a:cubicBezTo>
                  <a:cubicBezTo>
                    <a:pt x="215" y="665"/>
                    <a:pt x="238" y="665"/>
                    <a:pt x="262" y="653"/>
                  </a:cubicBezTo>
                  <a:lnTo>
                    <a:pt x="857" y="308"/>
                  </a:lnTo>
                  <a:cubicBezTo>
                    <a:pt x="953" y="249"/>
                    <a:pt x="977" y="153"/>
                    <a:pt x="929" y="82"/>
                  </a:cubicBezTo>
                  <a:cubicBezTo>
                    <a:pt x="896" y="33"/>
                    <a:pt x="836" y="1"/>
                    <a:pt x="778"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a:solidFill>
                  <a:schemeClr val="bg1">
                    <a:lumMod val="50000"/>
                  </a:schemeClr>
                </a:solidFill>
                <a:latin typeface="Arial" panose="020B0604020202020204" pitchFamily="34" charset="0"/>
                <a:cs typeface="Arial" panose="020B0604020202020204" pitchFamily="34" charset="0"/>
              </a:endParaRPr>
            </a:p>
          </p:txBody>
        </p:sp>
        <p:sp>
          <p:nvSpPr>
            <p:cNvPr id="47" name="Google Shape;9606;p68">
              <a:extLst>
                <a:ext uri="{FF2B5EF4-FFF2-40B4-BE49-F238E27FC236}">
                  <a16:creationId xmlns:a16="http://schemas.microsoft.com/office/drawing/2014/main" id="{AE783C9F-0BD2-D252-624F-3A5730407924}"/>
                </a:ext>
              </a:extLst>
            </p:cNvPr>
            <p:cNvSpPr/>
            <p:nvPr/>
          </p:nvSpPr>
          <p:spPr>
            <a:xfrm>
              <a:off x="5079652" y="3805656"/>
              <a:ext cx="51243" cy="32804"/>
            </a:xfrm>
            <a:custGeom>
              <a:avLst/>
              <a:gdLst/>
              <a:ahLst/>
              <a:cxnLst/>
              <a:rect l="l" t="t" r="r" b="b"/>
              <a:pathLst>
                <a:path w="977" h="666" extrusionOk="0">
                  <a:moveTo>
                    <a:pt x="778" y="1"/>
                  </a:moveTo>
                  <a:cubicBezTo>
                    <a:pt x="751" y="1"/>
                    <a:pt x="725" y="7"/>
                    <a:pt x="703" y="22"/>
                  </a:cubicBezTo>
                  <a:lnTo>
                    <a:pt x="107" y="368"/>
                  </a:lnTo>
                  <a:cubicBezTo>
                    <a:pt x="36" y="415"/>
                    <a:pt x="0" y="510"/>
                    <a:pt x="48" y="594"/>
                  </a:cubicBezTo>
                  <a:cubicBezTo>
                    <a:pt x="84" y="629"/>
                    <a:pt x="143" y="665"/>
                    <a:pt x="179" y="665"/>
                  </a:cubicBezTo>
                  <a:cubicBezTo>
                    <a:pt x="214" y="665"/>
                    <a:pt x="238" y="665"/>
                    <a:pt x="262" y="653"/>
                  </a:cubicBezTo>
                  <a:lnTo>
                    <a:pt x="857" y="308"/>
                  </a:lnTo>
                  <a:cubicBezTo>
                    <a:pt x="941" y="260"/>
                    <a:pt x="976" y="153"/>
                    <a:pt x="929" y="82"/>
                  </a:cubicBezTo>
                  <a:cubicBezTo>
                    <a:pt x="896" y="33"/>
                    <a:pt x="835" y="1"/>
                    <a:pt x="778"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a:solidFill>
                  <a:schemeClr val="bg1">
                    <a:lumMod val="50000"/>
                  </a:schemeClr>
                </a:solidFill>
                <a:latin typeface="Arial" panose="020B0604020202020204" pitchFamily="34" charset="0"/>
                <a:cs typeface="Arial" panose="020B0604020202020204" pitchFamily="34" charset="0"/>
              </a:endParaRPr>
            </a:p>
          </p:txBody>
        </p:sp>
        <p:sp>
          <p:nvSpPr>
            <p:cNvPr id="48" name="Google Shape;9607;p68">
              <a:extLst>
                <a:ext uri="{FF2B5EF4-FFF2-40B4-BE49-F238E27FC236}">
                  <a16:creationId xmlns:a16="http://schemas.microsoft.com/office/drawing/2014/main" id="{05A6FB36-6492-CAC8-56C1-86230BC99971}"/>
                </a:ext>
              </a:extLst>
            </p:cNvPr>
            <p:cNvSpPr/>
            <p:nvPr/>
          </p:nvSpPr>
          <p:spPr>
            <a:xfrm>
              <a:off x="5335050" y="3572638"/>
              <a:ext cx="117490" cy="96349"/>
            </a:xfrm>
            <a:custGeom>
              <a:avLst/>
              <a:gdLst/>
              <a:ahLst/>
              <a:cxnLst/>
              <a:rect l="l" t="t" r="r" b="b"/>
              <a:pathLst>
                <a:path w="2240" h="1956" extrusionOk="0">
                  <a:moveTo>
                    <a:pt x="186" y="1"/>
                  </a:moveTo>
                  <a:cubicBezTo>
                    <a:pt x="103" y="1"/>
                    <a:pt x="34" y="47"/>
                    <a:pt x="13" y="122"/>
                  </a:cubicBezTo>
                  <a:cubicBezTo>
                    <a:pt x="1" y="217"/>
                    <a:pt x="48" y="300"/>
                    <a:pt x="132" y="324"/>
                  </a:cubicBezTo>
                  <a:cubicBezTo>
                    <a:pt x="930" y="527"/>
                    <a:pt x="1584" y="1098"/>
                    <a:pt x="1894" y="1848"/>
                  </a:cubicBezTo>
                  <a:cubicBezTo>
                    <a:pt x="1918" y="1908"/>
                    <a:pt x="1977" y="1955"/>
                    <a:pt x="2037" y="1955"/>
                  </a:cubicBezTo>
                  <a:cubicBezTo>
                    <a:pt x="2061" y="1955"/>
                    <a:pt x="2084" y="1955"/>
                    <a:pt x="2096" y="1943"/>
                  </a:cubicBezTo>
                  <a:cubicBezTo>
                    <a:pt x="2192" y="1908"/>
                    <a:pt x="2239" y="1824"/>
                    <a:pt x="2192" y="1729"/>
                  </a:cubicBezTo>
                  <a:cubicBezTo>
                    <a:pt x="1846" y="884"/>
                    <a:pt x="1108" y="229"/>
                    <a:pt x="215" y="3"/>
                  </a:cubicBezTo>
                  <a:cubicBezTo>
                    <a:pt x="205" y="1"/>
                    <a:pt x="196" y="1"/>
                    <a:pt x="186"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pt-PT">
                <a:solidFill>
                  <a:schemeClr val="bg1">
                    <a:lumMod val="50000"/>
                  </a:schemeClr>
                </a:solidFill>
                <a:latin typeface="Arial" panose="020B0604020202020204" pitchFamily="34" charset="0"/>
                <a:cs typeface="Arial" panose="020B0604020202020204" pitchFamily="34" charset="0"/>
              </a:endParaRPr>
            </a:p>
          </p:txBody>
        </p:sp>
      </p:grpSp>
      <p:sp>
        <p:nvSpPr>
          <p:cNvPr id="49" name="Title 9">
            <a:extLst>
              <a:ext uri="{FF2B5EF4-FFF2-40B4-BE49-F238E27FC236}">
                <a16:creationId xmlns:a16="http://schemas.microsoft.com/office/drawing/2014/main" id="{B4D6EF8C-224A-F697-40F2-5ADD6EFEB04B}"/>
              </a:ext>
            </a:extLst>
          </p:cNvPr>
          <p:cNvSpPr>
            <a:spLocks noGrp="1"/>
          </p:cNvSpPr>
          <p:nvPr>
            <p:ph type="title"/>
          </p:nvPr>
        </p:nvSpPr>
        <p:spPr>
          <a:xfrm>
            <a:off x="839788" y="365125"/>
            <a:ext cx="10515600" cy="1325563"/>
          </a:xfrm>
        </p:spPr>
        <p:txBody>
          <a:bodyPr>
            <a:normAutofit/>
          </a:bodyPr>
          <a:lstStyle/>
          <a:p>
            <a:r>
              <a:rPr lang="pt-PT" sz="3200" dirty="0"/>
              <a:t>Experiência FCCN</a:t>
            </a:r>
          </a:p>
        </p:txBody>
      </p:sp>
      <p:sp>
        <p:nvSpPr>
          <p:cNvPr id="50" name="Content Placeholder 13">
            <a:extLst>
              <a:ext uri="{FF2B5EF4-FFF2-40B4-BE49-F238E27FC236}">
                <a16:creationId xmlns:a16="http://schemas.microsoft.com/office/drawing/2014/main" id="{2B06AE1B-BCA5-B588-60EC-47556585F138}"/>
              </a:ext>
            </a:extLst>
          </p:cNvPr>
          <p:cNvSpPr txBox="1">
            <a:spLocks/>
          </p:cNvSpPr>
          <p:nvPr/>
        </p:nvSpPr>
        <p:spPr>
          <a:xfrm>
            <a:off x="846128" y="1554956"/>
            <a:ext cx="10515600" cy="468709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PT" sz="2400" b="1" dirty="0"/>
              <a:t>POC</a:t>
            </a:r>
            <a:r>
              <a:rPr lang="pt-PT" sz="2400" dirty="0"/>
              <a:t> – Microsoft 365 </a:t>
            </a:r>
            <a:r>
              <a:rPr lang="pt-PT" sz="2400" dirty="0" err="1"/>
              <a:t>Copilot</a:t>
            </a:r>
            <a:endParaRPr lang="pt-PT" sz="2400" dirty="0"/>
          </a:p>
        </p:txBody>
      </p:sp>
      <p:pic>
        <p:nvPicPr>
          <p:cNvPr id="2050" name="Picture 2" descr="Microsoft Copilot – Iscte-Informática">
            <a:extLst>
              <a:ext uri="{FF2B5EF4-FFF2-40B4-BE49-F238E27FC236}">
                <a16:creationId xmlns:a16="http://schemas.microsoft.com/office/drawing/2014/main" id="{05B91983-12C1-D895-AF5D-A83F99F7A0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9262" y="3708740"/>
            <a:ext cx="789614" cy="789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3306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3A000-7E50-FE7E-E9C1-A73D78B1AF9B}"/>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8B3B57DA-6B86-AE5A-93AB-40032B4992E1}"/>
              </a:ext>
            </a:extLst>
          </p:cNvPr>
          <p:cNvSpPr txBox="1"/>
          <p:nvPr/>
        </p:nvSpPr>
        <p:spPr>
          <a:xfrm>
            <a:off x="1401096" y="2875002"/>
            <a:ext cx="9389807" cy="923330"/>
          </a:xfrm>
          <a:prstGeom prst="rect">
            <a:avLst/>
          </a:prstGeom>
          <a:noFill/>
        </p:spPr>
        <p:txBody>
          <a:bodyPr wrap="square" rtlCol="0">
            <a:spAutoFit/>
          </a:bodyPr>
          <a:lstStyle/>
          <a:p>
            <a:pPr algn="ctr"/>
            <a:r>
              <a:rPr lang="pt-PT" sz="5400" b="1" dirty="0">
                <a:solidFill>
                  <a:srgbClr val="E44F3D"/>
                </a:solidFill>
                <a:latin typeface="Arial" panose="020B0604020202020204" pitchFamily="34" charset="0"/>
                <a:cs typeface="Arial" panose="020B0604020202020204" pitchFamily="34" charset="0"/>
              </a:rPr>
              <a:t>Zero</a:t>
            </a:r>
            <a:r>
              <a:rPr lang="pt-PT" sz="5400" b="1" dirty="0">
                <a:latin typeface="Arial" panose="020B0604020202020204" pitchFamily="34" charset="0"/>
                <a:cs typeface="Arial" panose="020B0604020202020204" pitchFamily="34" charset="0"/>
              </a:rPr>
              <a:t> ao </a:t>
            </a:r>
            <a:r>
              <a:rPr lang="pt-PT" sz="5400" b="1" dirty="0">
                <a:solidFill>
                  <a:srgbClr val="E44F3D"/>
                </a:solidFill>
                <a:latin typeface="Arial" panose="020B0604020202020204" pitchFamily="34" charset="0"/>
                <a:cs typeface="Arial" panose="020B0604020202020204" pitchFamily="34" charset="0"/>
              </a:rPr>
              <a:t>essencial</a:t>
            </a:r>
          </a:p>
        </p:txBody>
      </p:sp>
    </p:spTree>
    <p:extLst>
      <p:ext uri="{BB962C8B-B14F-4D97-AF65-F5344CB8AC3E}">
        <p14:creationId xmlns:p14="http://schemas.microsoft.com/office/powerpoint/2010/main" val="148372842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CCA39-4AF0-1FEA-A776-3BF9E3E1CB64}"/>
            </a:ext>
          </a:extLst>
        </p:cNvPr>
        <p:cNvGrpSpPr/>
        <p:nvPr/>
      </p:nvGrpSpPr>
      <p:grpSpPr>
        <a:xfrm>
          <a:off x="0" y="0"/>
          <a:ext cx="0" cy="0"/>
          <a:chOff x="0" y="0"/>
          <a:chExt cx="0" cy="0"/>
        </a:xfrm>
      </p:grpSpPr>
      <p:pic>
        <p:nvPicPr>
          <p:cNvPr id="1026" name="Picture 2" descr="Mustafa Suleyman | World Economic Forum">
            <a:extLst>
              <a:ext uri="{FF2B5EF4-FFF2-40B4-BE49-F238E27FC236}">
                <a16:creationId xmlns:a16="http://schemas.microsoft.com/office/drawing/2014/main" id="{C8B5C035-9820-27AB-AA0A-C6CE162400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3946" y="1235873"/>
            <a:ext cx="3843495" cy="4386254"/>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a:extLst>
              <a:ext uri="{FF2B5EF4-FFF2-40B4-BE49-F238E27FC236}">
                <a16:creationId xmlns:a16="http://schemas.microsoft.com/office/drawing/2014/main" id="{23E3A40E-DA41-49C8-8F48-12D551B2DCDA}"/>
              </a:ext>
            </a:extLst>
          </p:cNvPr>
          <p:cNvSpPr>
            <a:spLocks noGrp="1"/>
          </p:cNvSpPr>
          <p:nvPr>
            <p:ph type="title"/>
          </p:nvPr>
        </p:nvSpPr>
        <p:spPr/>
        <p:txBody>
          <a:bodyPr>
            <a:normAutofit/>
          </a:bodyPr>
          <a:lstStyle/>
          <a:p>
            <a:r>
              <a:rPr lang="pt-PT" sz="3200" dirty="0"/>
              <a:t>Inteligência Artificial</a:t>
            </a:r>
          </a:p>
        </p:txBody>
      </p:sp>
      <p:sp>
        <p:nvSpPr>
          <p:cNvPr id="12" name="Content Placeholder 11">
            <a:extLst>
              <a:ext uri="{FF2B5EF4-FFF2-40B4-BE49-F238E27FC236}">
                <a16:creationId xmlns:a16="http://schemas.microsoft.com/office/drawing/2014/main" id="{B847076A-F240-B70E-8C77-2C2B38302AC7}"/>
              </a:ext>
            </a:extLst>
          </p:cNvPr>
          <p:cNvSpPr>
            <a:spLocks noGrp="1"/>
          </p:cNvSpPr>
          <p:nvPr>
            <p:ph sz="half" idx="2"/>
          </p:nvPr>
        </p:nvSpPr>
        <p:spPr>
          <a:xfrm>
            <a:off x="839788" y="1690688"/>
            <a:ext cx="4931225" cy="2833190"/>
          </a:xfrm>
        </p:spPr>
        <p:txBody>
          <a:bodyPr>
            <a:normAutofit/>
          </a:bodyPr>
          <a:lstStyle/>
          <a:p>
            <a:r>
              <a:rPr lang="pt-PT" sz="2400" kern="100" dirty="0">
                <a:effectLst/>
                <a:ea typeface="Aptos" panose="020B0004020202020204" pitchFamily="34" charset="0"/>
              </a:rPr>
              <a:t>Os níveis de IA tornaram-se sofisticadamente complexos.</a:t>
            </a:r>
          </a:p>
          <a:p>
            <a:endParaRPr lang="pt-PT" sz="2400" dirty="0"/>
          </a:p>
          <a:p>
            <a:r>
              <a:rPr lang="pt-PT" sz="2400" dirty="0"/>
              <a:t>É difícil descrever inteligência artificial simplesmente como uma </a:t>
            </a:r>
            <a:r>
              <a:rPr lang="pt-PT" sz="2400" b="1" dirty="0">
                <a:solidFill>
                  <a:srgbClr val="E44F3D"/>
                </a:solidFill>
              </a:rPr>
              <a:t>ferramenta</a:t>
            </a:r>
            <a:r>
              <a:rPr lang="pt-PT" sz="2400" dirty="0"/>
              <a:t> e talvez estejamos a criar uma </a:t>
            </a:r>
            <a:r>
              <a:rPr lang="pt-PT" sz="2400" b="1" dirty="0">
                <a:solidFill>
                  <a:srgbClr val="E44F3D"/>
                </a:solidFill>
              </a:rPr>
              <a:t>espécie digital</a:t>
            </a:r>
            <a:r>
              <a:rPr lang="pt-PT" sz="2400" dirty="0"/>
              <a:t>.</a:t>
            </a:r>
            <a:endParaRPr lang="pt-PT" sz="2400" dirty="0">
              <a:effectLst/>
            </a:endParaRPr>
          </a:p>
          <a:p>
            <a:endParaRPr lang="pt-PT" dirty="0"/>
          </a:p>
        </p:txBody>
      </p:sp>
      <p:sp>
        <p:nvSpPr>
          <p:cNvPr id="4" name="TextBox 3">
            <a:extLst>
              <a:ext uri="{FF2B5EF4-FFF2-40B4-BE49-F238E27FC236}">
                <a16:creationId xmlns:a16="http://schemas.microsoft.com/office/drawing/2014/main" id="{1369E251-070A-CE31-C4E4-6D118BF0DE37}"/>
              </a:ext>
            </a:extLst>
          </p:cNvPr>
          <p:cNvSpPr txBox="1"/>
          <p:nvPr/>
        </p:nvSpPr>
        <p:spPr>
          <a:xfrm>
            <a:off x="6705376" y="5974594"/>
            <a:ext cx="4040636" cy="215444"/>
          </a:xfrm>
          <a:prstGeom prst="rect">
            <a:avLst/>
          </a:prstGeom>
          <a:noFill/>
        </p:spPr>
        <p:txBody>
          <a:bodyPr wrap="square" rtlCol="0">
            <a:spAutoFit/>
          </a:bodyPr>
          <a:lstStyle/>
          <a:p>
            <a:r>
              <a:rPr lang="pt-PT" sz="800" dirty="0">
                <a:latin typeface="Arial" panose="020B0604020202020204" pitchFamily="34" charset="0"/>
                <a:cs typeface="Arial" panose="020B0604020202020204" pitchFamily="34" charset="0"/>
              </a:rPr>
              <a:t>Fonte: https://www.youtube.com/watch?v=KKNCiRWd_j0&amp;t=269s&amp;ab_channel=TED</a:t>
            </a:r>
          </a:p>
        </p:txBody>
      </p:sp>
      <p:sp>
        <p:nvSpPr>
          <p:cNvPr id="7" name="TextBox 6">
            <a:extLst>
              <a:ext uri="{FF2B5EF4-FFF2-40B4-BE49-F238E27FC236}">
                <a16:creationId xmlns:a16="http://schemas.microsoft.com/office/drawing/2014/main" id="{8AC9618A-919B-358D-8842-B8AA2CFBB770}"/>
              </a:ext>
            </a:extLst>
          </p:cNvPr>
          <p:cNvSpPr txBox="1"/>
          <p:nvPr/>
        </p:nvSpPr>
        <p:spPr>
          <a:xfrm>
            <a:off x="6705376" y="5710941"/>
            <a:ext cx="3467100" cy="276999"/>
          </a:xfrm>
          <a:prstGeom prst="rect">
            <a:avLst/>
          </a:prstGeom>
          <a:noFill/>
        </p:spPr>
        <p:txBody>
          <a:bodyPr wrap="square" rtlCol="0">
            <a:spAutoFit/>
          </a:bodyPr>
          <a:lstStyle/>
          <a:p>
            <a:r>
              <a:rPr lang="pt-PT" sz="1200" dirty="0">
                <a:latin typeface="Arial" panose="020B0604020202020204" pitchFamily="34" charset="0"/>
                <a:cs typeface="Arial" panose="020B0604020202020204" pitchFamily="34" charset="0"/>
              </a:rPr>
              <a:t>Mustafa </a:t>
            </a:r>
            <a:r>
              <a:rPr lang="pt-PT" sz="1200" dirty="0" err="1">
                <a:latin typeface="Arial" panose="020B0604020202020204" pitchFamily="34" charset="0"/>
                <a:cs typeface="Arial" panose="020B0604020202020204" pitchFamily="34" charset="0"/>
              </a:rPr>
              <a:t>Suleyman</a:t>
            </a:r>
            <a:r>
              <a:rPr lang="pt-PT" sz="1200" dirty="0">
                <a:latin typeface="Arial" panose="020B0604020202020204" pitchFamily="34" charset="0"/>
                <a:cs typeface="Arial" panose="020B0604020202020204" pitchFamily="34" charset="0"/>
              </a:rPr>
              <a:t>, CEO da Microsoft AI</a:t>
            </a:r>
          </a:p>
        </p:txBody>
      </p:sp>
    </p:spTree>
    <p:extLst>
      <p:ext uri="{BB962C8B-B14F-4D97-AF65-F5344CB8AC3E}">
        <p14:creationId xmlns:p14="http://schemas.microsoft.com/office/powerpoint/2010/main" val="1754067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88F84-1D47-C53E-9091-4A8D29EEFE74}"/>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91613BBA-B033-639B-748E-18E0163D0DD0}"/>
              </a:ext>
            </a:extLst>
          </p:cNvPr>
          <p:cNvSpPr>
            <a:spLocks noGrp="1"/>
          </p:cNvSpPr>
          <p:nvPr>
            <p:ph type="title"/>
          </p:nvPr>
        </p:nvSpPr>
        <p:spPr/>
        <p:txBody>
          <a:bodyPr>
            <a:normAutofit/>
          </a:bodyPr>
          <a:lstStyle/>
          <a:p>
            <a:r>
              <a:rPr lang="pt-PT" sz="3200" dirty="0"/>
              <a:t>Zero ao Essencial</a:t>
            </a:r>
          </a:p>
        </p:txBody>
      </p:sp>
      <p:sp>
        <p:nvSpPr>
          <p:cNvPr id="2" name="Content Placeholder 13">
            <a:extLst>
              <a:ext uri="{FF2B5EF4-FFF2-40B4-BE49-F238E27FC236}">
                <a16:creationId xmlns:a16="http://schemas.microsoft.com/office/drawing/2014/main" id="{E97845EA-5948-9400-06E6-2AE17C68553C}"/>
              </a:ext>
            </a:extLst>
          </p:cNvPr>
          <p:cNvSpPr>
            <a:spLocks noGrp="1"/>
          </p:cNvSpPr>
          <p:nvPr>
            <p:ph sz="half" idx="2"/>
          </p:nvPr>
        </p:nvSpPr>
        <p:spPr>
          <a:xfrm>
            <a:off x="836612" y="1690687"/>
            <a:ext cx="10515600" cy="4802187"/>
          </a:xfrm>
        </p:spPr>
        <p:txBody>
          <a:bodyPr>
            <a:normAutofit/>
          </a:bodyPr>
          <a:lstStyle/>
          <a:p>
            <a:r>
              <a:rPr lang="pt-PT" sz="2000" b="1" dirty="0" err="1"/>
              <a:t>Big</a:t>
            </a:r>
            <a:r>
              <a:rPr lang="pt-PT" sz="2000" b="1" dirty="0"/>
              <a:t> Data: </a:t>
            </a:r>
            <a:r>
              <a:rPr lang="pt-PT" sz="2000" dirty="0"/>
              <a:t>“Combustível” para a inteligência artificial</a:t>
            </a:r>
          </a:p>
          <a:p>
            <a:r>
              <a:rPr lang="pt-PT" sz="2000" b="1" dirty="0"/>
              <a:t>Áreas IA: </a:t>
            </a:r>
          </a:p>
          <a:p>
            <a:pPr lvl="1"/>
            <a:r>
              <a:rPr lang="pt-PT" sz="1800" b="1" dirty="0" err="1"/>
              <a:t>Machine</a:t>
            </a:r>
            <a:r>
              <a:rPr lang="pt-PT" sz="1800" b="1" dirty="0"/>
              <a:t> </a:t>
            </a:r>
            <a:r>
              <a:rPr lang="pt-PT" sz="1800" b="1" dirty="0" err="1"/>
              <a:t>Learning</a:t>
            </a:r>
            <a:r>
              <a:rPr lang="pt-PT" sz="1800" b="1" dirty="0"/>
              <a:t> </a:t>
            </a:r>
            <a:r>
              <a:rPr lang="pt-PT" sz="1800" dirty="0"/>
              <a:t>– Extração de valores para tomada de decisões</a:t>
            </a:r>
          </a:p>
          <a:p>
            <a:pPr lvl="1"/>
            <a:r>
              <a:rPr lang="pt-PT" sz="1800" b="1" dirty="0" err="1"/>
              <a:t>Deep</a:t>
            </a:r>
            <a:r>
              <a:rPr lang="pt-PT" sz="1800" b="1" dirty="0"/>
              <a:t> </a:t>
            </a:r>
            <a:r>
              <a:rPr lang="pt-PT" sz="1800" b="1" dirty="0" err="1"/>
              <a:t>Learning</a:t>
            </a:r>
            <a:r>
              <a:rPr lang="pt-PT" sz="1800" dirty="0"/>
              <a:t> – Rede Neural</a:t>
            </a:r>
          </a:p>
          <a:p>
            <a:pPr lvl="1"/>
            <a:r>
              <a:rPr lang="pt-PT" sz="1800" b="1" dirty="0"/>
              <a:t>NLP</a:t>
            </a:r>
            <a:r>
              <a:rPr lang="pt-PT" sz="1800" dirty="0"/>
              <a:t> – Onde a máquina aprende a comunicar como os humanos</a:t>
            </a:r>
          </a:p>
          <a:p>
            <a:pPr lvl="1"/>
            <a:r>
              <a:rPr lang="pt-PT" sz="1800" b="1" dirty="0" err="1"/>
              <a:t>Gen</a:t>
            </a:r>
            <a:r>
              <a:rPr lang="pt-PT" sz="1800" b="1" dirty="0"/>
              <a:t> AI </a:t>
            </a:r>
            <a:r>
              <a:rPr lang="pt-PT" sz="1800" dirty="0"/>
              <a:t>– Cria novo conteúdo com base em dados conhecidos</a:t>
            </a:r>
          </a:p>
          <a:p>
            <a:r>
              <a:rPr lang="pt-PT" sz="2000" b="1" dirty="0" err="1"/>
              <a:t>Transformers</a:t>
            </a:r>
            <a:r>
              <a:rPr lang="pt-PT" sz="2000" b="1" dirty="0"/>
              <a:t>:</a:t>
            </a:r>
            <a:r>
              <a:rPr lang="pt-PT" sz="2000" dirty="0"/>
              <a:t> Arquitetura que analisa o contexto inteiro (método atenção)</a:t>
            </a:r>
          </a:p>
          <a:p>
            <a:r>
              <a:rPr lang="pt-PT" sz="2000" b="1" dirty="0" err="1"/>
              <a:t>Token</a:t>
            </a:r>
            <a:r>
              <a:rPr lang="pt-PT" sz="2000" b="1" dirty="0"/>
              <a:t>:</a:t>
            </a:r>
            <a:r>
              <a:rPr lang="pt-PT" sz="2000" dirty="0"/>
              <a:t> Palavras, </a:t>
            </a:r>
            <a:r>
              <a:rPr lang="pt-PT" sz="2000" dirty="0" err="1"/>
              <a:t>subpalavras</a:t>
            </a:r>
            <a:r>
              <a:rPr lang="pt-PT" sz="2000" dirty="0"/>
              <a:t> ou sinais de pontuação.</a:t>
            </a:r>
          </a:p>
          <a:p>
            <a:r>
              <a:rPr lang="pt-PT" sz="2000" b="1" dirty="0"/>
              <a:t>Janela de contexto: </a:t>
            </a:r>
            <a:r>
              <a:rPr lang="pt-PT" sz="2000" dirty="0"/>
              <a:t>Número de </a:t>
            </a:r>
            <a:r>
              <a:rPr lang="pt-PT" sz="2000" i="1" dirty="0" err="1"/>
              <a:t>tokens</a:t>
            </a:r>
            <a:r>
              <a:rPr lang="pt-PT" sz="2000" dirty="0"/>
              <a:t> que o modelo é capaz de “memorizar”</a:t>
            </a:r>
          </a:p>
          <a:p>
            <a:r>
              <a:rPr lang="pt-PT" sz="2000" b="1" dirty="0" err="1"/>
              <a:t>Prompt</a:t>
            </a:r>
            <a:r>
              <a:rPr lang="pt-PT" sz="2000" b="1" dirty="0"/>
              <a:t>:</a:t>
            </a:r>
            <a:r>
              <a:rPr lang="pt-PT" sz="2000" dirty="0"/>
              <a:t> Instrução dada ao modelo (input)</a:t>
            </a:r>
          </a:p>
          <a:p>
            <a:r>
              <a:rPr lang="pt-PT" sz="2000" b="1" dirty="0"/>
              <a:t>Inferência:</a:t>
            </a:r>
            <a:r>
              <a:rPr lang="pt-PT" sz="2000" dirty="0"/>
              <a:t> Resultado que se espera do modelo (output)</a:t>
            </a:r>
          </a:p>
          <a:p>
            <a:r>
              <a:rPr lang="pt-PT" sz="2000" b="1" dirty="0"/>
              <a:t>LLM:</a:t>
            </a:r>
            <a:r>
              <a:rPr lang="pt-PT" sz="2000" dirty="0"/>
              <a:t> Modelo treinado com grande quantidade de texto</a:t>
            </a:r>
          </a:p>
          <a:p>
            <a:endParaRPr lang="pt-PT" sz="2000" dirty="0"/>
          </a:p>
          <a:p>
            <a:endParaRPr lang="pt-PT" sz="2000" dirty="0"/>
          </a:p>
          <a:p>
            <a:endParaRPr lang="pt-PT" sz="2400" dirty="0"/>
          </a:p>
          <a:p>
            <a:endParaRPr lang="pt-PT" sz="2400" dirty="0"/>
          </a:p>
        </p:txBody>
      </p:sp>
    </p:spTree>
    <p:extLst>
      <p:ext uri="{BB962C8B-B14F-4D97-AF65-F5344CB8AC3E}">
        <p14:creationId xmlns:p14="http://schemas.microsoft.com/office/powerpoint/2010/main" val="37290224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8E84D-CE22-256D-1739-CB19882848BA}"/>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0BE56D33-8318-41AD-6698-6B02F0A93141}"/>
              </a:ext>
            </a:extLst>
          </p:cNvPr>
          <p:cNvSpPr txBox="1"/>
          <p:nvPr/>
        </p:nvSpPr>
        <p:spPr>
          <a:xfrm>
            <a:off x="1401096" y="2875002"/>
            <a:ext cx="9389807" cy="923330"/>
          </a:xfrm>
          <a:prstGeom prst="rect">
            <a:avLst/>
          </a:prstGeom>
          <a:noFill/>
        </p:spPr>
        <p:txBody>
          <a:bodyPr wrap="square" rtlCol="0">
            <a:spAutoFit/>
          </a:bodyPr>
          <a:lstStyle/>
          <a:p>
            <a:pPr algn="ctr"/>
            <a:r>
              <a:rPr lang="pt-PT" sz="5400" b="1" dirty="0">
                <a:solidFill>
                  <a:srgbClr val="E44F3D"/>
                </a:solidFill>
                <a:latin typeface="Arial" panose="020B0604020202020204" pitchFamily="34" charset="0"/>
                <a:cs typeface="Arial" panose="020B0604020202020204" pitchFamily="34" charset="0"/>
              </a:rPr>
              <a:t>Futuro</a:t>
            </a:r>
            <a:r>
              <a:rPr lang="pt-PT" sz="54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16149203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5465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28C49-C1F1-EADE-D3FC-CD4E602219D3}"/>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49DF978E-6C21-4825-2161-4EAB6BD66D67}"/>
              </a:ext>
            </a:extLst>
          </p:cNvPr>
          <p:cNvSpPr txBox="1"/>
          <p:nvPr/>
        </p:nvSpPr>
        <p:spPr>
          <a:xfrm>
            <a:off x="1401096" y="2136338"/>
            <a:ext cx="9389807" cy="2585323"/>
          </a:xfrm>
          <a:prstGeom prst="rect">
            <a:avLst/>
          </a:prstGeom>
          <a:noFill/>
        </p:spPr>
        <p:txBody>
          <a:bodyPr wrap="square" rtlCol="0">
            <a:spAutoFit/>
          </a:bodyPr>
          <a:lstStyle/>
          <a:p>
            <a:pPr algn="ctr"/>
            <a:r>
              <a:rPr lang="pt-PT" sz="5400" b="1" dirty="0">
                <a:latin typeface="Arial" panose="020B0604020202020204" pitchFamily="34" charset="0"/>
                <a:cs typeface="Arial" panose="020B0604020202020204" pitchFamily="34" charset="0"/>
              </a:rPr>
              <a:t>Em que áreas podemos utilizar </a:t>
            </a:r>
            <a:r>
              <a:rPr lang="pt-PT" sz="5400" b="1" dirty="0">
                <a:solidFill>
                  <a:srgbClr val="E44F3D"/>
                </a:solidFill>
                <a:latin typeface="Arial" panose="020B0604020202020204" pitchFamily="34" charset="0"/>
                <a:ea typeface="+mj-ea"/>
                <a:cs typeface="Arial" panose="020B0604020202020204" pitchFamily="34" charset="0"/>
              </a:rPr>
              <a:t>inteligência artificial</a:t>
            </a:r>
            <a:r>
              <a:rPr lang="pt-PT" sz="54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2393273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4AFC8-87E8-6169-A41E-46A692685A96}"/>
            </a:ext>
          </a:extLst>
        </p:cNvPr>
        <p:cNvGrpSpPr/>
        <p:nvPr/>
      </p:nvGrpSpPr>
      <p:grpSpPr>
        <a:xfrm>
          <a:off x="0" y="0"/>
          <a:ext cx="0" cy="0"/>
          <a:chOff x="0" y="0"/>
          <a:chExt cx="0" cy="0"/>
        </a:xfrm>
      </p:grpSpPr>
      <p:grpSp>
        <p:nvGrpSpPr>
          <p:cNvPr id="41" name="Group 40">
            <a:extLst>
              <a:ext uri="{FF2B5EF4-FFF2-40B4-BE49-F238E27FC236}">
                <a16:creationId xmlns:a16="http://schemas.microsoft.com/office/drawing/2014/main" id="{76AD8067-4EC2-AA01-FFE0-9E08B64B4CBF}"/>
              </a:ext>
            </a:extLst>
          </p:cNvPr>
          <p:cNvGrpSpPr/>
          <p:nvPr/>
        </p:nvGrpSpPr>
        <p:grpSpPr>
          <a:xfrm>
            <a:off x="3710998" y="1933556"/>
            <a:ext cx="2677260" cy="970874"/>
            <a:chOff x="3710998" y="1933556"/>
            <a:chExt cx="2677260" cy="970874"/>
          </a:xfrm>
        </p:grpSpPr>
        <p:sp>
          <p:nvSpPr>
            <p:cNvPr id="22" name="Freeform: Shape 21">
              <a:extLst>
                <a:ext uri="{FF2B5EF4-FFF2-40B4-BE49-F238E27FC236}">
                  <a16:creationId xmlns:a16="http://schemas.microsoft.com/office/drawing/2014/main" id="{F4440B5E-3610-738F-C2E1-68BD34B4F1B7}"/>
                </a:ext>
              </a:extLst>
            </p:cNvPr>
            <p:cNvSpPr/>
            <p:nvPr/>
          </p:nvSpPr>
          <p:spPr>
            <a:xfrm rot="2719263">
              <a:off x="4564191" y="1080363"/>
              <a:ext cx="970874" cy="2677260"/>
            </a:xfrm>
            <a:custGeom>
              <a:avLst/>
              <a:gdLst>
                <a:gd name="connsiteX0" fmla="*/ 556953 w 970874"/>
                <a:gd name="connsiteY0" fmla="*/ 0 h 2677260"/>
                <a:gd name="connsiteX1" fmla="*/ 970874 w 970874"/>
                <a:gd name="connsiteY1" fmla="*/ 409308 h 2677260"/>
                <a:gd name="connsiteX2" fmla="*/ 970874 w 970874"/>
                <a:gd name="connsiteY2" fmla="*/ 2221235 h 2677260"/>
                <a:gd name="connsiteX3" fmla="*/ 519931 w 970874"/>
                <a:gd name="connsiteY3" fmla="*/ 2677260 h 2677260"/>
                <a:gd name="connsiteX4" fmla="*/ 418616 w 970874"/>
                <a:gd name="connsiteY4" fmla="*/ 2565988 h 2677260"/>
                <a:gd name="connsiteX5" fmla="*/ 451440 w 970874"/>
                <a:gd name="connsiteY5" fmla="*/ 117613 h 2677260"/>
                <a:gd name="connsiteX6" fmla="*/ 556953 w 970874"/>
                <a:gd name="connsiteY6" fmla="*/ 0 h 267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874" h="2677260">
                  <a:moveTo>
                    <a:pt x="556953" y="0"/>
                  </a:moveTo>
                  <a:lnTo>
                    <a:pt x="970874" y="409308"/>
                  </a:lnTo>
                  <a:lnTo>
                    <a:pt x="970874" y="2221235"/>
                  </a:lnTo>
                  <a:lnTo>
                    <a:pt x="519931" y="2677260"/>
                  </a:lnTo>
                  <a:lnTo>
                    <a:pt x="418616" y="2565988"/>
                  </a:lnTo>
                  <a:cubicBezTo>
                    <a:pt x="-151656" y="1869230"/>
                    <a:pt x="-137897" y="842918"/>
                    <a:pt x="451440" y="117613"/>
                  </a:cubicBezTo>
                  <a:lnTo>
                    <a:pt x="556953" y="0"/>
                  </a:lnTo>
                  <a:close/>
                </a:path>
              </a:pathLst>
            </a:custGeom>
            <a:solidFill>
              <a:schemeClr val="bg1"/>
            </a:solidFill>
            <a:ln>
              <a:noFill/>
            </a:ln>
            <a:effectLst>
              <a:outerShdw blurRad="152400" dist="1016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PT" dirty="0"/>
            </a:p>
          </p:txBody>
        </p:sp>
        <p:pic>
          <p:nvPicPr>
            <p:cNvPr id="2050" name="Picture 2">
              <a:extLst>
                <a:ext uri="{FF2B5EF4-FFF2-40B4-BE49-F238E27FC236}">
                  <a16:creationId xmlns:a16="http://schemas.microsoft.com/office/drawing/2014/main" id="{136D7610-FC52-C28C-7955-B95693BA1909}"/>
                </a:ext>
              </a:extLst>
            </p:cNvPr>
            <p:cNvPicPr>
              <a:picLocks noChangeAspect="1" noChangeArrowheads="1"/>
            </p:cNvPicPr>
            <p:nvPr/>
          </p:nvPicPr>
          <p:blipFill>
            <a:blip r:embed="rId3">
              <a:alphaModFix/>
              <a:biLevel thresh="50000"/>
              <a:extLst>
                <a:ext uri="{BEBA8EAE-BF5A-486C-A8C5-ECC9F3942E4B}">
                  <a14:imgProps xmlns:a14="http://schemas.microsoft.com/office/drawing/2010/main">
                    <a14:imgLayer r:embed="rId4">
                      <a14:imgEffect>
                        <a14:colorTemperature colorTemp="53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696694" y="2066568"/>
              <a:ext cx="704850" cy="7048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4" name="Group 43">
            <a:extLst>
              <a:ext uri="{FF2B5EF4-FFF2-40B4-BE49-F238E27FC236}">
                <a16:creationId xmlns:a16="http://schemas.microsoft.com/office/drawing/2014/main" id="{6B41A1E0-6533-C17D-1287-7090A8F0694A}"/>
              </a:ext>
            </a:extLst>
          </p:cNvPr>
          <p:cNvGrpSpPr/>
          <p:nvPr/>
        </p:nvGrpSpPr>
        <p:grpSpPr>
          <a:xfrm>
            <a:off x="4563267" y="3100337"/>
            <a:ext cx="971703" cy="2676676"/>
            <a:chOff x="4563267" y="3100337"/>
            <a:chExt cx="971703" cy="2676676"/>
          </a:xfrm>
        </p:grpSpPr>
        <p:sp>
          <p:nvSpPr>
            <p:cNvPr id="15" name="Freeform: Shape 14">
              <a:extLst>
                <a:ext uri="{FF2B5EF4-FFF2-40B4-BE49-F238E27FC236}">
                  <a16:creationId xmlns:a16="http://schemas.microsoft.com/office/drawing/2014/main" id="{7EA22E4D-A2B5-1805-7491-5DA9259C6420}"/>
                </a:ext>
              </a:extLst>
            </p:cNvPr>
            <p:cNvSpPr/>
            <p:nvPr/>
          </p:nvSpPr>
          <p:spPr>
            <a:xfrm rot="2719263">
              <a:off x="3710781" y="3952823"/>
              <a:ext cx="2676676" cy="971703"/>
            </a:xfrm>
            <a:custGeom>
              <a:avLst/>
              <a:gdLst>
                <a:gd name="connsiteX0" fmla="*/ 0 w 2676676"/>
                <a:gd name="connsiteY0" fmla="*/ 466235 h 971703"/>
                <a:gd name="connsiteX1" fmla="*/ 461039 w 2676676"/>
                <a:gd name="connsiteY1" fmla="*/ 0 h 971703"/>
                <a:gd name="connsiteX2" fmla="*/ 2272965 w 2676676"/>
                <a:gd name="connsiteY2" fmla="*/ 0 h 971703"/>
                <a:gd name="connsiteX3" fmla="*/ 2676676 w 2676676"/>
                <a:gd name="connsiteY3" fmla="*/ 399212 h 971703"/>
                <a:gd name="connsiteX4" fmla="*/ 2560253 w 2676676"/>
                <a:gd name="connsiteY4" fmla="*/ 506036 h 971703"/>
                <a:gd name="connsiteX5" fmla="*/ 112398 w 2676676"/>
                <a:gd name="connsiteY5" fmla="*/ 566296 h 971703"/>
                <a:gd name="connsiteX6" fmla="*/ 0 w 2676676"/>
                <a:gd name="connsiteY6" fmla="*/ 466235 h 971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6676" h="971703">
                  <a:moveTo>
                    <a:pt x="0" y="466235"/>
                  </a:moveTo>
                  <a:lnTo>
                    <a:pt x="461039" y="0"/>
                  </a:lnTo>
                  <a:lnTo>
                    <a:pt x="2272965" y="0"/>
                  </a:lnTo>
                  <a:lnTo>
                    <a:pt x="2676676" y="399212"/>
                  </a:lnTo>
                  <a:lnTo>
                    <a:pt x="2560253" y="506036"/>
                  </a:lnTo>
                  <a:cubicBezTo>
                    <a:pt x="1841597" y="1103464"/>
                    <a:pt x="815504" y="1128724"/>
                    <a:pt x="112398" y="566296"/>
                  </a:cubicBezTo>
                  <a:lnTo>
                    <a:pt x="0" y="466235"/>
                  </a:lnTo>
                  <a:close/>
                </a:path>
              </a:pathLst>
            </a:custGeom>
            <a:solidFill>
              <a:srgbClr val="E44F3D"/>
            </a:solidFill>
            <a:ln>
              <a:noFill/>
            </a:ln>
            <a:effectLst>
              <a:outerShdw blurRad="152400" dist="1016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PT"/>
            </a:p>
          </p:txBody>
        </p:sp>
        <p:pic>
          <p:nvPicPr>
            <p:cNvPr id="2052" name="Picture 4">
              <a:extLst>
                <a:ext uri="{FF2B5EF4-FFF2-40B4-BE49-F238E27FC236}">
                  <a16:creationId xmlns:a16="http://schemas.microsoft.com/office/drawing/2014/main" id="{0EDA1650-EBEF-5951-9BA5-B28D55F5A109}"/>
                </a:ext>
              </a:extLst>
            </p:cNvPr>
            <p:cNvPicPr>
              <a:picLocks noChangeAspect="1" noChangeArrowheads="1"/>
            </p:cNvPicPr>
            <p:nvPr/>
          </p:nvPicPr>
          <p:blipFill>
            <a:blip r:embed="rId5">
              <a:biLevel thresh="75000"/>
              <a:extLst>
                <a:ext uri="{28A0092B-C50C-407E-A947-70E740481C1C}">
                  <a14:useLocalDpi xmlns:a14="http://schemas.microsoft.com/office/drawing/2010/main" val="0"/>
                </a:ext>
              </a:extLst>
            </a:blip>
            <a:srcRect/>
            <a:stretch>
              <a:fillRect/>
            </a:stretch>
          </p:blipFill>
          <p:spPr bwMode="auto">
            <a:xfrm>
              <a:off x="4696694" y="4010560"/>
              <a:ext cx="704850" cy="7048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 name="Group 42">
            <a:extLst>
              <a:ext uri="{FF2B5EF4-FFF2-40B4-BE49-F238E27FC236}">
                <a16:creationId xmlns:a16="http://schemas.microsoft.com/office/drawing/2014/main" id="{BBDEBCB8-B042-AF47-C903-7F9BB3F6E7DE}"/>
              </a:ext>
            </a:extLst>
          </p:cNvPr>
          <p:cNvGrpSpPr/>
          <p:nvPr/>
        </p:nvGrpSpPr>
        <p:grpSpPr>
          <a:xfrm>
            <a:off x="5803745" y="3953571"/>
            <a:ext cx="2677259" cy="970873"/>
            <a:chOff x="5803745" y="3953571"/>
            <a:chExt cx="2677259" cy="970873"/>
          </a:xfrm>
        </p:grpSpPr>
        <p:sp>
          <p:nvSpPr>
            <p:cNvPr id="13" name="Freeform: Shape 12">
              <a:extLst>
                <a:ext uri="{FF2B5EF4-FFF2-40B4-BE49-F238E27FC236}">
                  <a16:creationId xmlns:a16="http://schemas.microsoft.com/office/drawing/2014/main" id="{A95613A1-34EF-BAB8-511E-2CB27F4B84A3}"/>
                </a:ext>
              </a:extLst>
            </p:cNvPr>
            <p:cNvSpPr/>
            <p:nvPr/>
          </p:nvSpPr>
          <p:spPr>
            <a:xfrm rot="2719263">
              <a:off x="6656938" y="3100378"/>
              <a:ext cx="970873" cy="2677259"/>
            </a:xfrm>
            <a:custGeom>
              <a:avLst/>
              <a:gdLst>
                <a:gd name="connsiteX0" fmla="*/ 0 w 970873"/>
                <a:gd name="connsiteY0" fmla="*/ 456025 h 2677259"/>
                <a:gd name="connsiteX1" fmla="*/ 450943 w 970873"/>
                <a:gd name="connsiteY1" fmla="*/ 0 h 2677259"/>
                <a:gd name="connsiteX2" fmla="*/ 552257 w 970873"/>
                <a:gd name="connsiteY2" fmla="*/ 111271 h 2677259"/>
                <a:gd name="connsiteX3" fmla="*/ 519432 w 970873"/>
                <a:gd name="connsiteY3" fmla="*/ 2559646 h 2677259"/>
                <a:gd name="connsiteX4" fmla="*/ 413920 w 970873"/>
                <a:gd name="connsiteY4" fmla="*/ 2677259 h 2677259"/>
                <a:gd name="connsiteX5" fmla="*/ 0 w 970873"/>
                <a:gd name="connsiteY5" fmla="*/ 2267952 h 2677259"/>
                <a:gd name="connsiteX6" fmla="*/ 0 w 970873"/>
                <a:gd name="connsiteY6" fmla="*/ 456025 h 2677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873" h="2677259">
                  <a:moveTo>
                    <a:pt x="0" y="456025"/>
                  </a:moveTo>
                  <a:lnTo>
                    <a:pt x="450943" y="0"/>
                  </a:lnTo>
                  <a:lnTo>
                    <a:pt x="552257" y="111271"/>
                  </a:lnTo>
                  <a:cubicBezTo>
                    <a:pt x="1122529" y="808029"/>
                    <a:pt x="1108770" y="1834341"/>
                    <a:pt x="519432" y="2559646"/>
                  </a:cubicBezTo>
                  <a:lnTo>
                    <a:pt x="413920" y="2677259"/>
                  </a:lnTo>
                  <a:lnTo>
                    <a:pt x="0" y="2267952"/>
                  </a:lnTo>
                  <a:lnTo>
                    <a:pt x="0" y="456025"/>
                  </a:lnTo>
                  <a:close/>
                </a:path>
              </a:pathLst>
            </a:custGeom>
            <a:solidFill>
              <a:srgbClr val="E2884E"/>
            </a:solidFill>
            <a:ln>
              <a:noFill/>
            </a:ln>
            <a:effectLst>
              <a:outerShdw blurRad="152400" dist="1016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PT"/>
            </a:p>
          </p:txBody>
        </p:sp>
        <p:pic>
          <p:nvPicPr>
            <p:cNvPr id="2058" name="Picture 10">
              <a:extLst>
                <a:ext uri="{FF2B5EF4-FFF2-40B4-BE49-F238E27FC236}">
                  <a16:creationId xmlns:a16="http://schemas.microsoft.com/office/drawing/2014/main" id="{0EAFE07B-F821-97FC-F679-CED2EB045C72}"/>
                </a:ext>
              </a:extLst>
            </p:cNvPr>
            <p:cNvPicPr>
              <a:picLocks noChangeAspect="1" noChangeArrowheads="1"/>
            </p:cNvPicPr>
            <p:nvPr/>
          </p:nvPicPr>
          <p:blipFill>
            <a:blip r:embed="rId6">
              <a:biLevel thresh="75000"/>
              <a:extLst>
                <a:ext uri="{28A0092B-C50C-407E-A947-70E740481C1C}">
                  <a14:useLocalDpi xmlns:a14="http://schemas.microsoft.com/office/drawing/2010/main" val="0"/>
                </a:ext>
              </a:extLst>
            </a:blip>
            <a:srcRect/>
            <a:stretch>
              <a:fillRect/>
            </a:stretch>
          </p:blipFill>
          <p:spPr bwMode="auto">
            <a:xfrm>
              <a:off x="6917267" y="4010560"/>
              <a:ext cx="704850" cy="7048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Group 41">
            <a:extLst>
              <a:ext uri="{FF2B5EF4-FFF2-40B4-BE49-F238E27FC236}">
                <a16:creationId xmlns:a16="http://schemas.microsoft.com/office/drawing/2014/main" id="{CA8D915E-67C9-4E9E-B96B-63509FAFF50D}"/>
              </a:ext>
            </a:extLst>
          </p:cNvPr>
          <p:cNvGrpSpPr/>
          <p:nvPr/>
        </p:nvGrpSpPr>
        <p:grpSpPr>
          <a:xfrm>
            <a:off x="6657030" y="1080987"/>
            <a:ext cx="971703" cy="2676678"/>
            <a:chOff x="6657030" y="1080987"/>
            <a:chExt cx="971703" cy="2676678"/>
          </a:xfrm>
        </p:grpSpPr>
        <p:sp>
          <p:nvSpPr>
            <p:cNvPr id="21" name="Freeform: Shape 20">
              <a:extLst>
                <a:ext uri="{FF2B5EF4-FFF2-40B4-BE49-F238E27FC236}">
                  <a16:creationId xmlns:a16="http://schemas.microsoft.com/office/drawing/2014/main" id="{18E071EA-B245-0B25-677B-634E0F440541}"/>
                </a:ext>
              </a:extLst>
            </p:cNvPr>
            <p:cNvSpPr/>
            <p:nvPr/>
          </p:nvSpPr>
          <p:spPr>
            <a:xfrm rot="2719263">
              <a:off x="5804543" y="1933474"/>
              <a:ext cx="2676678" cy="971703"/>
            </a:xfrm>
            <a:custGeom>
              <a:avLst/>
              <a:gdLst>
                <a:gd name="connsiteX0" fmla="*/ 0 w 2676678"/>
                <a:gd name="connsiteY0" fmla="*/ 572491 h 971703"/>
                <a:gd name="connsiteX1" fmla="*/ 116423 w 2676678"/>
                <a:gd name="connsiteY1" fmla="*/ 465667 h 971703"/>
                <a:gd name="connsiteX2" fmla="*/ 2564277 w 2676678"/>
                <a:gd name="connsiteY2" fmla="*/ 405407 h 971703"/>
                <a:gd name="connsiteX3" fmla="*/ 2676678 w 2676678"/>
                <a:gd name="connsiteY3" fmla="*/ 505469 h 971703"/>
                <a:gd name="connsiteX4" fmla="*/ 2215639 w 2676678"/>
                <a:gd name="connsiteY4" fmla="*/ 971703 h 971703"/>
                <a:gd name="connsiteX5" fmla="*/ 403711 w 2676678"/>
                <a:gd name="connsiteY5" fmla="*/ 971703 h 971703"/>
                <a:gd name="connsiteX6" fmla="*/ 0 w 2676678"/>
                <a:gd name="connsiteY6" fmla="*/ 572491 h 971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6678" h="971703">
                  <a:moveTo>
                    <a:pt x="0" y="572491"/>
                  </a:moveTo>
                  <a:lnTo>
                    <a:pt x="116423" y="465667"/>
                  </a:lnTo>
                  <a:cubicBezTo>
                    <a:pt x="835078" y="-131761"/>
                    <a:pt x="1861172" y="-157021"/>
                    <a:pt x="2564277" y="405407"/>
                  </a:cubicBezTo>
                  <a:lnTo>
                    <a:pt x="2676678" y="505469"/>
                  </a:lnTo>
                  <a:lnTo>
                    <a:pt x="2215639" y="971703"/>
                  </a:lnTo>
                  <a:lnTo>
                    <a:pt x="403711" y="971703"/>
                  </a:lnTo>
                  <a:lnTo>
                    <a:pt x="0" y="572491"/>
                  </a:lnTo>
                  <a:close/>
                </a:path>
              </a:pathLst>
            </a:custGeom>
            <a:solidFill>
              <a:schemeClr val="accent6">
                <a:lumMod val="40000"/>
                <a:lumOff val="60000"/>
              </a:schemeClr>
            </a:solidFill>
            <a:ln>
              <a:noFill/>
            </a:ln>
            <a:effectLst>
              <a:outerShdw blurRad="152400" dist="1016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PT"/>
            </a:p>
          </p:txBody>
        </p:sp>
        <p:pic>
          <p:nvPicPr>
            <p:cNvPr id="2060" name="Picture 12">
              <a:extLst>
                <a:ext uri="{FF2B5EF4-FFF2-40B4-BE49-F238E27FC236}">
                  <a16:creationId xmlns:a16="http://schemas.microsoft.com/office/drawing/2014/main" id="{A611D5E5-EEC8-E7E3-0E86-DDB6672E022A}"/>
                </a:ext>
              </a:extLst>
            </p:cNvPr>
            <p:cNvPicPr>
              <a:picLocks noChangeAspect="1" noChangeArrowheads="1"/>
            </p:cNvPicPr>
            <p:nvPr/>
          </p:nvPicPr>
          <p:blipFill>
            <a:blip r:embed="rId7">
              <a:biLevel thresh="75000"/>
              <a:extLst>
                <a:ext uri="{28A0092B-C50C-407E-A947-70E740481C1C}">
                  <a14:useLocalDpi xmlns:a14="http://schemas.microsoft.com/office/drawing/2010/main" val="0"/>
                </a:ext>
              </a:extLst>
            </a:blip>
            <a:srcRect/>
            <a:stretch>
              <a:fillRect/>
            </a:stretch>
          </p:blipFill>
          <p:spPr bwMode="auto">
            <a:xfrm>
              <a:off x="6732799" y="2009418"/>
              <a:ext cx="819150" cy="819150"/>
            </a:xfrm>
            <a:prstGeom prst="rect">
              <a:avLst/>
            </a:prstGeom>
            <a:noFill/>
            <a:extLst>
              <a:ext uri="{909E8E84-426E-40DD-AFC4-6F175D3DCCD1}">
                <a14:hiddenFill xmlns:a14="http://schemas.microsoft.com/office/drawing/2010/main">
                  <a:solidFill>
                    <a:srgbClr val="FFFFFF"/>
                  </a:solidFill>
                </a14:hiddenFill>
              </a:ext>
            </a:extLst>
          </p:spPr>
        </p:pic>
      </p:grpSp>
      <p:sp>
        <p:nvSpPr>
          <p:cNvPr id="37" name="TextBox 36">
            <a:extLst>
              <a:ext uri="{FF2B5EF4-FFF2-40B4-BE49-F238E27FC236}">
                <a16:creationId xmlns:a16="http://schemas.microsoft.com/office/drawing/2014/main" id="{D720FD00-7C4B-6A9A-AE6A-0EC65D9DA0A2}"/>
              </a:ext>
            </a:extLst>
          </p:cNvPr>
          <p:cNvSpPr txBox="1"/>
          <p:nvPr/>
        </p:nvSpPr>
        <p:spPr>
          <a:xfrm>
            <a:off x="1508335" y="1797784"/>
            <a:ext cx="2521403" cy="1508105"/>
          </a:xfrm>
          <a:prstGeom prst="rect">
            <a:avLst/>
          </a:prstGeom>
          <a:noFill/>
          <a:effectLst/>
        </p:spPr>
        <p:txBody>
          <a:bodyPr wrap="square" rtlCol="0">
            <a:spAutoFit/>
          </a:bodyPr>
          <a:lstStyle/>
          <a:p>
            <a:pPr algn="r"/>
            <a:r>
              <a:rPr lang="pt-PT" sz="2000" b="1" dirty="0">
                <a:latin typeface="Arial" panose="020B0604020202020204" pitchFamily="34" charset="0"/>
                <a:cs typeface="Arial" panose="020B0604020202020204" pitchFamily="34" charset="0"/>
              </a:rPr>
              <a:t>Saúde</a:t>
            </a:r>
          </a:p>
          <a:p>
            <a:pPr algn="r"/>
            <a:r>
              <a:rPr lang="pt-PT" dirty="0">
                <a:latin typeface="Arial" panose="020B0604020202020204" pitchFamily="34" charset="0"/>
                <a:cs typeface="Arial" panose="020B0604020202020204" pitchFamily="34" charset="0"/>
              </a:rPr>
              <a:t>Inovação para diagnóstico e tratamentos personalizados</a:t>
            </a:r>
            <a:endParaRPr lang="pt-PT" b="1"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12F01496-312D-24E6-6C23-75B66100A185}"/>
              </a:ext>
            </a:extLst>
          </p:cNvPr>
          <p:cNvSpPr txBox="1"/>
          <p:nvPr/>
        </p:nvSpPr>
        <p:spPr>
          <a:xfrm>
            <a:off x="1508335" y="4072633"/>
            <a:ext cx="2521403" cy="954107"/>
          </a:xfrm>
          <a:prstGeom prst="rect">
            <a:avLst/>
          </a:prstGeom>
          <a:noFill/>
          <a:effectLst/>
        </p:spPr>
        <p:txBody>
          <a:bodyPr wrap="square" rtlCol="0">
            <a:spAutoFit/>
          </a:bodyPr>
          <a:lstStyle/>
          <a:p>
            <a:pPr algn="r"/>
            <a:r>
              <a:rPr lang="pt-PT" sz="2000" b="1" dirty="0">
                <a:latin typeface="Arial" panose="020B0604020202020204" pitchFamily="34" charset="0"/>
                <a:cs typeface="Arial" panose="020B0604020202020204" pitchFamily="34" charset="0"/>
              </a:rPr>
              <a:t>Educação</a:t>
            </a:r>
          </a:p>
          <a:p>
            <a:pPr algn="r"/>
            <a:r>
              <a:rPr lang="pt-PT" dirty="0">
                <a:latin typeface="Arial" panose="020B0604020202020204" pitchFamily="34" charset="0"/>
                <a:cs typeface="Arial" panose="020B0604020202020204" pitchFamily="34" charset="0"/>
              </a:rPr>
              <a:t>Aprendizagem adaptativa e acessível</a:t>
            </a:r>
          </a:p>
        </p:txBody>
      </p:sp>
      <p:sp>
        <p:nvSpPr>
          <p:cNvPr id="39" name="TextBox 38">
            <a:extLst>
              <a:ext uri="{FF2B5EF4-FFF2-40B4-BE49-F238E27FC236}">
                <a16:creationId xmlns:a16="http://schemas.microsoft.com/office/drawing/2014/main" id="{98FAD223-B495-F1FC-4EBC-936C6480BE07}"/>
              </a:ext>
            </a:extLst>
          </p:cNvPr>
          <p:cNvSpPr txBox="1"/>
          <p:nvPr/>
        </p:nvSpPr>
        <p:spPr>
          <a:xfrm>
            <a:off x="7958190" y="1821649"/>
            <a:ext cx="2521403" cy="954107"/>
          </a:xfrm>
          <a:prstGeom prst="rect">
            <a:avLst/>
          </a:prstGeom>
          <a:noFill/>
          <a:effectLst/>
        </p:spPr>
        <p:txBody>
          <a:bodyPr wrap="square" rtlCol="0">
            <a:spAutoFit/>
          </a:bodyPr>
          <a:lstStyle/>
          <a:p>
            <a:r>
              <a:rPr lang="pt-PT" sz="2000" b="1" dirty="0">
                <a:latin typeface="Arial" panose="020B0604020202020204" pitchFamily="34" charset="0"/>
                <a:cs typeface="Arial" panose="020B0604020202020204" pitchFamily="34" charset="0"/>
              </a:rPr>
              <a:t>Transportes</a:t>
            </a:r>
          </a:p>
          <a:p>
            <a:r>
              <a:rPr lang="pt-PT" dirty="0">
                <a:latin typeface="Arial" panose="020B0604020202020204" pitchFamily="34" charset="0"/>
                <a:cs typeface="Arial" panose="020B0604020202020204" pitchFamily="34" charset="0"/>
              </a:rPr>
              <a:t>Mobilidade inteligente e sustentável</a:t>
            </a:r>
          </a:p>
        </p:txBody>
      </p:sp>
      <p:sp>
        <p:nvSpPr>
          <p:cNvPr id="40" name="TextBox 39">
            <a:extLst>
              <a:ext uri="{FF2B5EF4-FFF2-40B4-BE49-F238E27FC236}">
                <a16:creationId xmlns:a16="http://schemas.microsoft.com/office/drawing/2014/main" id="{76DF52C5-206F-FBCB-DBD0-AC23E0281AE6}"/>
              </a:ext>
            </a:extLst>
          </p:cNvPr>
          <p:cNvSpPr txBox="1"/>
          <p:nvPr/>
        </p:nvSpPr>
        <p:spPr>
          <a:xfrm>
            <a:off x="8011493" y="3959133"/>
            <a:ext cx="2521403" cy="1231106"/>
          </a:xfrm>
          <a:prstGeom prst="rect">
            <a:avLst/>
          </a:prstGeom>
          <a:noFill/>
          <a:effectLst/>
        </p:spPr>
        <p:txBody>
          <a:bodyPr wrap="square" rtlCol="0">
            <a:spAutoFit/>
          </a:bodyPr>
          <a:lstStyle/>
          <a:p>
            <a:r>
              <a:rPr lang="pt-PT" sz="2000" b="1" dirty="0">
                <a:latin typeface="Arial" panose="020B0604020202020204" pitchFamily="34" charset="0"/>
                <a:cs typeface="Arial" panose="020B0604020202020204" pitchFamily="34" charset="0"/>
              </a:rPr>
              <a:t>Finanças</a:t>
            </a:r>
          </a:p>
          <a:p>
            <a:r>
              <a:rPr lang="pt-PT" dirty="0">
                <a:latin typeface="Arial" panose="020B0604020202020204" pitchFamily="34" charset="0"/>
                <a:cs typeface="Arial" panose="020B0604020202020204" pitchFamily="34" charset="0"/>
              </a:rPr>
              <a:t>Automação e análise preditiva para decisões financeiras</a:t>
            </a:r>
          </a:p>
        </p:txBody>
      </p:sp>
      <p:pic>
        <p:nvPicPr>
          <p:cNvPr id="46" name="Picture 45">
            <a:extLst>
              <a:ext uri="{FF2B5EF4-FFF2-40B4-BE49-F238E27FC236}">
                <a16:creationId xmlns:a16="http://schemas.microsoft.com/office/drawing/2014/main" id="{0D2B0498-9E23-92CE-E322-3304A4BE8F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70990" y="2303990"/>
            <a:ext cx="2250020" cy="2250020"/>
          </a:xfrm>
          <a:prstGeom prst="rect">
            <a:avLst/>
          </a:prstGeom>
        </p:spPr>
      </p:pic>
    </p:spTree>
    <p:extLst>
      <p:ext uri="{BB962C8B-B14F-4D97-AF65-F5344CB8AC3E}">
        <p14:creationId xmlns:p14="http://schemas.microsoft.com/office/powerpoint/2010/main" val="2262243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F1C61-2563-A8CF-FBA3-67C0A721CCD6}"/>
            </a:ext>
          </a:extLst>
        </p:cNvPr>
        <p:cNvGrpSpPr/>
        <p:nvPr/>
      </p:nvGrpSpPr>
      <p:grpSpPr>
        <a:xfrm>
          <a:off x="0" y="0"/>
          <a:ext cx="0" cy="0"/>
          <a:chOff x="0" y="0"/>
          <a:chExt cx="0" cy="0"/>
        </a:xfrm>
      </p:grpSpPr>
      <p:pic>
        <p:nvPicPr>
          <p:cNvPr id="2056" name="Picture 8" descr="Imagem carregada">
            <a:extLst>
              <a:ext uri="{FF2B5EF4-FFF2-40B4-BE49-F238E27FC236}">
                <a16:creationId xmlns:a16="http://schemas.microsoft.com/office/drawing/2014/main" id="{BCD99F24-B374-F041-9E42-12362A975A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526665"/>
            <a:ext cx="4996136" cy="4097836"/>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11">
            <a:extLst>
              <a:ext uri="{FF2B5EF4-FFF2-40B4-BE49-F238E27FC236}">
                <a16:creationId xmlns:a16="http://schemas.microsoft.com/office/drawing/2014/main" id="{D2693464-2848-BB8E-1EDF-B76224B5062F}"/>
              </a:ext>
            </a:extLst>
          </p:cNvPr>
          <p:cNvSpPr>
            <a:spLocks noGrp="1"/>
          </p:cNvSpPr>
          <p:nvPr>
            <p:ph sz="half" idx="2"/>
          </p:nvPr>
        </p:nvSpPr>
        <p:spPr>
          <a:xfrm>
            <a:off x="846168" y="1602532"/>
            <a:ext cx="4440082" cy="4097836"/>
          </a:xfrm>
        </p:spPr>
        <p:txBody>
          <a:bodyPr>
            <a:noAutofit/>
          </a:bodyPr>
          <a:lstStyle/>
          <a:p>
            <a:pPr marL="0" indent="0">
              <a:buNone/>
            </a:pPr>
            <a:r>
              <a:rPr lang="pt-PT" sz="2400" b="1" dirty="0">
                <a:solidFill>
                  <a:srgbClr val="E44F3D"/>
                </a:solidFill>
              </a:rPr>
              <a:t>Diagnóstico por imagem com IA da Qure.ai</a:t>
            </a:r>
          </a:p>
          <a:p>
            <a:r>
              <a:rPr lang="pt-PT" sz="2000" dirty="0"/>
              <a:t>Implementado na </a:t>
            </a:r>
            <a:r>
              <a:rPr lang="pt-PT" sz="2000" dirty="0" err="1"/>
              <a:t>University</a:t>
            </a:r>
            <a:r>
              <a:rPr lang="pt-PT" sz="2000" dirty="0"/>
              <a:t> </a:t>
            </a:r>
            <a:r>
              <a:rPr lang="pt-PT" sz="2000" dirty="0" err="1"/>
              <a:t>Hospitals</a:t>
            </a:r>
            <a:r>
              <a:rPr lang="pt-PT" sz="2000" dirty="0"/>
              <a:t> </a:t>
            </a:r>
            <a:r>
              <a:rPr lang="pt-PT" sz="2000" dirty="0" err="1"/>
              <a:t>Clevand</a:t>
            </a:r>
            <a:r>
              <a:rPr lang="pt-PT" sz="2000" dirty="0"/>
              <a:t> Medical </a:t>
            </a:r>
            <a:r>
              <a:rPr lang="pt-PT" sz="2000" dirty="0" err="1"/>
              <a:t>Center</a:t>
            </a:r>
            <a:r>
              <a:rPr lang="pt-PT" sz="2000" dirty="0"/>
              <a:t> (Abril 2025)</a:t>
            </a:r>
          </a:p>
          <a:p>
            <a:pPr marL="0" indent="0">
              <a:buNone/>
            </a:pPr>
            <a:endParaRPr lang="pt-PT" sz="2400" dirty="0"/>
          </a:p>
          <a:p>
            <a:pPr marL="0" indent="0">
              <a:buNone/>
            </a:pPr>
            <a:r>
              <a:rPr lang="pt-PT" sz="2400" b="1" dirty="0">
                <a:solidFill>
                  <a:srgbClr val="E44F3D"/>
                </a:solidFill>
              </a:rPr>
              <a:t>Deteção precoce de nódulos pulmonares</a:t>
            </a:r>
          </a:p>
          <a:p>
            <a:r>
              <a:rPr lang="pt-PT" sz="2000" dirty="0"/>
              <a:t>Até 3 anos antes dos métodos tradicionais</a:t>
            </a:r>
          </a:p>
          <a:p>
            <a:pPr marL="0" indent="0">
              <a:buNone/>
            </a:pPr>
            <a:endParaRPr lang="pt-PT" sz="2000" dirty="0"/>
          </a:p>
        </p:txBody>
      </p:sp>
      <p:sp>
        <p:nvSpPr>
          <p:cNvPr id="5" name="TextBox 4">
            <a:extLst>
              <a:ext uri="{FF2B5EF4-FFF2-40B4-BE49-F238E27FC236}">
                <a16:creationId xmlns:a16="http://schemas.microsoft.com/office/drawing/2014/main" id="{4E5A6387-0F30-8363-0928-207B0F7816BC}"/>
              </a:ext>
            </a:extLst>
          </p:cNvPr>
          <p:cNvSpPr txBox="1"/>
          <p:nvPr/>
        </p:nvSpPr>
        <p:spPr>
          <a:xfrm>
            <a:off x="6096000" y="5707894"/>
            <a:ext cx="5249832" cy="215444"/>
          </a:xfrm>
          <a:prstGeom prst="rect">
            <a:avLst/>
          </a:prstGeom>
          <a:noFill/>
        </p:spPr>
        <p:txBody>
          <a:bodyPr wrap="square" rtlCol="0">
            <a:spAutoFit/>
          </a:bodyPr>
          <a:lstStyle/>
          <a:p>
            <a:r>
              <a:rPr lang="pt-PT" sz="800" dirty="0">
                <a:latin typeface="Arial" panose="020B0604020202020204" pitchFamily="34" charset="0"/>
                <a:cs typeface="Arial" panose="020B0604020202020204" pitchFamily="34" charset="0"/>
              </a:rPr>
              <a:t>Fonte: https://www.qure.ai/news_press_coverages/UH-Cleveland-Activates-AI-for-Early-Lung-Cancer-Detection</a:t>
            </a:r>
          </a:p>
        </p:txBody>
      </p:sp>
      <p:sp>
        <p:nvSpPr>
          <p:cNvPr id="6" name="Title 9">
            <a:extLst>
              <a:ext uri="{FF2B5EF4-FFF2-40B4-BE49-F238E27FC236}">
                <a16:creationId xmlns:a16="http://schemas.microsoft.com/office/drawing/2014/main" id="{22729CA7-B05C-168A-D134-E679C3FC448C}"/>
              </a:ext>
            </a:extLst>
          </p:cNvPr>
          <p:cNvSpPr txBox="1">
            <a:spLocks/>
          </p:cNvSpPr>
          <p:nvPr/>
        </p:nvSpPr>
        <p:spPr>
          <a:xfrm>
            <a:off x="846168" y="459992"/>
            <a:ext cx="6755218" cy="8053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pt-PT" sz="3200" dirty="0"/>
              <a:t>Áreas de Aplicação |  </a:t>
            </a:r>
            <a:r>
              <a:rPr lang="pt-PT" sz="3200" dirty="0">
                <a:solidFill>
                  <a:srgbClr val="E44F3D"/>
                </a:solidFill>
              </a:rPr>
              <a:t>Saúde</a:t>
            </a:r>
          </a:p>
        </p:txBody>
      </p:sp>
      <p:sp>
        <p:nvSpPr>
          <p:cNvPr id="2" name="Rectangle 1">
            <a:extLst>
              <a:ext uri="{FF2B5EF4-FFF2-40B4-BE49-F238E27FC236}">
                <a16:creationId xmlns:a16="http://schemas.microsoft.com/office/drawing/2014/main" id="{932D9925-0030-0985-D19D-F2E1ECEF02EE}"/>
              </a:ext>
            </a:extLst>
          </p:cNvPr>
          <p:cNvSpPr/>
          <p:nvPr/>
        </p:nvSpPr>
        <p:spPr>
          <a:xfrm>
            <a:off x="1079105" y="1119409"/>
            <a:ext cx="573630" cy="10791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solidFill>
                <a:schemeClr val="tx1"/>
              </a:solidFill>
            </a:endParaRPr>
          </a:p>
        </p:txBody>
      </p:sp>
    </p:spTree>
    <p:extLst>
      <p:ext uri="{BB962C8B-B14F-4D97-AF65-F5344CB8AC3E}">
        <p14:creationId xmlns:p14="http://schemas.microsoft.com/office/powerpoint/2010/main" val="1109056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5E8A4-87C5-D95E-CE54-EF74F1F41C34}"/>
            </a:ext>
          </a:extLst>
        </p:cNvPr>
        <p:cNvGrpSpPr/>
        <p:nvPr/>
      </p:nvGrpSpPr>
      <p:grpSpPr>
        <a:xfrm>
          <a:off x="0" y="0"/>
          <a:ext cx="0" cy="0"/>
          <a:chOff x="0" y="0"/>
          <a:chExt cx="0" cy="0"/>
        </a:xfrm>
      </p:grpSpPr>
      <p:sp>
        <p:nvSpPr>
          <p:cNvPr id="31" name="Title 9">
            <a:extLst>
              <a:ext uri="{FF2B5EF4-FFF2-40B4-BE49-F238E27FC236}">
                <a16:creationId xmlns:a16="http://schemas.microsoft.com/office/drawing/2014/main" id="{C1F4232F-1B6B-EFA3-20BD-43728E4F8BDB}"/>
              </a:ext>
            </a:extLst>
          </p:cNvPr>
          <p:cNvSpPr txBox="1">
            <a:spLocks/>
          </p:cNvSpPr>
          <p:nvPr/>
        </p:nvSpPr>
        <p:spPr>
          <a:xfrm>
            <a:off x="846167" y="459992"/>
            <a:ext cx="7183281" cy="8053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pt-PT" sz="3200" dirty="0"/>
              <a:t>Áreas de Aplicação |  </a:t>
            </a:r>
            <a:r>
              <a:rPr lang="pt-PT" sz="3200" dirty="0">
                <a:solidFill>
                  <a:srgbClr val="E44F3D"/>
                </a:solidFill>
              </a:rPr>
              <a:t>Transportes</a:t>
            </a:r>
          </a:p>
        </p:txBody>
      </p:sp>
      <p:sp>
        <p:nvSpPr>
          <p:cNvPr id="6" name="Content Placeholder 11">
            <a:extLst>
              <a:ext uri="{FF2B5EF4-FFF2-40B4-BE49-F238E27FC236}">
                <a16:creationId xmlns:a16="http://schemas.microsoft.com/office/drawing/2014/main" id="{583D31AB-4506-32D1-FA1A-50A68060CF5E}"/>
              </a:ext>
            </a:extLst>
          </p:cNvPr>
          <p:cNvSpPr>
            <a:spLocks noGrp="1"/>
          </p:cNvSpPr>
          <p:nvPr>
            <p:ph sz="half" idx="2"/>
          </p:nvPr>
        </p:nvSpPr>
        <p:spPr>
          <a:xfrm>
            <a:off x="846167" y="1582453"/>
            <a:ext cx="4368788" cy="4561618"/>
          </a:xfrm>
        </p:spPr>
        <p:txBody>
          <a:bodyPr>
            <a:noAutofit/>
          </a:bodyPr>
          <a:lstStyle/>
          <a:p>
            <a:pPr marL="0" indent="0">
              <a:buNone/>
            </a:pPr>
            <a:r>
              <a:rPr lang="pt-PT" sz="2400" b="1" dirty="0" err="1">
                <a:solidFill>
                  <a:srgbClr val="E44F3D"/>
                </a:solidFill>
              </a:rPr>
              <a:t>Waymo</a:t>
            </a:r>
            <a:endParaRPr lang="pt-PT" sz="2400" b="1" dirty="0">
              <a:solidFill>
                <a:srgbClr val="E44F3D"/>
              </a:solidFill>
            </a:endParaRPr>
          </a:p>
          <a:p>
            <a:r>
              <a:rPr lang="pt-PT" sz="2000" dirty="0"/>
              <a:t>Reduzir os custos operacionais</a:t>
            </a:r>
          </a:p>
          <a:p>
            <a:r>
              <a:rPr lang="pt-PT" sz="2000" dirty="0"/>
              <a:t>Garantir uma maior disponibilidade dos transportes</a:t>
            </a:r>
          </a:p>
          <a:p>
            <a:pPr marL="0" indent="0">
              <a:buNone/>
            </a:pPr>
            <a:endParaRPr lang="pt-PT" sz="2400" b="1" dirty="0">
              <a:solidFill>
                <a:srgbClr val="E44F3D"/>
              </a:solidFill>
            </a:endParaRPr>
          </a:p>
          <a:p>
            <a:pPr marL="0" indent="0">
              <a:buNone/>
            </a:pPr>
            <a:r>
              <a:rPr lang="pt-PT" sz="2400" b="1" dirty="0" err="1">
                <a:solidFill>
                  <a:srgbClr val="E44F3D"/>
                </a:solidFill>
              </a:rPr>
              <a:t>Human</a:t>
            </a:r>
            <a:r>
              <a:rPr lang="pt-PT" sz="2400" b="1" dirty="0">
                <a:solidFill>
                  <a:srgbClr val="E44F3D"/>
                </a:solidFill>
              </a:rPr>
              <a:t> </a:t>
            </a:r>
            <a:r>
              <a:rPr lang="pt-PT" sz="2400" b="1" dirty="0" err="1">
                <a:solidFill>
                  <a:srgbClr val="E44F3D"/>
                </a:solidFill>
              </a:rPr>
              <a:t>Benchmark</a:t>
            </a:r>
            <a:endParaRPr lang="pt-PT" sz="2400" b="1" dirty="0">
              <a:solidFill>
                <a:srgbClr val="E44F3D"/>
              </a:solidFill>
            </a:endParaRPr>
          </a:p>
          <a:p>
            <a:r>
              <a:rPr lang="pt-PT" sz="2000" dirty="0"/>
              <a:t>Veículos autónomos mostraram-se mais seguros do que condutores humanos.</a:t>
            </a:r>
          </a:p>
        </p:txBody>
      </p:sp>
      <p:sp>
        <p:nvSpPr>
          <p:cNvPr id="8" name="TextBox 7">
            <a:extLst>
              <a:ext uri="{FF2B5EF4-FFF2-40B4-BE49-F238E27FC236}">
                <a16:creationId xmlns:a16="http://schemas.microsoft.com/office/drawing/2014/main" id="{805E94C4-33DE-8F5D-36DC-6357C1A46F76}"/>
              </a:ext>
            </a:extLst>
          </p:cNvPr>
          <p:cNvSpPr txBox="1"/>
          <p:nvPr/>
        </p:nvSpPr>
        <p:spPr>
          <a:xfrm>
            <a:off x="6355065" y="5749853"/>
            <a:ext cx="4651829" cy="219309"/>
          </a:xfrm>
          <a:prstGeom prst="rect">
            <a:avLst/>
          </a:prstGeom>
          <a:noFill/>
        </p:spPr>
        <p:txBody>
          <a:bodyPr wrap="square" rtlCol="0">
            <a:spAutoFit/>
          </a:bodyPr>
          <a:lstStyle/>
          <a:p>
            <a:r>
              <a:rPr lang="pt-PT" sz="800" dirty="0">
                <a:latin typeface="Arial" panose="020B0604020202020204" pitchFamily="34" charset="0"/>
                <a:cs typeface="Arial" panose="020B0604020202020204" pitchFamily="34" charset="0"/>
              </a:rPr>
              <a:t>Fonte: https://www.theverge.com/news/658952/waymo-injury-prevention-human-benchmark-study</a:t>
            </a:r>
          </a:p>
        </p:txBody>
      </p:sp>
      <p:pic>
        <p:nvPicPr>
          <p:cNvPr id="2" name="Waymo is reducing serious crashes and making streets safer for those most at risk (online-video-cutter.com)">
            <a:hlinkClick r:id="" action="ppaction://media"/>
            <a:extLst>
              <a:ext uri="{FF2B5EF4-FFF2-40B4-BE49-F238E27FC236}">
                <a16:creationId xmlns:a16="http://schemas.microsoft.com/office/drawing/2014/main" id="{D526D5E1-CCB6-434F-52E0-BB11DE44831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508579" y="3225027"/>
            <a:ext cx="4344803" cy="2443952"/>
          </a:xfrm>
          <a:prstGeom prst="rect">
            <a:avLst/>
          </a:prstGeom>
        </p:spPr>
      </p:pic>
      <p:pic>
        <p:nvPicPr>
          <p:cNvPr id="4" name="Picture 3" descr="A white car with a light on top&#10;&#10;Description automatically generated">
            <a:extLst>
              <a:ext uri="{FF2B5EF4-FFF2-40B4-BE49-F238E27FC236}">
                <a16:creationId xmlns:a16="http://schemas.microsoft.com/office/drawing/2014/main" id="{398E399B-AED7-4277-585F-5B71A1FF42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3551" y="661052"/>
            <a:ext cx="5632282" cy="3129128"/>
          </a:xfrm>
          <a:prstGeom prst="rect">
            <a:avLst/>
          </a:prstGeom>
        </p:spPr>
      </p:pic>
      <p:sp>
        <p:nvSpPr>
          <p:cNvPr id="3" name="Rectangle 2">
            <a:extLst>
              <a:ext uri="{FF2B5EF4-FFF2-40B4-BE49-F238E27FC236}">
                <a16:creationId xmlns:a16="http://schemas.microsoft.com/office/drawing/2014/main" id="{36D2BD05-1E91-1C9C-C510-DE62B79223B9}"/>
              </a:ext>
            </a:extLst>
          </p:cNvPr>
          <p:cNvSpPr/>
          <p:nvPr/>
        </p:nvSpPr>
        <p:spPr>
          <a:xfrm>
            <a:off x="1079105" y="1119409"/>
            <a:ext cx="573630" cy="10791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solidFill>
                <a:schemeClr val="tx1"/>
              </a:solidFill>
            </a:endParaRPr>
          </a:p>
        </p:txBody>
      </p:sp>
    </p:spTree>
    <p:extLst>
      <p:ext uri="{BB962C8B-B14F-4D97-AF65-F5344CB8AC3E}">
        <p14:creationId xmlns:p14="http://schemas.microsoft.com/office/powerpoint/2010/main" val="2292864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Master_Geral_FCCN">
  <a:themeElements>
    <a:clrScheme name="Paleta Cromática FCCN">
      <a:dk1>
        <a:sysClr val="windowText" lastClr="000000"/>
      </a:dk1>
      <a:lt1>
        <a:sysClr val="window" lastClr="FFFFFF"/>
      </a:lt1>
      <a:dk2>
        <a:srgbClr val="595959"/>
      </a:dk2>
      <a:lt2>
        <a:srgbClr val="E7E6E6"/>
      </a:lt2>
      <a:accent1>
        <a:srgbClr val="25CCC7"/>
      </a:accent1>
      <a:accent2>
        <a:srgbClr val="1CB9F7"/>
      </a:accent2>
      <a:accent3>
        <a:srgbClr val="8C68F3"/>
      </a:accent3>
      <a:accent4>
        <a:srgbClr val="F33667"/>
      </a:accent4>
      <a:accent5>
        <a:srgbClr val="EE932B"/>
      </a:accent5>
      <a:accent6>
        <a:srgbClr val="F4C61E"/>
      </a:accent6>
      <a:hlink>
        <a:srgbClr val="000000"/>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PPT-FCCN-2024" id="{02BC67AD-E8A7-49F6-BEF0-4A312CC47637}" vid="{97138618-5EC7-4993-ADB2-57AFEAC4DB18}"/>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Master_Geral_FCCN_DARK">
  <a:themeElements>
    <a:clrScheme name="Paleta Cromática FCCN">
      <a:dk1>
        <a:sysClr val="windowText" lastClr="000000"/>
      </a:dk1>
      <a:lt1>
        <a:sysClr val="window" lastClr="FFFFFF"/>
      </a:lt1>
      <a:dk2>
        <a:srgbClr val="595959"/>
      </a:dk2>
      <a:lt2>
        <a:srgbClr val="E7E6E6"/>
      </a:lt2>
      <a:accent1>
        <a:srgbClr val="25CCC7"/>
      </a:accent1>
      <a:accent2>
        <a:srgbClr val="1CB9F7"/>
      </a:accent2>
      <a:accent3>
        <a:srgbClr val="8C68F3"/>
      </a:accent3>
      <a:accent4>
        <a:srgbClr val="F33667"/>
      </a:accent4>
      <a:accent5>
        <a:srgbClr val="EE932B"/>
      </a:accent5>
      <a:accent6>
        <a:srgbClr val="F4C61E"/>
      </a:accent6>
      <a:hlink>
        <a:srgbClr val="000000"/>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PPT-FCCN-2024" id="{02BC67AD-E8A7-49F6-BEF0-4A312CC47637}" vid="{E585E0B8-ED4E-4F16-BD96-00FC8B8189EC}"/>
    </a:ext>
  </a:extLst>
</a:theme>
</file>

<file path=ppt/theme/theme3.xml><?xml version="1.0" encoding="utf-8"?>
<a:theme xmlns:a="http://schemas.openxmlformats.org/drawingml/2006/main" name="Master_Geral_Conectividade">
  <a:themeElements>
    <a:clrScheme name="Custom 4">
      <a:dk1>
        <a:sysClr val="windowText" lastClr="000000"/>
      </a:dk1>
      <a:lt1>
        <a:sysClr val="window" lastClr="FFFFFF"/>
      </a:lt1>
      <a:dk2>
        <a:srgbClr val="44546A"/>
      </a:dk2>
      <a:lt2>
        <a:srgbClr val="E7E6E6"/>
      </a:lt2>
      <a:accent1>
        <a:srgbClr val="25CCC7"/>
      </a:accent1>
      <a:accent2>
        <a:srgbClr val="1CB9F7"/>
      </a:accent2>
      <a:accent3>
        <a:srgbClr val="8C68F3"/>
      </a:accent3>
      <a:accent4>
        <a:srgbClr val="F33667"/>
      </a:accent4>
      <a:accent5>
        <a:srgbClr val="EE932B"/>
      </a:accent5>
      <a:accent6>
        <a:srgbClr val="F4C61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PPT-FCCN-2024" id="{02BC67AD-E8A7-49F6-BEF0-4A312CC47637}" vid="{7F229D79-7C36-499F-8AA6-6E310C6B7302}"/>
    </a:ext>
  </a:extLst>
</a:theme>
</file>

<file path=ppt/theme/theme4.xml><?xml version="1.0" encoding="utf-8"?>
<a:theme xmlns:a="http://schemas.openxmlformats.org/drawingml/2006/main" name="Master_Geral_Computação">
  <a:themeElements>
    <a:clrScheme name="Custom 4">
      <a:dk1>
        <a:sysClr val="windowText" lastClr="000000"/>
      </a:dk1>
      <a:lt1>
        <a:sysClr val="window" lastClr="FFFFFF"/>
      </a:lt1>
      <a:dk2>
        <a:srgbClr val="44546A"/>
      </a:dk2>
      <a:lt2>
        <a:srgbClr val="E7E6E6"/>
      </a:lt2>
      <a:accent1>
        <a:srgbClr val="25CCC7"/>
      </a:accent1>
      <a:accent2>
        <a:srgbClr val="1CB9F7"/>
      </a:accent2>
      <a:accent3>
        <a:srgbClr val="8C68F3"/>
      </a:accent3>
      <a:accent4>
        <a:srgbClr val="F33667"/>
      </a:accent4>
      <a:accent5>
        <a:srgbClr val="EE932B"/>
      </a:accent5>
      <a:accent6>
        <a:srgbClr val="F4C61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PPT-FCCN-2024" id="{02BC67AD-E8A7-49F6-BEF0-4A312CC47637}" vid="{ABA99D8A-349B-40F2-BCFC-588EB5602AB8}"/>
    </a:ext>
  </a:extLst>
</a:theme>
</file>

<file path=ppt/theme/theme5.xml><?xml version="1.0" encoding="utf-8"?>
<a:theme xmlns:a="http://schemas.openxmlformats.org/drawingml/2006/main" name="Master_Geral_Colaboração">
  <a:themeElements>
    <a:clrScheme name="Custom 4">
      <a:dk1>
        <a:sysClr val="windowText" lastClr="000000"/>
      </a:dk1>
      <a:lt1>
        <a:sysClr val="window" lastClr="FFFFFF"/>
      </a:lt1>
      <a:dk2>
        <a:srgbClr val="44546A"/>
      </a:dk2>
      <a:lt2>
        <a:srgbClr val="E7E6E6"/>
      </a:lt2>
      <a:accent1>
        <a:srgbClr val="25CCC7"/>
      </a:accent1>
      <a:accent2>
        <a:srgbClr val="1CB9F7"/>
      </a:accent2>
      <a:accent3>
        <a:srgbClr val="8C68F3"/>
      </a:accent3>
      <a:accent4>
        <a:srgbClr val="F33667"/>
      </a:accent4>
      <a:accent5>
        <a:srgbClr val="EE932B"/>
      </a:accent5>
      <a:accent6>
        <a:srgbClr val="F4C61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PPT-FCCN-2024" id="{02BC67AD-E8A7-49F6-BEF0-4A312CC47637}" vid="{8CB1F7A8-FAC8-49F1-B5DD-7C00CDE9D581}"/>
    </a:ext>
  </a:extLst>
</a:theme>
</file>

<file path=ppt/theme/theme6.xml><?xml version="1.0" encoding="utf-8"?>
<a:theme xmlns:a="http://schemas.openxmlformats.org/drawingml/2006/main" name="Master_Geral_Conhecimento">
  <a:themeElements>
    <a:clrScheme name="Custom 4">
      <a:dk1>
        <a:sysClr val="windowText" lastClr="000000"/>
      </a:dk1>
      <a:lt1>
        <a:sysClr val="window" lastClr="FFFFFF"/>
      </a:lt1>
      <a:dk2>
        <a:srgbClr val="44546A"/>
      </a:dk2>
      <a:lt2>
        <a:srgbClr val="E7E6E6"/>
      </a:lt2>
      <a:accent1>
        <a:srgbClr val="25CCC7"/>
      </a:accent1>
      <a:accent2>
        <a:srgbClr val="1CB9F7"/>
      </a:accent2>
      <a:accent3>
        <a:srgbClr val="8C68F3"/>
      </a:accent3>
      <a:accent4>
        <a:srgbClr val="F33667"/>
      </a:accent4>
      <a:accent5>
        <a:srgbClr val="EE932B"/>
      </a:accent5>
      <a:accent6>
        <a:srgbClr val="F4C61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PPT-FCCN-2024" id="{02BC67AD-E8A7-49F6-BEF0-4A312CC47637}" vid="{B09193FE-F20F-4CF5-8371-6BC558A7BBE4}"/>
    </a:ext>
  </a:extLst>
</a:theme>
</file>

<file path=ppt/theme/theme7.xml><?xml version="1.0" encoding="utf-8"?>
<a:theme xmlns:a="http://schemas.openxmlformats.org/drawingml/2006/main" name="Master_Geral_Segurança">
  <a:themeElements>
    <a:clrScheme name="Custom 4">
      <a:dk1>
        <a:sysClr val="windowText" lastClr="000000"/>
      </a:dk1>
      <a:lt1>
        <a:sysClr val="window" lastClr="FFFFFF"/>
      </a:lt1>
      <a:dk2>
        <a:srgbClr val="44546A"/>
      </a:dk2>
      <a:lt2>
        <a:srgbClr val="E7E6E6"/>
      </a:lt2>
      <a:accent1>
        <a:srgbClr val="25CCC7"/>
      </a:accent1>
      <a:accent2>
        <a:srgbClr val="1CB9F7"/>
      </a:accent2>
      <a:accent3>
        <a:srgbClr val="8C68F3"/>
      </a:accent3>
      <a:accent4>
        <a:srgbClr val="F33667"/>
      </a:accent4>
      <a:accent5>
        <a:srgbClr val="EE932B"/>
      </a:accent5>
      <a:accent6>
        <a:srgbClr val="F4C61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PPT-FCCN-2024" id="{02BC67AD-E8A7-49F6-BEF0-4A312CC47637}" vid="{7C239502-D970-44A0-8349-BA4A63C78BA9}"/>
    </a:ext>
  </a:extLst>
</a:theme>
</file>

<file path=ppt/theme/theme8.xml><?xml version="1.0" encoding="utf-8"?>
<a:theme xmlns:a="http://schemas.openxmlformats.org/drawingml/2006/main" name="Master_Geral_Inovação">
  <a:themeElements>
    <a:clrScheme name="FCCN-2024">
      <a:dk1>
        <a:sysClr val="windowText" lastClr="000000"/>
      </a:dk1>
      <a:lt1>
        <a:sysClr val="window" lastClr="FFFFFF"/>
      </a:lt1>
      <a:dk2>
        <a:srgbClr val="44546A"/>
      </a:dk2>
      <a:lt2>
        <a:srgbClr val="E7E6E6"/>
      </a:lt2>
      <a:accent1>
        <a:srgbClr val="25CCC7"/>
      </a:accent1>
      <a:accent2>
        <a:srgbClr val="1CB9F7"/>
      </a:accent2>
      <a:accent3>
        <a:srgbClr val="8C68F3"/>
      </a:accent3>
      <a:accent4>
        <a:srgbClr val="F33667"/>
      </a:accent4>
      <a:accent5>
        <a:srgbClr val="EE932B"/>
      </a:accent5>
      <a:accent6>
        <a:srgbClr val="F4C61E"/>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PPT-FCCN-2024" id="{02BC67AD-E8A7-49F6-BEF0-4A312CC47637}" vid="{5657D898-7977-49D2-8E36-A8827B9C217C}"/>
    </a:ext>
  </a:extLst>
</a:theme>
</file>

<file path=ppt/theme/theme9.xml><?xml version="1.0" encoding="utf-8"?>
<a:theme xmlns:a="http://schemas.openxmlformats.org/drawingml/2006/main" name="PPT-Jornadas-FCCN-2025-v2 (1)">
  <a:themeElements>
    <a:clrScheme name="Paleta cromática Jornadas FCCN">
      <a:dk1>
        <a:sysClr val="windowText" lastClr="000000"/>
      </a:dk1>
      <a:lt1>
        <a:sysClr val="window" lastClr="FFFFFF"/>
      </a:lt1>
      <a:dk2>
        <a:srgbClr val="000000"/>
      </a:dk2>
      <a:lt2>
        <a:srgbClr val="E8E8E8"/>
      </a:lt2>
      <a:accent1>
        <a:srgbClr val="E44F3D"/>
      </a:accent1>
      <a:accent2>
        <a:srgbClr val="E48A4E"/>
      </a:accent2>
      <a:accent3>
        <a:srgbClr val="DCCC6F"/>
      </a:accent3>
      <a:accent4>
        <a:srgbClr val="FBE338"/>
      </a:accent4>
      <a:accent5>
        <a:srgbClr val="E44F3D"/>
      </a:accent5>
      <a:accent6>
        <a:srgbClr val="E48A4E"/>
      </a:accent6>
      <a:hlink>
        <a:srgbClr val="DCCC6F"/>
      </a:hlink>
      <a:folHlink>
        <a:srgbClr val="FBE338"/>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FBD21D2962AEF43AC7741EA5377C954" ma:contentTypeVersion="12" ma:contentTypeDescription="Create a new document." ma:contentTypeScope="" ma:versionID="c772f12c9cb67802662505aeae017b56">
  <xsd:schema xmlns:xsd="http://www.w3.org/2001/XMLSchema" xmlns:xs="http://www.w3.org/2001/XMLSchema" xmlns:p="http://schemas.microsoft.com/office/2006/metadata/properties" xmlns:ns2="00675b82-9b16-4de8-8f87-ce73698d8a14" xmlns:ns3="33f69b4b-fbc4-4837-857e-702fd0356b8c" targetNamespace="http://schemas.microsoft.com/office/2006/metadata/properties" ma:root="true" ma:fieldsID="c6500b269f700878cccec608764f45d6" ns2:_="" ns3:_="">
    <xsd:import namespace="00675b82-9b16-4de8-8f87-ce73698d8a14"/>
    <xsd:import namespace="33f69b4b-fbc4-4837-857e-702fd0356b8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675b82-9b16-4de8-8f87-ce73698d8a1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f234d66d-56cd-4b66-bce9-ea2c11f75f16"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BillingMetadata" ma:index="1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3f69b4b-fbc4-4837-857e-702fd0356b8c"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1bea8199-e0ea-4e52-866f-2c8c4d5c6d67}" ma:internalName="TaxCatchAll" ma:showField="CatchAllData" ma:web="33f69b4b-fbc4-4837-857e-702fd0356b8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0675b82-9b16-4de8-8f87-ce73698d8a14">
      <Terms xmlns="http://schemas.microsoft.com/office/infopath/2007/PartnerControls"/>
    </lcf76f155ced4ddcb4097134ff3c332f>
    <TaxCatchAll xmlns="33f69b4b-fbc4-4837-857e-702fd0356b8c" xsi:nil="true"/>
  </documentManagement>
</p:properties>
</file>

<file path=customXml/itemProps1.xml><?xml version="1.0" encoding="utf-8"?>
<ds:datastoreItem xmlns:ds="http://schemas.openxmlformats.org/officeDocument/2006/customXml" ds:itemID="{396A1EAE-9336-421F-A09F-944AB7480702}"/>
</file>

<file path=customXml/itemProps2.xml><?xml version="1.0" encoding="utf-8"?>
<ds:datastoreItem xmlns:ds="http://schemas.openxmlformats.org/officeDocument/2006/customXml" ds:itemID="{B6F3EEB0-F318-4562-AABE-F4BE6BFBAA89}"/>
</file>

<file path=customXml/itemProps3.xml><?xml version="1.0" encoding="utf-8"?>
<ds:datastoreItem xmlns:ds="http://schemas.openxmlformats.org/officeDocument/2006/customXml" ds:itemID="{FC9412A0-C937-4D86-A6F3-98059D3AA0E7}"/>
</file>

<file path=docProps/app.xml><?xml version="1.0" encoding="utf-8"?>
<Properties xmlns="http://schemas.openxmlformats.org/officeDocument/2006/extended-properties" xmlns:vt="http://schemas.openxmlformats.org/officeDocument/2006/docPropsVTypes">
  <Template>Template-PPT-FCCN-2024</Template>
  <TotalTime>9166</TotalTime>
  <Words>6514</Words>
  <Application>Microsoft Office PowerPoint</Application>
  <PresentationFormat>Widescreen</PresentationFormat>
  <Paragraphs>599</Paragraphs>
  <Slides>52</Slides>
  <Notes>48</Notes>
  <HiddenSlides>0</HiddenSlides>
  <MMClips>5</MMClips>
  <ScaleCrop>false</ScaleCrop>
  <HeadingPairs>
    <vt:vector size="6" baseType="variant">
      <vt:variant>
        <vt:lpstr>Fonts Used</vt:lpstr>
      </vt:variant>
      <vt:variant>
        <vt:i4>3</vt:i4>
      </vt:variant>
      <vt:variant>
        <vt:lpstr>Theme</vt:lpstr>
      </vt:variant>
      <vt:variant>
        <vt:i4>9</vt:i4>
      </vt:variant>
      <vt:variant>
        <vt:lpstr>Slide Titles</vt:lpstr>
      </vt:variant>
      <vt:variant>
        <vt:i4>52</vt:i4>
      </vt:variant>
    </vt:vector>
  </HeadingPairs>
  <TitlesOfParts>
    <vt:vector size="64" baseType="lpstr">
      <vt:lpstr>Aptos</vt:lpstr>
      <vt:lpstr>Arial</vt:lpstr>
      <vt:lpstr>Calibri</vt:lpstr>
      <vt:lpstr>Master_Geral_FCCN</vt:lpstr>
      <vt:lpstr>Master_Geral_FCCN_DARK</vt:lpstr>
      <vt:lpstr>Master_Geral_Conectividade</vt:lpstr>
      <vt:lpstr>Master_Geral_Computação</vt:lpstr>
      <vt:lpstr>Master_Geral_Colaboração</vt:lpstr>
      <vt:lpstr>Master_Geral_Conhecimento</vt:lpstr>
      <vt:lpstr>Master_Geral_Segurança</vt:lpstr>
      <vt:lpstr>Master_Geral_Inovação</vt:lpstr>
      <vt:lpstr>PPT-Jornadas-FCCN-2025-v2 (1)</vt:lpstr>
      <vt:lpstr>Inteligência Artificial – do Zero ao Essencial</vt:lpstr>
      <vt:lpstr>PowerPoint Presentation</vt:lpstr>
      <vt:lpstr>Inteligência</vt:lpstr>
      <vt:lpstr>Inteligência Artificial</vt:lpstr>
      <vt:lpstr>Inteligência Artificial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Situação atual e porquê?</vt:lpstr>
      <vt:lpstr>PowerPoint Presentation</vt:lpstr>
      <vt:lpstr>Situação atual</vt:lpstr>
      <vt:lpstr>PowerPoint Presentation</vt:lpstr>
      <vt:lpstr>Como o computador aprende?</vt:lpstr>
      <vt:lpstr>Diferentes tipos de algoritmos de aprendizagem</vt:lpstr>
      <vt:lpstr>Valor dos dados</vt:lpstr>
      <vt:lpstr>PowerPoint Presentation</vt:lpstr>
      <vt:lpstr>Deep Learning</vt:lpstr>
      <vt:lpstr>Arquiteturas e Aprendizagem</vt:lpstr>
      <vt:lpstr>PowerPoint Presentation</vt:lpstr>
      <vt:lpstr>PowerPoint Presentation</vt:lpstr>
      <vt:lpstr>Use cases</vt:lpstr>
      <vt:lpstr>PowerPoint Presentation</vt:lpstr>
      <vt:lpstr>Comunicação das máquinas</vt:lpstr>
      <vt:lpstr>Token e Contexto</vt:lpstr>
      <vt:lpstr>Contexto e Token</vt:lpstr>
      <vt:lpstr>PowerPoint Presentation</vt:lpstr>
      <vt:lpstr>Inteligência Artificial Generativa</vt:lpstr>
      <vt:lpstr>Foundation Model</vt:lpstr>
      <vt:lpstr>PowerPoint Presentation</vt:lpstr>
      <vt:lpstr>A importância de Prompt Engineering</vt:lpstr>
      <vt:lpstr>PowerPoint Presentation</vt:lpstr>
      <vt:lpstr>Tipos de inteligência</vt:lpstr>
      <vt:lpstr>PowerPoint Presentation</vt:lpstr>
      <vt:lpstr>Chatbot</vt:lpstr>
      <vt:lpstr>AI Workflow</vt:lpstr>
      <vt:lpstr>Agentes IA</vt:lpstr>
      <vt:lpstr>Agentes IA</vt:lpstr>
      <vt:lpstr>PowerPoint Presentation</vt:lpstr>
      <vt:lpstr>Ética, privacidade e segurança</vt:lpstr>
      <vt:lpstr>Ética, privacidade e segurança</vt:lpstr>
      <vt:lpstr>PowerPoint Presentation</vt:lpstr>
      <vt:lpstr>PowerPoint Presentation</vt:lpstr>
      <vt:lpstr>Experiência FCCN</vt:lpstr>
      <vt:lpstr>PowerPoint Presentation</vt:lpstr>
      <vt:lpstr>Zero ao Essencial</vt:lpstr>
      <vt:lpstr>PowerPoint Presentation</vt:lpstr>
      <vt:lpstr>PowerPoint Presentation</vt:lpstr>
    </vt:vector>
  </TitlesOfParts>
  <Company>FCT-FCCN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Fabio Cosme</dc:creator>
  <cp:lastModifiedBy>Fabio Cosme</cp:lastModifiedBy>
  <cp:revision>1</cp:revision>
  <dcterms:created xsi:type="dcterms:W3CDTF">2025-04-02T09:31:25Z</dcterms:created>
  <dcterms:modified xsi:type="dcterms:W3CDTF">2025-05-06T08:43:44Z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0x0101003FBD21D2962AEF43AC7741EA5377C954</vt:lpwstr>
  </property>
</Properties>
</file>