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15471" r:id="rId7"/>
    <p:sldId id="332" r:id="rId8"/>
    <p:sldId id="15473" r:id="rId9"/>
    <p:sldId id="15468" r:id="rId10"/>
    <p:sldId id="15467" r:id="rId11"/>
    <p:sldId id="266" r:id="rId12"/>
    <p:sldId id="286" r:id="rId13"/>
    <p:sldId id="297" r:id="rId14"/>
    <p:sldId id="15474" r:id="rId15"/>
    <p:sldId id="15475" r:id="rId16"/>
    <p:sldId id="290" r:id="rId17"/>
    <p:sldId id="292" r:id="rId18"/>
    <p:sldId id="259" r:id="rId19"/>
    <p:sldId id="258" r:id="rId2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4D8C3-A20A-EBDB-6F0A-371C14ECEBCD}" v="163" dt="2025-05-06T18:43:10.362"/>
    <p1510:client id="{A8B98256-25D3-0002-81DC-70AA3605CDED}" v="276" dt="2025-05-06T16:04:14.141"/>
    <p1510:client id="{B6C6E5B2-6913-FE44-AED8-A511A6BE1CBC}" v="353" dt="2025-05-06T14:31:27.117"/>
    <p1510:client id="{BB9576C8-1DF6-CC05-1F00-F846F407749F}" v="5" dt="2025-05-06T14:50:12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9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omé Branco" userId="S::salome@fccn.pt::56445832-111a-42af-a566-28f252e661f6" providerId="AD" clId="Web-{A8B98256-25D3-0002-81DC-70AA3605CDED}"/>
    <pc:docChg chg="addSld delSld modSld sldOrd">
      <pc:chgData name="Salomé Branco" userId="S::salome@fccn.pt::56445832-111a-42af-a566-28f252e661f6" providerId="AD" clId="Web-{A8B98256-25D3-0002-81DC-70AA3605CDED}" dt="2025-05-06T16:04:14.141" v="210"/>
      <pc:docMkLst>
        <pc:docMk/>
      </pc:docMkLst>
      <pc:sldChg chg="modSp">
        <pc:chgData name="Salomé Branco" userId="S::salome@fccn.pt::56445832-111a-42af-a566-28f252e661f6" providerId="AD" clId="Web-{A8B98256-25D3-0002-81DC-70AA3605CDED}" dt="2025-05-06T14:51:41.551" v="147" actId="20577"/>
        <pc:sldMkLst>
          <pc:docMk/>
          <pc:sldMk cId="2161670073" sldId="259"/>
        </pc:sldMkLst>
        <pc:spChg chg="mod">
          <ac:chgData name="Salomé Branco" userId="S::salome@fccn.pt::56445832-111a-42af-a566-28f252e661f6" providerId="AD" clId="Web-{A8B98256-25D3-0002-81DC-70AA3605CDED}" dt="2025-05-06T14:51:41.551" v="147" actId="20577"/>
          <ac:spMkLst>
            <pc:docMk/>
            <pc:sldMk cId="2161670073" sldId="259"/>
            <ac:spMk id="2" creationId="{94E944B0-3436-C022-4298-E321FAFE5A37}"/>
          </ac:spMkLst>
        </pc:spChg>
      </pc:sldChg>
      <pc:sldChg chg="del">
        <pc:chgData name="Salomé Branco" userId="S::salome@fccn.pt::56445832-111a-42af-a566-28f252e661f6" providerId="AD" clId="Web-{A8B98256-25D3-0002-81DC-70AA3605CDED}" dt="2025-05-06T14:51:44.723" v="148"/>
        <pc:sldMkLst>
          <pc:docMk/>
          <pc:sldMk cId="127108280" sldId="260"/>
        </pc:sldMkLst>
      </pc:sldChg>
      <pc:sldChg chg="modSp">
        <pc:chgData name="Salomé Branco" userId="S::salome@fccn.pt::56445832-111a-42af-a566-28f252e661f6" providerId="AD" clId="Web-{A8B98256-25D3-0002-81DC-70AA3605CDED}" dt="2025-05-06T13:44:31.007" v="0" actId="14100"/>
        <pc:sldMkLst>
          <pc:docMk/>
          <pc:sldMk cId="2380748128" sldId="262"/>
        </pc:sldMkLst>
        <pc:picChg chg="mod">
          <ac:chgData name="Salomé Branco" userId="S::salome@fccn.pt::56445832-111a-42af-a566-28f252e661f6" providerId="AD" clId="Web-{A8B98256-25D3-0002-81DC-70AA3605CDED}" dt="2025-05-06T13:44:31.007" v="0" actId="14100"/>
          <ac:picMkLst>
            <pc:docMk/>
            <pc:sldMk cId="2380748128" sldId="262"/>
            <ac:picMk id="5" creationId="{1BB6FF6A-B88D-84EF-26B3-D19718EAC8F3}"/>
          </ac:picMkLst>
        </pc:picChg>
      </pc:sldChg>
      <pc:sldChg chg="delSp modSp">
        <pc:chgData name="Salomé Branco" userId="S::salome@fccn.pt::56445832-111a-42af-a566-28f252e661f6" providerId="AD" clId="Web-{A8B98256-25D3-0002-81DC-70AA3605CDED}" dt="2025-05-06T16:04:14.141" v="210"/>
        <pc:sldMkLst>
          <pc:docMk/>
          <pc:sldMk cId="0" sldId="266"/>
        </pc:sldMkLst>
        <pc:spChg chg="del mod">
          <ac:chgData name="Salomé Branco" userId="S::salome@fccn.pt::56445832-111a-42af-a566-28f252e661f6" providerId="AD" clId="Web-{A8B98256-25D3-0002-81DC-70AA3605CDED}" dt="2025-05-06T16:04:14.141" v="210"/>
          <ac:spMkLst>
            <pc:docMk/>
            <pc:sldMk cId="0" sldId="266"/>
            <ac:spMk id="3" creationId="{00000000-0000-0000-0000-000000000000}"/>
          </ac:spMkLst>
        </pc:spChg>
        <pc:spChg chg="mod">
          <ac:chgData name="Salomé Branco" userId="S::salome@fccn.pt::56445832-111a-42af-a566-28f252e661f6" providerId="AD" clId="Web-{A8B98256-25D3-0002-81DC-70AA3605CDED}" dt="2025-05-06T14:56:56.299" v="160" actId="20577"/>
          <ac:spMkLst>
            <pc:docMk/>
            <pc:sldMk cId="0" sldId="266"/>
            <ac:spMk id="4" creationId="{00000000-0000-0000-0000-000000000000}"/>
          </ac:spMkLst>
        </pc:spChg>
      </pc:sldChg>
      <pc:sldChg chg="addSp delSp modSp">
        <pc:chgData name="Salomé Branco" userId="S::salome@fccn.pt::56445832-111a-42af-a566-28f252e661f6" providerId="AD" clId="Web-{A8B98256-25D3-0002-81DC-70AA3605CDED}" dt="2025-05-06T14:56:17.719" v="158" actId="1076"/>
        <pc:sldMkLst>
          <pc:docMk/>
          <pc:sldMk cId="4064983225" sldId="286"/>
        </pc:sldMkLst>
        <pc:spChg chg="del">
          <ac:chgData name="Salomé Branco" userId="S::salome@fccn.pt::56445832-111a-42af-a566-28f252e661f6" providerId="AD" clId="Web-{A8B98256-25D3-0002-81DC-70AA3605CDED}" dt="2025-05-06T14:56:06.453" v="156"/>
          <ac:spMkLst>
            <pc:docMk/>
            <pc:sldMk cId="4064983225" sldId="286"/>
            <ac:spMk id="3" creationId="{CFAFB318-EAB4-CC18-67B6-37819348E021}"/>
          </ac:spMkLst>
        </pc:spChg>
        <pc:picChg chg="add mod">
          <ac:chgData name="Salomé Branco" userId="S::salome@fccn.pt::56445832-111a-42af-a566-28f252e661f6" providerId="AD" clId="Web-{A8B98256-25D3-0002-81DC-70AA3605CDED}" dt="2025-05-06T14:56:17.719" v="158" actId="1076"/>
          <ac:picMkLst>
            <pc:docMk/>
            <pc:sldMk cId="4064983225" sldId="286"/>
            <ac:picMk id="2" creationId="{A4D513F2-2DFF-63DC-87CA-539BD4A542CE}"/>
          </ac:picMkLst>
        </pc:picChg>
        <pc:picChg chg="del mod">
          <ac:chgData name="Salomé Branco" userId="S::salome@fccn.pt::56445832-111a-42af-a566-28f252e661f6" providerId="AD" clId="Web-{A8B98256-25D3-0002-81DC-70AA3605CDED}" dt="2025-05-06T14:55:43.546" v="154"/>
          <ac:picMkLst>
            <pc:docMk/>
            <pc:sldMk cId="4064983225" sldId="286"/>
            <ac:picMk id="13" creationId="{F4DE0089-A119-2F77-7EB9-F6EDD2722432}"/>
          </ac:picMkLst>
        </pc:picChg>
      </pc:sldChg>
      <pc:sldChg chg="modSp">
        <pc:chgData name="Salomé Branco" userId="S::salome@fccn.pt::56445832-111a-42af-a566-28f252e661f6" providerId="AD" clId="Web-{A8B98256-25D3-0002-81DC-70AA3605CDED}" dt="2025-05-06T13:59:19.042" v="11" actId="1076"/>
        <pc:sldMkLst>
          <pc:docMk/>
          <pc:sldMk cId="4044697029" sldId="290"/>
        </pc:sldMkLst>
        <pc:spChg chg="mod">
          <ac:chgData name="Salomé Branco" userId="S::salome@fccn.pt::56445832-111a-42af-a566-28f252e661f6" providerId="AD" clId="Web-{A8B98256-25D3-0002-81DC-70AA3605CDED}" dt="2025-05-06T13:58:55.494" v="10" actId="20577"/>
          <ac:spMkLst>
            <pc:docMk/>
            <pc:sldMk cId="4044697029" sldId="290"/>
            <ac:spMk id="3" creationId="{68C731BC-C3B8-FAF5-EFA5-DBD08659042E}"/>
          </ac:spMkLst>
        </pc:spChg>
        <pc:picChg chg="mod">
          <ac:chgData name="Salomé Branco" userId="S::salome@fccn.pt::56445832-111a-42af-a566-28f252e661f6" providerId="AD" clId="Web-{A8B98256-25D3-0002-81DC-70AA3605CDED}" dt="2025-05-06T13:59:19.042" v="11" actId="1076"/>
          <ac:picMkLst>
            <pc:docMk/>
            <pc:sldMk cId="4044697029" sldId="290"/>
            <ac:picMk id="2" creationId="{7FC9BFBF-E024-38DF-A794-EE0783B02DDB}"/>
          </ac:picMkLst>
        </pc:picChg>
      </pc:sldChg>
      <pc:sldChg chg="del">
        <pc:chgData name="Salomé Branco" userId="S::salome@fccn.pt::56445832-111a-42af-a566-28f252e661f6" providerId="AD" clId="Web-{A8B98256-25D3-0002-81DC-70AA3605CDED}" dt="2025-05-06T14:51:35.394" v="143"/>
        <pc:sldMkLst>
          <pc:docMk/>
          <pc:sldMk cId="2482197285" sldId="294"/>
        </pc:sldMkLst>
      </pc:sldChg>
      <pc:sldChg chg="addSp modSp ord">
        <pc:chgData name="Salomé Branco" userId="S::salome@fccn.pt::56445832-111a-42af-a566-28f252e661f6" providerId="AD" clId="Web-{A8B98256-25D3-0002-81DC-70AA3605CDED}" dt="2025-05-06T16:03:36.655" v="207" actId="20577"/>
        <pc:sldMkLst>
          <pc:docMk/>
          <pc:sldMk cId="3777313340" sldId="297"/>
        </pc:sldMkLst>
        <pc:spChg chg="mod">
          <ac:chgData name="Salomé Branco" userId="S::salome@fccn.pt::56445832-111a-42af-a566-28f252e661f6" providerId="AD" clId="Web-{A8B98256-25D3-0002-81DC-70AA3605CDED}" dt="2025-05-06T16:03:36.655" v="207" actId="20577"/>
          <ac:spMkLst>
            <pc:docMk/>
            <pc:sldMk cId="3777313340" sldId="297"/>
            <ac:spMk id="3" creationId="{D4CAEF1E-44D9-E5FE-D8C9-52BFB8FEA679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4"/>
          <ac:spMkLst>
            <pc:docMk/>
            <pc:sldMk cId="3777313340" sldId="297"/>
            <ac:spMk id="7" creationId="{8E9423F2-A509-E2FF-A69A-4D53C8704D7A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5"/>
          <ac:spMkLst>
            <pc:docMk/>
            <pc:sldMk cId="3777313340" sldId="297"/>
            <ac:spMk id="8" creationId="{805CC691-DB7F-4E55-3C5D-FFF791AA66BD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6"/>
          <ac:spMkLst>
            <pc:docMk/>
            <pc:sldMk cId="3777313340" sldId="297"/>
            <ac:spMk id="9" creationId="{92060CA6-FCFE-6132-D5AE-1AE8E6A17523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7"/>
          <ac:spMkLst>
            <pc:docMk/>
            <pc:sldMk cId="3777313340" sldId="297"/>
            <ac:spMk id="10" creationId="{0F15D57D-5BF2-6A1E-9C95-3D560BC1B91D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8"/>
          <ac:spMkLst>
            <pc:docMk/>
            <pc:sldMk cId="3777313340" sldId="297"/>
            <ac:spMk id="11" creationId="{E181633F-FA68-6526-7F0F-3D3660DB0843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79"/>
          <ac:spMkLst>
            <pc:docMk/>
            <pc:sldMk cId="3777313340" sldId="297"/>
            <ac:spMk id="12" creationId="{171FA5DB-4F17-5E5C-2066-7247F161058B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80"/>
          <ac:spMkLst>
            <pc:docMk/>
            <pc:sldMk cId="3777313340" sldId="297"/>
            <ac:spMk id="13" creationId="{D508C13D-ABA9-1EF9-2CD8-9FE0DAD6F968}"/>
          </ac:spMkLst>
        </pc:spChg>
        <pc:spChg chg="mod">
          <ac:chgData name="Salomé Branco" userId="S::salome@fccn.pt::56445832-111a-42af-a566-28f252e661f6" providerId="AD" clId="Web-{A8B98256-25D3-0002-81DC-70AA3605CDED}" dt="2025-05-06T15:00:16.887" v="181"/>
          <ac:spMkLst>
            <pc:docMk/>
            <pc:sldMk cId="3777313340" sldId="297"/>
            <ac:spMk id="14" creationId="{64C584E6-3207-048C-94E6-0FACCC8247BB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2"/>
          <ac:spMkLst>
            <pc:docMk/>
            <pc:sldMk cId="3777313340" sldId="297"/>
            <ac:spMk id="15" creationId="{6E7613A3-E631-C438-B67A-1C1F0D563B90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3"/>
          <ac:spMkLst>
            <pc:docMk/>
            <pc:sldMk cId="3777313340" sldId="297"/>
            <ac:spMk id="16" creationId="{12DB00AC-D036-7FED-1220-C41F31A7C5A8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4"/>
          <ac:spMkLst>
            <pc:docMk/>
            <pc:sldMk cId="3777313340" sldId="297"/>
            <ac:spMk id="17" creationId="{ED032278-5893-9FF5-B893-F3ED2E62CB0D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5"/>
          <ac:spMkLst>
            <pc:docMk/>
            <pc:sldMk cId="3777313340" sldId="297"/>
            <ac:spMk id="18" creationId="{F584BEF6-E52F-A55F-D827-B31F190C8491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6"/>
          <ac:spMkLst>
            <pc:docMk/>
            <pc:sldMk cId="3777313340" sldId="297"/>
            <ac:spMk id="19" creationId="{185369ED-EDA3-251C-E508-C00133AD0C44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7"/>
          <ac:spMkLst>
            <pc:docMk/>
            <pc:sldMk cId="3777313340" sldId="297"/>
            <ac:spMk id="20" creationId="{AF9C5977-DB43-93B9-677B-84FE8B4DEB6D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8"/>
          <ac:spMkLst>
            <pc:docMk/>
            <pc:sldMk cId="3777313340" sldId="297"/>
            <ac:spMk id="21" creationId="{83F224DD-286C-6E03-D16C-2B3A281D6EE0}"/>
          </ac:spMkLst>
        </pc:spChg>
        <pc:spChg chg="mod">
          <ac:chgData name="Salomé Branco" userId="S::salome@fccn.pt::56445832-111a-42af-a566-28f252e661f6" providerId="AD" clId="Web-{A8B98256-25D3-0002-81DC-70AA3605CDED}" dt="2025-05-06T15:00:16.902" v="189"/>
          <ac:spMkLst>
            <pc:docMk/>
            <pc:sldMk cId="3777313340" sldId="297"/>
            <ac:spMk id="22" creationId="{41E8F07F-BB0C-0F5D-09F6-037B05159AF8}"/>
          </ac:spMkLst>
        </pc:spChg>
        <pc:spChg chg="mod">
          <ac:chgData name="Salomé Branco" userId="S::salome@fccn.pt::56445832-111a-42af-a566-28f252e661f6" providerId="AD" clId="Web-{A8B98256-25D3-0002-81DC-70AA3605CDED}" dt="2025-05-06T15:00:16.965" v="190"/>
          <ac:spMkLst>
            <pc:docMk/>
            <pc:sldMk cId="3777313340" sldId="297"/>
            <ac:spMk id="23" creationId="{36659896-3E73-F1A7-6A79-FFB21FAF4949}"/>
          </ac:spMkLst>
        </pc:spChg>
        <pc:grpChg chg="add mod">
          <ac:chgData name="Salomé Branco" userId="S::salome@fccn.pt::56445832-111a-42af-a566-28f252e661f6" providerId="AD" clId="Web-{A8B98256-25D3-0002-81DC-70AA3605CDED}" dt="2025-05-06T15:00:13.121" v="173" actId="1076"/>
          <ac:grpSpMkLst>
            <pc:docMk/>
            <pc:sldMk cId="3777313340" sldId="297"/>
            <ac:grpSpMk id="2" creationId="{E1054D4F-F45A-6626-A8BF-36CCFBFC0A78}"/>
          </ac:grpSpMkLst>
        </pc:grpChg>
      </pc:sldChg>
      <pc:sldChg chg="mod modShow">
        <pc:chgData name="Salomé Branco" userId="S::salome@fccn.pt::56445832-111a-42af-a566-28f252e661f6" providerId="AD" clId="Web-{A8B98256-25D3-0002-81DC-70AA3605CDED}" dt="2025-05-06T16:00:33.414" v="196"/>
        <pc:sldMkLst>
          <pc:docMk/>
          <pc:sldMk cId="3747414166" sldId="15414"/>
        </pc:sldMkLst>
      </pc:sldChg>
      <pc:sldChg chg="mod modShow">
        <pc:chgData name="Salomé Branco" userId="S::salome@fccn.pt::56445832-111a-42af-a566-28f252e661f6" providerId="AD" clId="Web-{A8B98256-25D3-0002-81DC-70AA3605CDED}" dt="2025-05-06T16:00:47.118" v="197"/>
        <pc:sldMkLst>
          <pc:docMk/>
          <pc:sldMk cId="1284129732" sldId="15464"/>
        </pc:sldMkLst>
      </pc:sldChg>
      <pc:sldChg chg="del">
        <pc:chgData name="Salomé Branco" userId="S::salome@fccn.pt::56445832-111a-42af-a566-28f252e661f6" providerId="AD" clId="Web-{A8B98256-25D3-0002-81DC-70AA3605CDED}" dt="2025-05-06T14:44:06.170" v="97"/>
        <pc:sldMkLst>
          <pc:docMk/>
          <pc:sldMk cId="3346084088" sldId="15465"/>
        </pc:sldMkLst>
      </pc:sldChg>
      <pc:sldChg chg="del">
        <pc:chgData name="Salomé Branco" userId="S::salome@fccn.pt::56445832-111a-42af-a566-28f252e661f6" providerId="AD" clId="Web-{A8B98256-25D3-0002-81DC-70AA3605CDED}" dt="2025-05-06T14:44:40.266" v="98"/>
        <pc:sldMkLst>
          <pc:docMk/>
          <pc:sldMk cId="3928406446" sldId="15466"/>
        </pc:sldMkLst>
      </pc:sldChg>
      <pc:sldChg chg="addSp delSp modSp">
        <pc:chgData name="Salomé Branco" userId="S::salome@fccn.pt::56445832-111a-42af-a566-28f252e661f6" providerId="AD" clId="Web-{A8B98256-25D3-0002-81DC-70AA3605CDED}" dt="2025-05-06T14:53:52.728" v="153" actId="1076"/>
        <pc:sldMkLst>
          <pc:docMk/>
          <pc:sldMk cId="3390011842" sldId="15468"/>
        </pc:sldMkLst>
        <pc:spChg chg="mod">
          <ac:chgData name="Salomé Branco" userId="S::salome@fccn.pt::56445832-111a-42af-a566-28f252e661f6" providerId="AD" clId="Web-{A8B98256-25D3-0002-81DC-70AA3605CDED}" dt="2025-05-06T14:00:10.028" v="16" actId="20577"/>
          <ac:spMkLst>
            <pc:docMk/>
            <pc:sldMk cId="3390011842" sldId="15468"/>
            <ac:spMk id="2" creationId="{E222A09F-FB2B-E376-4181-602CF2EBB06A}"/>
          </ac:spMkLst>
        </pc:spChg>
        <pc:spChg chg="del">
          <ac:chgData name="Salomé Branco" userId="S::salome@fccn.pt::56445832-111a-42af-a566-28f252e661f6" providerId="AD" clId="Web-{A8B98256-25D3-0002-81DC-70AA3605CDED}" dt="2025-05-06T14:00:25.873" v="21"/>
          <ac:spMkLst>
            <pc:docMk/>
            <pc:sldMk cId="3390011842" sldId="15468"/>
            <ac:spMk id="3" creationId="{26EE7806-9830-6561-0508-5B2D82773484}"/>
          </ac:spMkLst>
        </pc:spChg>
        <pc:picChg chg="add mod">
          <ac:chgData name="Salomé Branco" userId="S::salome@fccn.pt::56445832-111a-42af-a566-28f252e661f6" providerId="AD" clId="Web-{A8B98256-25D3-0002-81DC-70AA3605CDED}" dt="2025-05-06T14:53:52.728" v="153" actId="1076"/>
          <ac:picMkLst>
            <pc:docMk/>
            <pc:sldMk cId="3390011842" sldId="15468"/>
            <ac:picMk id="3" creationId="{139023F2-B3EA-1177-3E7F-D6E78399666E}"/>
          </ac:picMkLst>
        </pc:picChg>
        <pc:picChg chg="add del mod">
          <ac:chgData name="Salomé Branco" userId="S::salome@fccn.pt::56445832-111a-42af-a566-28f252e661f6" providerId="AD" clId="Web-{A8B98256-25D3-0002-81DC-70AA3605CDED}" dt="2025-05-06T14:53:23.618" v="149"/>
          <ac:picMkLst>
            <pc:docMk/>
            <pc:sldMk cId="3390011842" sldId="15468"/>
            <ac:picMk id="5" creationId="{9C396F60-5E60-A8D0-1525-45A56F3818C0}"/>
          </ac:picMkLst>
        </pc:picChg>
      </pc:sldChg>
      <pc:sldChg chg="new">
        <pc:chgData name="Salomé Branco" userId="S::salome@fccn.pt::56445832-111a-42af-a566-28f252e661f6" providerId="AD" clId="Web-{A8B98256-25D3-0002-81DC-70AA3605CDED}" dt="2025-05-06T14:13:17.466" v="22"/>
        <pc:sldMkLst>
          <pc:docMk/>
          <pc:sldMk cId="3695177877" sldId="15469"/>
        </pc:sldMkLst>
      </pc:sldChg>
      <pc:sldChg chg="addSp delSp modSp new">
        <pc:chgData name="Salomé Branco" userId="S::salome@fccn.pt::56445832-111a-42af-a566-28f252e661f6" providerId="AD" clId="Web-{A8B98256-25D3-0002-81DC-70AA3605CDED}" dt="2025-05-06T14:13:48.155" v="26" actId="1076"/>
        <pc:sldMkLst>
          <pc:docMk/>
          <pc:sldMk cId="3515733720" sldId="15470"/>
        </pc:sldMkLst>
        <pc:spChg chg="del">
          <ac:chgData name="Salomé Branco" userId="S::salome@fccn.pt::56445832-111a-42af-a566-28f252e661f6" providerId="AD" clId="Web-{A8B98256-25D3-0002-81DC-70AA3605CDED}" dt="2025-05-06T14:13:37.748" v="24"/>
          <ac:spMkLst>
            <pc:docMk/>
            <pc:sldMk cId="3515733720" sldId="15470"/>
            <ac:spMk id="3" creationId="{5E0BCAFF-FF59-4393-B9F5-BE58F5B8765B}"/>
          </ac:spMkLst>
        </pc:spChg>
        <pc:picChg chg="add mod">
          <ac:chgData name="Salomé Branco" userId="S::salome@fccn.pt::56445832-111a-42af-a566-28f252e661f6" providerId="AD" clId="Web-{A8B98256-25D3-0002-81DC-70AA3605CDED}" dt="2025-05-06T14:13:48.155" v="26" actId="1076"/>
          <ac:picMkLst>
            <pc:docMk/>
            <pc:sldMk cId="3515733720" sldId="15470"/>
            <ac:picMk id="4" creationId="{5618A8CB-55D1-0D50-A8D5-9F406AD79BC1}"/>
          </ac:picMkLst>
        </pc:picChg>
      </pc:sldChg>
      <pc:sldChg chg="modSp">
        <pc:chgData name="Salomé Branco" userId="S::salome@fccn.pt::56445832-111a-42af-a566-28f252e661f6" providerId="AD" clId="Web-{A8B98256-25D3-0002-81DC-70AA3605CDED}" dt="2025-05-06T15:59:08.755" v="191" actId="14100"/>
        <pc:sldMkLst>
          <pc:docMk/>
          <pc:sldMk cId="1528869049" sldId="15471"/>
        </pc:sldMkLst>
        <pc:spChg chg="mod">
          <ac:chgData name="Salomé Branco" userId="S::salome@fccn.pt::56445832-111a-42af-a566-28f252e661f6" providerId="AD" clId="Web-{A8B98256-25D3-0002-81DC-70AA3605CDED}" dt="2025-05-06T15:59:08.755" v="191" actId="14100"/>
          <ac:spMkLst>
            <pc:docMk/>
            <pc:sldMk cId="1528869049" sldId="15471"/>
            <ac:spMk id="45" creationId="{625A6C89-7AC5-3AF2-40AE-46183E13E3A4}"/>
          </ac:spMkLst>
        </pc:spChg>
      </pc:sldChg>
      <pc:sldChg chg="delSp new del">
        <pc:chgData name="Salomé Branco" userId="S::salome@fccn.pt::56445832-111a-42af-a566-28f252e661f6" providerId="AD" clId="Web-{A8B98256-25D3-0002-81DC-70AA3605CDED}" dt="2025-05-06T14:41:11.912" v="55"/>
        <pc:sldMkLst>
          <pc:docMk/>
          <pc:sldMk cId="1414736544" sldId="15472"/>
        </pc:sldMkLst>
        <pc:spChg chg="del">
          <ac:chgData name="Salomé Branco" userId="S::salome@fccn.pt::56445832-111a-42af-a566-28f252e661f6" providerId="AD" clId="Web-{A8B98256-25D3-0002-81DC-70AA3605CDED}" dt="2025-05-06T14:40:00.097" v="28"/>
          <ac:spMkLst>
            <pc:docMk/>
            <pc:sldMk cId="1414736544" sldId="15472"/>
            <ac:spMk id="3" creationId="{467BFBEB-6D08-4790-7E4C-46EB9BE05848}"/>
          </ac:spMkLst>
        </pc:spChg>
      </pc:sldChg>
      <pc:sldChg chg="addSp delSp modSp add addAnim delAnim">
        <pc:chgData name="Salomé Branco" userId="S::salome@fccn.pt::56445832-111a-42af-a566-28f252e661f6" providerId="AD" clId="Web-{A8B98256-25D3-0002-81DC-70AA3605CDED}" dt="2025-05-06T16:00:03.663" v="195"/>
        <pc:sldMkLst>
          <pc:docMk/>
          <pc:sldMk cId="3466549371" sldId="15473"/>
        </pc:sldMkLst>
        <pc:spChg chg="mod">
          <ac:chgData name="Salomé Branco" userId="S::salome@fccn.pt::56445832-111a-42af-a566-28f252e661f6" providerId="AD" clId="Web-{A8B98256-25D3-0002-81DC-70AA3605CDED}" dt="2025-05-06T14:42:44.120" v="82" actId="1076"/>
          <ac:spMkLst>
            <pc:docMk/>
            <pc:sldMk cId="3466549371" sldId="15473"/>
            <ac:spMk id="15" creationId="{00000000-0000-0000-0000-000000000000}"/>
          </ac:spMkLst>
        </pc:spChg>
        <pc:spChg chg="mod">
          <ac:chgData name="Salomé Branco" userId="S::salome@fccn.pt::56445832-111a-42af-a566-28f252e661f6" providerId="AD" clId="Web-{A8B98256-25D3-0002-81DC-70AA3605CDED}" dt="2025-05-06T14:42:22.634" v="76" actId="14100"/>
          <ac:spMkLst>
            <pc:docMk/>
            <pc:sldMk cId="3466549371" sldId="15473"/>
            <ac:spMk id="16" creationId="{00000000-0000-0000-0000-000000000000}"/>
          </ac:spMkLst>
        </pc:spChg>
        <pc:spChg chg="del">
          <ac:chgData name="Salomé Branco" userId="S::salome@fccn.pt::56445832-111a-42af-a566-28f252e661f6" providerId="AD" clId="Web-{A8B98256-25D3-0002-81DC-70AA3605CDED}" dt="2025-05-06T14:40:19.660" v="30"/>
          <ac:spMkLst>
            <pc:docMk/>
            <pc:sldMk cId="3466549371" sldId="15473"/>
            <ac:spMk id="17" creationId="{00000000-0000-0000-0000-000000000000}"/>
          </ac:spMkLst>
        </pc:spChg>
        <pc:spChg chg="del mod">
          <ac:chgData name="Salomé Branco" userId="S::salome@fccn.pt::56445832-111a-42af-a566-28f252e661f6" providerId="AD" clId="Web-{A8B98256-25D3-0002-81DC-70AA3605CDED}" dt="2025-05-06T14:40:43.849" v="38"/>
          <ac:spMkLst>
            <pc:docMk/>
            <pc:sldMk cId="3466549371" sldId="15473"/>
            <ac:spMk id="18" creationId="{00000000-0000-0000-0000-000000000000}"/>
          </ac:spMkLst>
        </pc:spChg>
        <pc:spChg chg="add">
          <ac:chgData name="Salomé Branco" userId="S::salome@fccn.pt::56445832-111a-42af-a566-28f252e661f6" providerId="AD" clId="Web-{A8B98256-25D3-0002-81DC-70AA3605CDED}" dt="2025-05-06T16:00:03.663" v="195"/>
          <ac:spMkLst>
            <pc:docMk/>
            <pc:sldMk cId="3466549371" sldId="15473"/>
            <ac:spMk id="18" creationId="{38E120C9-6295-8B34-DFAC-81A040E1B073}"/>
          </ac:spMkLst>
        </pc:spChg>
        <pc:spChg chg="mod">
          <ac:chgData name="Salomé Branco" userId="S::salome@fccn.pt::56445832-111a-42af-a566-28f252e661f6" providerId="AD" clId="Web-{A8B98256-25D3-0002-81DC-70AA3605CDED}" dt="2025-05-06T14:43:26.309" v="91" actId="1076"/>
          <ac:spMkLst>
            <pc:docMk/>
            <pc:sldMk cId="3466549371" sldId="15473"/>
            <ac:spMk id="19" creationId="{00000000-0000-0000-0000-000000000000}"/>
          </ac:spMkLst>
        </pc:spChg>
        <pc:spChg chg="mod">
          <ac:chgData name="Salomé Branco" userId="S::salome@fccn.pt::56445832-111a-42af-a566-28f252e661f6" providerId="AD" clId="Web-{A8B98256-25D3-0002-81DC-70AA3605CDED}" dt="2025-05-06T14:43:12.230" v="86" actId="14100"/>
          <ac:spMkLst>
            <pc:docMk/>
            <pc:sldMk cId="3466549371" sldId="15473"/>
            <ac:spMk id="20" creationId="{00000000-0000-0000-0000-000000000000}"/>
          </ac:spMkLst>
        </pc:spChg>
        <pc:spChg chg="del mod">
          <ac:chgData name="Salomé Branco" userId="S::salome@fccn.pt::56445832-111a-42af-a566-28f252e661f6" providerId="AD" clId="Web-{A8B98256-25D3-0002-81DC-70AA3605CDED}" dt="2025-05-06T14:40:33.926" v="34"/>
          <ac:spMkLst>
            <pc:docMk/>
            <pc:sldMk cId="3466549371" sldId="15473"/>
            <ac:spMk id="21" creationId="{00000000-0000-0000-0000-000000000000}"/>
          </ac:spMkLst>
        </pc:spChg>
        <pc:spChg chg="del">
          <ac:chgData name="Salomé Branco" userId="S::salome@fccn.pt::56445832-111a-42af-a566-28f252e661f6" providerId="AD" clId="Web-{A8B98256-25D3-0002-81DC-70AA3605CDED}" dt="2025-05-06T14:40:37.286" v="35"/>
          <ac:spMkLst>
            <pc:docMk/>
            <pc:sldMk cId="3466549371" sldId="15473"/>
            <ac:spMk id="22" creationId="{00000000-0000-0000-0000-000000000000}"/>
          </ac:spMkLst>
        </pc:spChg>
        <pc:spChg chg="mod">
          <ac:chgData name="Salomé Branco" userId="S::salome@fccn.pt::56445832-111a-42af-a566-28f252e661f6" providerId="AD" clId="Web-{A8B98256-25D3-0002-81DC-70AA3605CDED}" dt="2025-05-06T14:40:28.317" v="32" actId="1076"/>
          <ac:spMkLst>
            <pc:docMk/>
            <pc:sldMk cId="3466549371" sldId="15473"/>
            <ac:spMk id="23" creationId="{00000000-0000-0000-0000-000000000000}"/>
          </ac:spMkLst>
        </pc:spChg>
        <pc:spChg chg="add mod">
          <ac:chgData name="Salomé Branco" userId="S::salome@fccn.pt::56445832-111a-42af-a566-28f252e661f6" providerId="AD" clId="Web-{A8B98256-25D3-0002-81DC-70AA3605CDED}" dt="2025-05-06T15:59:50.022" v="194" actId="1076"/>
          <ac:spMkLst>
            <pc:docMk/>
            <pc:sldMk cId="3466549371" sldId="15473"/>
            <ac:spMk id="30" creationId="{C27A06DD-700C-DC06-8C8D-104136A4F21E}"/>
          </ac:spMkLst>
        </pc:spChg>
        <pc:spChg chg="add mod">
          <ac:chgData name="Salomé Branco" userId="S::salome@fccn.pt::56445832-111a-42af-a566-28f252e661f6" providerId="AD" clId="Web-{A8B98256-25D3-0002-81DC-70AA3605CDED}" dt="2025-05-06T14:41:42.773" v="67" actId="1076"/>
          <ac:spMkLst>
            <pc:docMk/>
            <pc:sldMk cId="3466549371" sldId="15473"/>
            <ac:spMk id="38" creationId="{D09372C8-DE2D-5EFB-E3FD-90C14AC6440B}"/>
          </ac:spMkLst>
        </pc:spChg>
        <pc:grpChg chg="mod">
          <ac:chgData name="Salomé Branco" userId="S::salome@fccn.pt::56445832-111a-42af-a566-28f252e661f6" providerId="AD" clId="Web-{A8B98256-25D3-0002-81DC-70AA3605CDED}" dt="2025-05-06T14:40:25.254" v="31" actId="1076"/>
          <ac:grpSpMkLst>
            <pc:docMk/>
            <pc:sldMk cId="3466549371" sldId="15473"/>
            <ac:grpSpMk id="4" creationId="{00000000-0000-0000-0000-000000000000}"/>
          </ac:grpSpMkLst>
        </pc:grpChg>
        <pc:picChg chg="add mod">
          <ac:chgData name="Salomé Branco" userId="S::salome@fccn.pt::56445832-111a-42af-a566-28f252e661f6" providerId="AD" clId="Web-{A8B98256-25D3-0002-81DC-70AA3605CDED}" dt="2025-05-06T15:59:43.147" v="193" actId="1076"/>
          <ac:picMkLst>
            <pc:docMk/>
            <pc:sldMk cId="3466549371" sldId="15473"/>
            <ac:picMk id="28" creationId="{E7355DAA-CCBF-BEAF-E3BB-C4AF07A54C6D}"/>
          </ac:picMkLst>
        </pc:picChg>
        <pc:picChg chg="add mod">
          <ac:chgData name="Salomé Branco" userId="S::salome@fccn.pt::56445832-111a-42af-a566-28f252e661f6" providerId="AD" clId="Web-{A8B98256-25D3-0002-81DC-70AA3605CDED}" dt="2025-05-06T14:44:02.795" v="96" actId="1076"/>
          <ac:picMkLst>
            <pc:docMk/>
            <pc:sldMk cId="3466549371" sldId="15473"/>
            <ac:picMk id="32" creationId="{82DF13FF-552E-FF31-3504-67EE36F6E43E}"/>
          </ac:picMkLst>
        </pc:picChg>
        <pc:picChg chg="add del mod">
          <ac:chgData name="Salomé Branco" userId="S::salome@fccn.pt::56445832-111a-42af-a566-28f252e661f6" providerId="AD" clId="Web-{A8B98256-25D3-0002-81DC-70AA3605CDED}" dt="2025-05-06T14:41:50.602" v="68"/>
          <ac:picMkLst>
            <pc:docMk/>
            <pc:sldMk cId="3466549371" sldId="15473"/>
            <ac:picMk id="34" creationId="{822D529D-3714-D562-BCE4-3393138B6D43}"/>
          </ac:picMkLst>
        </pc:picChg>
        <pc:picChg chg="add mod">
          <ac:chgData name="Salomé Branco" userId="S::salome@fccn.pt::56445832-111a-42af-a566-28f252e661f6" providerId="AD" clId="Web-{A8B98256-25D3-0002-81DC-70AA3605CDED}" dt="2025-05-06T14:41:42.773" v="66" actId="1076"/>
          <ac:picMkLst>
            <pc:docMk/>
            <pc:sldMk cId="3466549371" sldId="15473"/>
            <ac:picMk id="36" creationId="{AAF886CC-4E09-9223-4D04-FF64CEE268D1}"/>
          </ac:picMkLst>
        </pc:picChg>
      </pc:sldChg>
      <pc:sldChg chg="addSp delSp modSp new">
        <pc:chgData name="Salomé Branco" userId="S::salome@fccn.pt::56445832-111a-42af-a566-28f252e661f6" providerId="AD" clId="Web-{A8B98256-25D3-0002-81DC-70AA3605CDED}" dt="2025-05-06T14:50:12.421" v="130" actId="1076"/>
        <pc:sldMkLst>
          <pc:docMk/>
          <pc:sldMk cId="2741156214" sldId="15474"/>
        </pc:sldMkLst>
        <pc:spChg chg="mod">
          <ac:chgData name="Salomé Branco" userId="S::salome@fccn.pt::56445832-111a-42af-a566-28f252e661f6" providerId="AD" clId="Web-{A8B98256-25D3-0002-81DC-70AA3605CDED}" dt="2025-05-06T14:50:00.437" v="128" actId="20577"/>
          <ac:spMkLst>
            <pc:docMk/>
            <pc:sldMk cId="2741156214" sldId="15474"/>
            <ac:spMk id="2" creationId="{2BC64CC7-57F8-5B3A-1112-4224390D7B74}"/>
          </ac:spMkLst>
        </pc:spChg>
        <pc:spChg chg="del">
          <ac:chgData name="Salomé Branco" userId="S::salome@fccn.pt::56445832-111a-42af-a566-28f252e661f6" providerId="AD" clId="Web-{A8B98256-25D3-0002-81DC-70AA3605CDED}" dt="2025-05-06T14:46:32.224" v="102"/>
          <ac:spMkLst>
            <pc:docMk/>
            <pc:sldMk cId="2741156214" sldId="15474"/>
            <ac:spMk id="3" creationId="{62C4D72F-6445-2BA0-DA77-5DE0738368FB}"/>
          </ac:spMkLst>
        </pc:spChg>
        <pc:spChg chg="add del">
          <ac:chgData name="Salomé Branco" userId="S::salome@fccn.pt::56445832-111a-42af-a566-28f252e661f6" providerId="AD" clId="Web-{A8B98256-25D3-0002-81DC-70AA3605CDED}" dt="2025-05-06T14:46:38.146" v="108"/>
          <ac:spMkLst>
            <pc:docMk/>
            <pc:sldMk cId="2741156214" sldId="15474"/>
            <ac:spMk id="5" creationId="{367D79EF-7A91-3661-C496-C90E04BA7FBE}"/>
          </ac:spMkLst>
        </pc:spChg>
        <pc:spChg chg="add del">
          <ac:chgData name="Salomé Branco" userId="S::salome@fccn.pt::56445832-111a-42af-a566-28f252e661f6" providerId="AD" clId="Web-{A8B98256-25D3-0002-81DC-70AA3605CDED}" dt="2025-05-06T14:46:38.130" v="104"/>
          <ac:spMkLst>
            <pc:docMk/>
            <pc:sldMk cId="2741156214" sldId="15474"/>
            <ac:spMk id="9" creationId="{4255E82E-7355-5DD1-8454-B19E6093CF47}"/>
          </ac:spMkLst>
        </pc:spChg>
        <pc:spChg chg="add del">
          <ac:chgData name="Salomé Branco" userId="S::salome@fccn.pt::56445832-111a-42af-a566-28f252e661f6" providerId="AD" clId="Web-{A8B98256-25D3-0002-81DC-70AA3605CDED}" dt="2025-05-06T14:47:26.851" v="115"/>
          <ac:spMkLst>
            <pc:docMk/>
            <pc:sldMk cId="2741156214" sldId="15474"/>
            <ac:spMk id="11" creationId="{CE903F19-CF3C-86EB-7BAF-BBB6F44D1931}"/>
          </ac:spMkLst>
        </pc:spChg>
        <pc:spChg chg="add del">
          <ac:chgData name="Salomé Branco" userId="S::salome@fccn.pt::56445832-111a-42af-a566-28f252e661f6" providerId="AD" clId="Web-{A8B98256-25D3-0002-81DC-70AA3605CDED}" dt="2025-05-06T14:47:26.851" v="111"/>
          <ac:spMkLst>
            <pc:docMk/>
            <pc:sldMk cId="2741156214" sldId="15474"/>
            <ac:spMk id="15" creationId="{128EDF84-A28D-D1D8-91CD-19EFD7CEEAEB}"/>
          </ac:spMkLst>
        </pc:spChg>
        <pc:picChg chg="add del">
          <ac:chgData name="Salomé Branco" userId="S::salome@fccn.pt::56445832-111a-42af-a566-28f252e661f6" providerId="AD" clId="Web-{A8B98256-25D3-0002-81DC-70AA3605CDED}" dt="2025-05-06T14:46:38.146" v="109"/>
          <ac:picMkLst>
            <pc:docMk/>
            <pc:sldMk cId="2741156214" sldId="15474"/>
            <ac:picMk id="4" creationId="{9D7B4888-147E-2766-96BB-C98E4DE5ED71}"/>
          </ac:picMkLst>
        </pc:picChg>
        <pc:picChg chg="add del">
          <ac:chgData name="Salomé Branco" userId="S::salome@fccn.pt::56445832-111a-42af-a566-28f252e661f6" providerId="AD" clId="Web-{A8B98256-25D3-0002-81DC-70AA3605CDED}" dt="2025-05-06T14:46:38.146" v="107"/>
          <ac:picMkLst>
            <pc:docMk/>
            <pc:sldMk cId="2741156214" sldId="15474"/>
            <ac:picMk id="6" creationId="{455FA915-724F-D580-A896-5EA90D6088A2}"/>
          </ac:picMkLst>
        </pc:picChg>
        <pc:picChg chg="add del">
          <ac:chgData name="Salomé Branco" userId="S::salome@fccn.pt::56445832-111a-42af-a566-28f252e661f6" providerId="AD" clId="Web-{A8B98256-25D3-0002-81DC-70AA3605CDED}" dt="2025-05-06T14:46:38.130" v="106"/>
          <ac:picMkLst>
            <pc:docMk/>
            <pc:sldMk cId="2741156214" sldId="15474"/>
            <ac:picMk id="7" creationId="{E6EAB684-DD07-33F5-CEAB-BB8C8B3B3B10}"/>
          </ac:picMkLst>
        </pc:picChg>
        <pc:picChg chg="add del">
          <ac:chgData name="Salomé Branco" userId="S::salome@fccn.pt::56445832-111a-42af-a566-28f252e661f6" providerId="AD" clId="Web-{A8B98256-25D3-0002-81DC-70AA3605CDED}" dt="2025-05-06T14:46:38.130" v="105"/>
          <ac:picMkLst>
            <pc:docMk/>
            <pc:sldMk cId="2741156214" sldId="15474"/>
            <ac:picMk id="8" creationId="{CA6B5B17-71D3-6049-295D-3444E181570D}"/>
          </ac:picMkLst>
        </pc:picChg>
        <pc:picChg chg="add del">
          <ac:chgData name="Salomé Branco" userId="S::salome@fccn.pt::56445832-111a-42af-a566-28f252e661f6" providerId="AD" clId="Web-{A8B98256-25D3-0002-81DC-70AA3605CDED}" dt="2025-05-06T14:47:26.851" v="116"/>
          <ac:picMkLst>
            <pc:docMk/>
            <pc:sldMk cId="2741156214" sldId="15474"/>
            <ac:picMk id="10" creationId="{89A9F451-B2C0-0191-CD0D-23B82B998679}"/>
          </ac:picMkLst>
        </pc:picChg>
        <pc:picChg chg="add del">
          <ac:chgData name="Salomé Branco" userId="S::salome@fccn.pt::56445832-111a-42af-a566-28f252e661f6" providerId="AD" clId="Web-{A8B98256-25D3-0002-81DC-70AA3605CDED}" dt="2025-05-06T14:47:26.851" v="114"/>
          <ac:picMkLst>
            <pc:docMk/>
            <pc:sldMk cId="2741156214" sldId="15474"/>
            <ac:picMk id="12" creationId="{1E0183EE-B10C-8E53-C4E1-F9596C2B96C3}"/>
          </ac:picMkLst>
        </pc:picChg>
        <pc:picChg chg="add del">
          <ac:chgData name="Salomé Branco" userId="S::salome@fccn.pt::56445832-111a-42af-a566-28f252e661f6" providerId="AD" clId="Web-{A8B98256-25D3-0002-81DC-70AA3605CDED}" dt="2025-05-06T14:47:26.851" v="113"/>
          <ac:picMkLst>
            <pc:docMk/>
            <pc:sldMk cId="2741156214" sldId="15474"/>
            <ac:picMk id="13" creationId="{19F6E0D2-45F2-BCCE-F896-33F81802C2E6}"/>
          </ac:picMkLst>
        </pc:picChg>
        <pc:picChg chg="add del">
          <ac:chgData name="Salomé Branco" userId="S::salome@fccn.pt::56445832-111a-42af-a566-28f252e661f6" providerId="AD" clId="Web-{A8B98256-25D3-0002-81DC-70AA3605CDED}" dt="2025-05-06T14:47:26.851" v="112"/>
          <ac:picMkLst>
            <pc:docMk/>
            <pc:sldMk cId="2741156214" sldId="15474"/>
            <ac:picMk id="14" creationId="{E5EB64D2-3603-0C9B-D2DD-F5DB1E520289}"/>
          </ac:picMkLst>
        </pc:picChg>
        <pc:picChg chg="add mod">
          <ac:chgData name="Salomé Branco" userId="S::salome@fccn.pt::56445832-111a-42af-a566-28f252e661f6" providerId="AD" clId="Web-{A8B98256-25D3-0002-81DC-70AA3605CDED}" dt="2025-05-06T14:50:12.421" v="130" actId="1076"/>
          <ac:picMkLst>
            <pc:docMk/>
            <pc:sldMk cId="2741156214" sldId="15474"/>
            <ac:picMk id="16" creationId="{2950C3AA-0287-9F1E-C33C-8A09DDC3D9BD}"/>
          </ac:picMkLst>
        </pc:picChg>
      </pc:sldChg>
      <pc:sldChg chg="modSp add ord replId">
        <pc:chgData name="Salomé Branco" userId="S::salome@fccn.pt::56445832-111a-42af-a566-28f252e661f6" providerId="AD" clId="Web-{A8B98256-25D3-0002-81DC-70AA3605CDED}" dt="2025-05-06T14:51:08.737" v="142" actId="20577"/>
        <pc:sldMkLst>
          <pc:docMk/>
          <pc:sldMk cId="3796856196" sldId="15475"/>
        </pc:sldMkLst>
        <pc:spChg chg="mod">
          <ac:chgData name="Salomé Branco" userId="S::salome@fccn.pt::56445832-111a-42af-a566-28f252e661f6" providerId="AD" clId="Web-{A8B98256-25D3-0002-81DC-70AA3605CDED}" dt="2025-05-06T14:51:08.737" v="142" actId="20577"/>
          <ac:spMkLst>
            <pc:docMk/>
            <pc:sldMk cId="3796856196" sldId="15475"/>
            <ac:spMk id="3" creationId="{6FF37000-A8ED-EED4-FB1C-4BB364B7A61D}"/>
          </ac:spMkLst>
        </pc:spChg>
      </pc:sldChg>
    </pc:docChg>
  </pc:docChgLst>
  <pc:docChgLst>
    <pc:chgData name="Raquel Alfredo" userId="S::raquel.alfredo@fccn.pt::cf3f8a86-84e3-4334-ae93-2ba7c1431344" providerId="AD" clId="Web-{BB9576C8-1DF6-CC05-1F00-F846F407749F}"/>
    <pc:docChg chg="modSld">
      <pc:chgData name="Raquel Alfredo" userId="S::raquel.alfredo@fccn.pt::cf3f8a86-84e3-4334-ae93-2ba7c1431344" providerId="AD" clId="Web-{BB9576C8-1DF6-CC05-1F00-F846F407749F}" dt="2025-05-06T14:50:12.310" v="3" actId="1076"/>
      <pc:docMkLst>
        <pc:docMk/>
      </pc:docMkLst>
      <pc:sldChg chg="addSp modSp">
        <pc:chgData name="Raquel Alfredo" userId="S::raquel.alfredo@fccn.pt::cf3f8a86-84e3-4334-ae93-2ba7c1431344" providerId="AD" clId="Web-{BB9576C8-1DF6-CC05-1F00-F846F407749F}" dt="2025-05-06T14:50:12.310" v="3" actId="1076"/>
        <pc:sldMkLst>
          <pc:docMk/>
          <pc:sldMk cId="2741156214" sldId="15474"/>
        </pc:sldMkLst>
        <pc:picChg chg="add mod">
          <ac:chgData name="Raquel Alfredo" userId="S::raquel.alfredo@fccn.pt::cf3f8a86-84e3-4334-ae93-2ba7c1431344" providerId="AD" clId="Web-{BB9576C8-1DF6-CC05-1F00-F846F407749F}" dt="2025-05-06T14:50:12.310" v="3" actId="1076"/>
          <ac:picMkLst>
            <pc:docMk/>
            <pc:sldMk cId="2741156214" sldId="15474"/>
            <ac:picMk id="3" creationId="{7ADFA9CD-F390-F0C6-B8EA-17BDC2FB1A86}"/>
          </ac:picMkLst>
        </pc:picChg>
      </pc:sldChg>
    </pc:docChg>
  </pc:docChgLst>
  <pc:docChgLst>
    <pc:chgData name="Salomé Branco" userId="S::salome@fccn.pt::56445832-111a-42af-a566-28f252e661f6" providerId="AD" clId="Web-{B6C6E5B2-6913-FE44-AED8-A511A6BE1CBC}"/>
    <pc:docChg chg="addSld delSld modSld sldOrd">
      <pc:chgData name="Salomé Branco" userId="S::salome@fccn.pt::56445832-111a-42af-a566-28f252e661f6" providerId="AD" clId="Web-{B6C6E5B2-6913-FE44-AED8-A511A6BE1CBC}" dt="2025-05-06T14:31:27.117" v="324" actId="1076"/>
      <pc:docMkLst>
        <pc:docMk/>
      </pc:docMkLst>
      <pc:sldChg chg="modSp">
        <pc:chgData name="Salomé Branco" userId="S::salome@fccn.pt::56445832-111a-42af-a566-28f252e661f6" providerId="AD" clId="Web-{B6C6E5B2-6913-FE44-AED8-A511A6BE1CBC}" dt="2025-05-06T13:22:49.539" v="57" actId="20577"/>
        <pc:sldMkLst>
          <pc:docMk/>
          <pc:sldMk cId="343390122" sldId="256"/>
        </pc:sldMkLst>
        <pc:spChg chg="mod">
          <ac:chgData name="Salomé Branco" userId="S::salome@fccn.pt::56445832-111a-42af-a566-28f252e661f6" providerId="AD" clId="Web-{B6C6E5B2-6913-FE44-AED8-A511A6BE1CBC}" dt="2025-05-06T13:22:16.272" v="22" actId="20577"/>
          <ac:spMkLst>
            <pc:docMk/>
            <pc:sldMk cId="343390122" sldId="256"/>
            <ac:spMk id="2" creationId="{59331E58-1E39-8C02-10C8-F6771DCF8D22}"/>
          </ac:spMkLst>
        </pc:spChg>
        <pc:spChg chg="mod">
          <ac:chgData name="Salomé Branco" userId="S::salome@fccn.pt::56445832-111a-42af-a566-28f252e661f6" providerId="AD" clId="Web-{B6C6E5B2-6913-FE44-AED8-A511A6BE1CBC}" dt="2025-05-06T13:22:49.539" v="57" actId="20577"/>
          <ac:spMkLst>
            <pc:docMk/>
            <pc:sldMk cId="343390122" sldId="256"/>
            <ac:spMk id="3" creationId="{F91EA90F-D548-F00C-1A21-2B599CF8DB75}"/>
          </ac:spMkLst>
        </pc:spChg>
      </pc:sldChg>
      <pc:sldChg chg="delSp modSp">
        <pc:chgData name="Salomé Branco" userId="S::salome@fccn.pt::56445832-111a-42af-a566-28f252e661f6" providerId="AD" clId="Web-{B6C6E5B2-6913-FE44-AED8-A511A6BE1CBC}" dt="2025-05-06T13:28:20.208" v="126"/>
        <pc:sldMkLst>
          <pc:docMk/>
          <pc:sldMk cId="2316250920" sldId="257"/>
        </pc:sldMkLst>
        <pc:spChg chg="del mod">
          <ac:chgData name="Salomé Branco" userId="S::salome@fccn.pt::56445832-111a-42af-a566-28f252e661f6" providerId="AD" clId="Web-{B6C6E5B2-6913-FE44-AED8-A511A6BE1CBC}" dt="2025-05-06T13:28:20.208" v="126"/>
          <ac:spMkLst>
            <pc:docMk/>
            <pc:sldMk cId="2316250920" sldId="257"/>
            <ac:spMk id="2" creationId="{980436B7-DE19-E14A-D14A-9B9485621881}"/>
          </ac:spMkLst>
        </pc:spChg>
        <pc:spChg chg="mod">
          <ac:chgData name="Salomé Branco" userId="S::salome@fccn.pt::56445832-111a-42af-a566-28f252e661f6" providerId="AD" clId="Web-{B6C6E5B2-6913-FE44-AED8-A511A6BE1CBC}" dt="2025-05-06T13:28:15.161" v="125" actId="20577"/>
          <ac:spMkLst>
            <pc:docMk/>
            <pc:sldMk cId="2316250920" sldId="257"/>
            <ac:spMk id="3" creationId="{AC74F6D6-E36C-D142-1390-56C45527C91A}"/>
          </ac:spMkLst>
        </pc:spChg>
      </pc:sldChg>
      <pc:sldChg chg="addSp delSp modSp new">
        <pc:chgData name="Salomé Branco" userId="S::salome@fccn.pt::56445832-111a-42af-a566-28f252e661f6" providerId="AD" clId="Web-{B6C6E5B2-6913-FE44-AED8-A511A6BE1CBC}" dt="2025-05-06T13:24:44.590" v="66"/>
        <pc:sldMkLst>
          <pc:docMk/>
          <pc:sldMk cId="2161670073" sldId="259"/>
        </pc:sldMkLst>
        <pc:picChg chg="add del mod">
          <ac:chgData name="Salomé Branco" userId="S::salome@fccn.pt::56445832-111a-42af-a566-28f252e661f6" providerId="AD" clId="Web-{B6C6E5B2-6913-FE44-AED8-A511A6BE1CBC}" dt="2025-05-06T13:24:44.590" v="66"/>
          <ac:picMkLst>
            <pc:docMk/>
            <pc:sldMk cId="2161670073" sldId="259"/>
            <ac:picMk id="4" creationId="{43524306-3270-83F0-1B27-47E8C62AAF08}"/>
          </ac:picMkLst>
        </pc:picChg>
      </pc:sldChg>
      <pc:sldChg chg="new">
        <pc:chgData name="Salomé Branco" userId="S::salome@fccn.pt::56445832-111a-42af-a566-28f252e661f6" providerId="AD" clId="Web-{B6C6E5B2-6913-FE44-AED8-A511A6BE1CBC}" dt="2025-05-06T13:24:12.308" v="63"/>
        <pc:sldMkLst>
          <pc:docMk/>
          <pc:sldMk cId="127108280" sldId="260"/>
        </pc:sldMkLst>
      </pc:sldChg>
      <pc:sldChg chg="addSp delSp modSp new del ord">
        <pc:chgData name="Salomé Branco" userId="S::salome@fccn.pt::56445832-111a-42af-a566-28f252e661f6" providerId="AD" clId="Web-{B6C6E5B2-6913-FE44-AED8-A511A6BE1CBC}" dt="2025-05-06T13:28:34.552" v="128"/>
        <pc:sldMkLst>
          <pc:docMk/>
          <pc:sldMk cId="3530402452" sldId="261"/>
        </pc:sldMkLst>
        <pc:spChg chg="del">
          <ac:chgData name="Salomé Branco" userId="S::salome@fccn.pt::56445832-111a-42af-a566-28f252e661f6" providerId="AD" clId="Web-{B6C6E5B2-6913-FE44-AED8-A511A6BE1CBC}" dt="2025-05-06T13:24:57.247" v="69"/>
          <ac:spMkLst>
            <pc:docMk/>
            <pc:sldMk cId="3530402452" sldId="261"/>
            <ac:spMk id="2" creationId="{FB38D0B9-CBD0-DBA8-4560-BE961BF2B81A}"/>
          </ac:spMkLst>
        </pc:spChg>
        <pc:picChg chg="add del mod">
          <ac:chgData name="Salomé Branco" userId="S::salome@fccn.pt::56445832-111a-42af-a566-28f252e661f6" providerId="AD" clId="Web-{B6C6E5B2-6913-FE44-AED8-A511A6BE1CBC}" dt="2025-05-06T13:24:54.794" v="68"/>
          <ac:picMkLst>
            <pc:docMk/>
            <pc:sldMk cId="3530402452" sldId="261"/>
            <ac:picMk id="4" creationId="{D6D85B55-9E7F-25A3-C816-B2624F2C658C}"/>
          </ac:picMkLst>
        </pc:picChg>
        <pc:picChg chg="add mod">
          <ac:chgData name="Salomé Branco" userId="S::salome@fccn.pt::56445832-111a-42af-a566-28f252e661f6" providerId="AD" clId="Web-{B6C6E5B2-6913-FE44-AED8-A511A6BE1CBC}" dt="2025-05-06T13:25:03.013" v="70"/>
          <ac:picMkLst>
            <pc:docMk/>
            <pc:sldMk cId="3530402452" sldId="261"/>
            <ac:picMk id="5" creationId="{A448350D-F13F-F74C-E25C-198BF0CB87FB}"/>
          </ac:picMkLst>
        </pc:picChg>
      </pc:sldChg>
      <pc:sldChg chg="addSp delSp modSp new del">
        <pc:chgData name="Salomé Branco" userId="S::salome@fccn.pt::56445832-111a-42af-a566-28f252e661f6" providerId="AD" clId="Web-{B6C6E5B2-6913-FE44-AED8-A511A6BE1CBC}" dt="2025-05-06T14:27:26.949" v="314"/>
        <pc:sldMkLst>
          <pc:docMk/>
          <pc:sldMk cId="2380748128" sldId="262"/>
        </pc:sldMkLst>
        <pc:spChg chg="del">
          <ac:chgData name="Salomé Branco" userId="S::salome@fccn.pt::56445832-111a-42af-a566-28f252e661f6" providerId="AD" clId="Web-{B6C6E5B2-6913-FE44-AED8-A511A6BE1CBC}" dt="2025-05-06T13:25:51.983" v="84"/>
          <ac:spMkLst>
            <pc:docMk/>
            <pc:sldMk cId="2380748128" sldId="262"/>
            <ac:spMk id="2" creationId="{807D3BDF-DC60-DD80-F9E1-D2B99A85D834}"/>
          </ac:spMkLst>
        </pc:spChg>
        <pc:spChg chg="mod">
          <ac:chgData name="Salomé Branco" userId="S::salome@fccn.pt::56445832-111a-42af-a566-28f252e661f6" providerId="AD" clId="Web-{B6C6E5B2-6913-FE44-AED8-A511A6BE1CBC}" dt="2025-05-06T13:26:09.390" v="87"/>
          <ac:spMkLst>
            <pc:docMk/>
            <pc:sldMk cId="2380748128" sldId="262"/>
            <ac:spMk id="3" creationId="{23C2AAEE-917E-6CAB-BFCA-EF885602C33A}"/>
          </ac:spMkLst>
        </pc:spChg>
        <pc:picChg chg="add mod">
          <ac:chgData name="Salomé Branco" userId="S::salome@fccn.pt::56445832-111a-42af-a566-28f252e661f6" providerId="AD" clId="Web-{B6C6E5B2-6913-FE44-AED8-A511A6BE1CBC}" dt="2025-05-06T13:26:26.797" v="89" actId="1076"/>
          <ac:picMkLst>
            <pc:docMk/>
            <pc:sldMk cId="2380748128" sldId="262"/>
            <ac:picMk id="5" creationId="{1BB6FF6A-B88D-84EF-26B3-D19718EAC8F3}"/>
          </ac:picMkLst>
        </pc:picChg>
      </pc:sldChg>
      <pc:sldChg chg="add">
        <pc:chgData name="Salomé Branco" userId="S::salome@fccn.pt::56445832-111a-42af-a566-28f252e661f6" providerId="AD" clId="Web-{B6C6E5B2-6913-FE44-AED8-A511A6BE1CBC}" dt="2025-05-06T13:27:02.018" v="103"/>
        <pc:sldMkLst>
          <pc:docMk/>
          <pc:sldMk cId="0" sldId="266"/>
        </pc:sldMkLst>
      </pc:sldChg>
      <pc:sldChg chg="add">
        <pc:chgData name="Salomé Branco" userId="S::salome@fccn.pt::56445832-111a-42af-a566-28f252e661f6" providerId="AD" clId="Web-{B6C6E5B2-6913-FE44-AED8-A511A6BE1CBC}" dt="2025-05-06T13:27:02.018" v="104"/>
        <pc:sldMkLst>
          <pc:docMk/>
          <pc:sldMk cId="4064983225" sldId="286"/>
        </pc:sldMkLst>
      </pc:sldChg>
      <pc:sldChg chg="add">
        <pc:chgData name="Salomé Branco" userId="S::salome@fccn.pt::56445832-111a-42af-a566-28f252e661f6" providerId="AD" clId="Web-{B6C6E5B2-6913-FE44-AED8-A511A6BE1CBC}" dt="2025-05-06T13:27:02.049" v="105"/>
        <pc:sldMkLst>
          <pc:docMk/>
          <pc:sldMk cId="4044697029" sldId="290"/>
        </pc:sldMkLst>
      </pc:sldChg>
      <pc:sldChg chg="add">
        <pc:chgData name="Salomé Branco" userId="S::salome@fccn.pt::56445832-111a-42af-a566-28f252e661f6" providerId="AD" clId="Web-{B6C6E5B2-6913-FE44-AED8-A511A6BE1CBC}" dt="2025-05-06T13:27:02.096" v="106"/>
        <pc:sldMkLst>
          <pc:docMk/>
          <pc:sldMk cId="1621032464" sldId="292"/>
        </pc:sldMkLst>
      </pc:sldChg>
      <pc:sldChg chg="add">
        <pc:chgData name="Salomé Branco" userId="S::salome@fccn.pt::56445832-111a-42af-a566-28f252e661f6" providerId="AD" clId="Web-{B6C6E5B2-6913-FE44-AED8-A511A6BE1CBC}" dt="2025-05-06T13:27:02.127" v="108"/>
        <pc:sldMkLst>
          <pc:docMk/>
          <pc:sldMk cId="2482197285" sldId="294"/>
        </pc:sldMkLst>
      </pc:sldChg>
      <pc:sldChg chg="add">
        <pc:chgData name="Salomé Branco" userId="S::salome@fccn.pt::56445832-111a-42af-a566-28f252e661f6" providerId="AD" clId="Web-{B6C6E5B2-6913-FE44-AED8-A511A6BE1CBC}" dt="2025-05-06T13:27:02.111" v="107"/>
        <pc:sldMkLst>
          <pc:docMk/>
          <pc:sldMk cId="3777313340" sldId="297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8.117" v="134"/>
        <pc:sldMkLst>
          <pc:docMk/>
          <pc:sldMk cId="389901242" sldId="310"/>
        </pc:sldMkLst>
      </pc:sldChg>
      <pc:sldChg chg="add">
        <pc:chgData name="Salomé Branco" userId="S::salome@fccn.pt::56445832-111a-42af-a566-28f252e661f6" providerId="AD" clId="Web-{B6C6E5B2-6913-FE44-AED8-A511A6BE1CBC}" dt="2025-05-06T13:27:01.439" v="90"/>
        <pc:sldMkLst>
          <pc:docMk/>
          <pc:sldMk cId="1666982541" sldId="332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8.305" v="135"/>
        <pc:sldMkLst>
          <pc:docMk/>
          <pc:sldMk cId="2442458199" sldId="2126"/>
        </pc:sldMkLst>
      </pc:sldChg>
      <pc:sldChg chg="add mod modShow">
        <pc:chgData name="Salomé Branco" userId="S::salome@fccn.pt::56445832-111a-42af-a566-28f252e661f6" providerId="AD" clId="Web-{B6C6E5B2-6913-FE44-AED8-A511A6BE1CBC}" dt="2025-05-06T13:29:32.836" v="129"/>
        <pc:sldMkLst>
          <pc:docMk/>
          <pc:sldMk cId="2232472722" sldId="15413"/>
        </pc:sldMkLst>
      </pc:sldChg>
      <pc:sldChg chg="add">
        <pc:chgData name="Salomé Branco" userId="S::salome@fccn.pt::56445832-111a-42af-a566-28f252e661f6" providerId="AD" clId="Web-{B6C6E5B2-6913-FE44-AED8-A511A6BE1CBC}" dt="2025-05-06T13:27:01.627" v="93"/>
        <pc:sldMkLst>
          <pc:docMk/>
          <pc:sldMk cId="3747414166" sldId="15414"/>
        </pc:sldMkLst>
      </pc:sldChg>
      <pc:sldChg chg="add mod modShow">
        <pc:chgData name="Salomé Branco" userId="S::salome@fccn.pt::56445832-111a-42af-a566-28f252e661f6" providerId="AD" clId="Web-{B6C6E5B2-6913-FE44-AED8-A511A6BE1CBC}" dt="2025-05-06T13:29:53.165" v="130"/>
        <pc:sldMkLst>
          <pc:docMk/>
          <pc:sldMk cId="2301462990" sldId="15415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8.508" v="136"/>
        <pc:sldMkLst>
          <pc:docMk/>
          <pc:sldMk cId="1212733657" sldId="15432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8.617" v="137"/>
        <pc:sldMkLst>
          <pc:docMk/>
          <pc:sldMk cId="139092368" sldId="15435"/>
        </pc:sldMkLst>
      </pc:sldChg>
      <pc:sldChg chg="add mod modShow">
        <pc:chgData name="Salomé Branco" userId="S::salome@fccn.pt::56445832-111a-42af-a566-28f252e661f6" providerId="AD" clId="Web-{B6C6E5B2-6913-FE44-AED8-A511A6BE1CBC}" dt="2025-05-06T13:30:07.212" v="131"/>
        <pc:sldMkLst>
          <pc:docMk/>
          <pc:sldMk cId="1390759787" sldId="15449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7.617" v="132"/>
        <pc:sldMkLst>
          <pc:docMk/>
          <pc:sldMk cId="3853246623" sldId="15460"/>
        </pc:sldMkLst>
      </pc:sldChg>
      <pc:sldChg chg="add mod modShow">
        <pc:chgData name="Salomé Branco" userId="S::salome@fccn.pt::56445832-111a-42af-a566-28f252e661f6" providerId="AD" clId="Web-{B6C6E5B2-6913-FE44-AED8-A511A6BE1CBC}" dt="2025-05-06T13:35:57.930" v="133"/>
        <pc:sldMkLst>
          <pc:docMk/>
          <pc:sldMk cId="3345764938" sldId="15461"/>
        </pc:sldMkLst>
      </pc:sldChg>
      <pc:sldChg chg="add">
        <pc:chgData name="Salomé Branco" userId="S::salome@fccn.pt::56445832-111a-42af-a566-28f252e661f6" providerId="AD" clId="Web-{B6C6E5B2-6913-FE44-AED8-A511A6BE1CBC}" dt="2025-05-06T13:27:01.986" v="102"/>
        <pc:sldMkLst>
          <pc:docMk/>
          <pc:sldMk cId="1284129732" sldId="15464"/>
        </pc:sldMkLst>
      </pc:sldChg>
      <pc:sldChg chg="add">
        <pc:chgData name="Salomé Branco" userId="S::salome@fccn.pt::56445832-111a-42af-a566-28f252e661f6" providerId="AD" clId="Web-{B6C6E5B2-6913-FE44-AED8-A511A6BE1CBC}" dt="2025-05-06T13:27:01.455" v="91"/>
        <pc:sldMkLst>
          <pc:docMk/>
          <pc:sldMk cId="3346084088" sldId="15465"/>
        </pc:sldMkLst>
      </pc:sldChg>
      <pc:sldChg chg="new del">
        <pc:chgData name="Salomé Branco" userId="S::salome@fccn.pt::56445832-111a-42af-a566-28f252e661f6" providerId="AD" clId="Web-{B6C6E5B2-6913-FE44-AED8-A511A6BE1CBC}" dt="2025-05-06T13:28:31.162" v="127"/>
        <pc:sldMkLst>
          <pc:docMk/>
          <pc:sldMk cId="2543693240" sldId="15466"/>
        </pc:sldMkLst>
      </pc:sldChg>
      <pc:sldChg chg="new ord">
        <pc:chgData name="Salomé Branco" userId="S::salome@fccn.pt::56445832-111a-42af-a566-28f252e661f6" providerId="AD" clId="Web-{B6C6E5B2-6913-FE44-AED8-A511A6BE1CBC}" dt="2025-05-06T13:38:02.700" v="143"/>
        <pc:sldMkLst>
          <pc:docMk/>
          <pc:sldMk cId="3928406446" sldId="15466"/>
        </pc:sldMkLst>
      </pc:sldChg>
      <pc:sldChg chg="modSp add replId">
        <pc:chgData name="Salomé Branco" userId="S::salome@fccn.pt::56445832-111a-42af-a566-28f252e661f6" providerId="AD" clId="Web-{B6C6E5B2-6913-FE44-AED8-A511A6BE1CBC}" dt="2025-05-06T13:38:11.716" v="147" actId="20577"/>
        <pc:sldMkLst>
          <pc:docMk/>
          <pc:sldMk cId="2797414455" sldId="15467"/>
        </pc:sldMkLst>
        <pc:spChg chg="mod">
          <ac:chgData name="Salomé Branco" userId="S::salome@fccn.pt::56445832-111a-42af-a566-28f252e661f6" providerId="AD" clId="Web-{B6C6E5B2-6913-FE44-AED8-A511A6BE1CBC}" dt="2025-05-06T13:38:11.716" v="147" actId="20577"/>
          <ac:spMkLst>
            <pc:docMk/>
            <pc:sldMk cId="2797414455" sldId="15467"/>
            <ac:spMk id="3" creationId="{2326AC4E-6244-6802-12DD-D461EDFB1841}"/>
          </ac:spMkLst>
        </pc:spChg>
      </pc:sldChg>
      <pc:sldChg chg="modSp new">
        <pc:chgData name="Salomé Branco" userId="S::salome@fccn.pt::56445832-111a-42af-a566-28f252e661f6" providerId="AD" clId="Web-{B6C6E5B2-6913-FE44-AED8-A511A6BE1CBC}" dt="2025-05-06T13:39:32.938" v="168" actId="20577"/>
        <pc:sldMkLst>
          <pc:docMk/>
          <pc:sldMk cId="3390011842" sldId="15468"/>
        </pc:sldMkLst>
        <pc:spChg chg="mod">
          <ac:chgData name="Salomé Branco" userId="S::salome@fccn.pt::56445832-111a-42af-a566-28f252e661f6" providerId="AD" clId="Web-{B6C6E5B2-6913-FE44-AED8-A511A6BE1CBC}" dt="2025-05-06T13:39:32.938" v="168" actId="20577"/>
          <ac:spMkLst>
            <pc:docMk/>
            <pc:sldMk cId="3390011842" sldId="15468"/>
            <ac:spMk id="2" creationId="{E222A09F-FB2B-E376-4181-602CF2EBB06A}"/>
          </ac:spMkLst>
        </pc:spChg>
      </pc:sldChg>
      <pc:sldChg chg="del">
        <pc:chgData name="Salomé Branco" userId="S::salome@fccn.pt::56445832-111a-42af-a566-28f252e661f6" providerId="AD" clId="Web-{B6C6E5B2-6913-FE44-AED8-A511A6BE1CBC}" dt="2025-05-06T14:14:43.726" v="171"/>
        <pc:sldMkLst>
          <pc:docMk/>
          <pc:sldMk cId="3695177877" sldId="15469"/>
        </pc:sldMkLst>
      </pc:sldChg>
      <pc:sldChg chg="del">
        <pc:chgData name="Salomé Branco" userId="S::salome@fccn.pt::56445832-111a-42af-a566-28f252e661f6" providerId="AD" clId="Web-{B6C6E5B2-6913-FE44-AED8-A511A6BE1CBC}" dt="2025-05-06T14:14:45.898" v="172"/>
        <pc:sldMkLst>
          <pc:docMk/>
          <pc:sldMk cId="3515733720" sldId="15470"/>
        </pc:sldMkLst>
      </pc:sldChg>
      <pc:sldChg chg="addSp delSp modSp new">
        <pc:chgData name="Salomé Branco" userId="S::salome@fccn.pt::56445832-111a-42af-a566-28f252e661f6" providerId="AD" clId="Web-{B6C6E5B2-6913-FE44-AED8-A511A6BE1CBC}" dt="2025-05-06T14:31:27.117" v="324" actId="1076"/>
        <pc:sldMkLst>
          <pc:docMk/>
          <pc:sldMk cId="1528869049" sldId="15471"/>
        </pc:sldMkLst>
        <pc:spChg chg="mod">
          <ac:chgData name="Salomé Branco" userId="S::salome@fccn.pt::56445832-111a-42af-a566-28f252e661f6" providerId="AD" clId="Web-{B6C6E5B2-6913-FE44-AED8-A511A6BE1CBC}" dt="2025-05-06T14:21:39.808" v="279"/>
          <ac:spMkLst>
            <pc:docMk/>
            <pc:sldMk cId="1528869049" sldId="15471"/>
            <ac:spMk id="2" creationId="{5B98E160-601F-F337-89B6-0B3D2F5F22BC}"/>
          </ac:spMkLst>
        </pc:spChg>
        <pc:spChg chg="del">
          <ac:chgData name="Salomé Branco" userId="S::salome@fccn.pt::56445832-111a-42af-a566-28f252e661f6" providerId="AD" clId="Web-{B6C6E5B2-6913-FE44-AED8-A511A6BE1CBC}" dt="2025-05-06T14:15:29.807" v="198"/>
          <ac:spMkLst>
            <pc:docMk/>
            <pc:sldMk cId="1528869049" sldId="15471"/>
            <ac:spMk id="3" creationId="{75083654-E460-1DDD-7251-0AD987FCA0A9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9"/>
          <ac:spMkLst>
            <pc:docMk/>
            <pc:sldMk cId="1528869049" sldId="15471"/>
            <ac:spMk id="5" creationId="{1B0F6D7D-39CA-D087-E57B-B92ECFD75638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8"/>
          <ac:spMkLst>
            <pc:docMk/>
            <pc:sldMk cId="1528869049" sldId="15471"/>
            <ac:spMk id="6" creationId="{8528529A-6CED-F0A5-3C66-08281C3BAA1A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7"/>
          <ac:spMkLst>
            <pc:docMk/>
            <pc:sldMk cId="1528869049" sldId="15471"/>
            <ac:spMk id="9" creationId="{9F259674-8988-EEF8-0962-FB70A02FB258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6"/>
          <ac:spMkLst>
            <pc:docMk/>
            <pc:sldMk cId="1528869049" sldId="15471"/>
            <ac:spMk id="10" creationId="{702C3A28-8EB9-B9CA-4648-8346C8657F03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5"/>
          <ac:spMkLst>
            <pc:docMk/>
            <pc:sldMk cId="1528869049" sldId="15471"/>
            <ac:spMk id="13" creationId="{A0850524-CF68-F406-C77B-B352B4EDDB25}"/>
          </ac:spMkLst>
        </pc:spChg>
        <pc:spChg chg="mod">
          <ac:chgData name="Salomé Branco" userId="S::salome@fccn.pt::56445832-111a-42af-a566-28f252e661f6" providerId="AD" clId="Web-{B6C6E5B2-6913-FE44-AED8-A511A6BE1CBC}" dt="2025-05-06T14:15:47.636" v="224"/>
          <ac:spMkLst>
            <pc:docMk/>
            <pc:sldMk cId="1528869049" sldId="15471"/>
            <ac:spMk id="14" creationId="{04C3B4C0-C463-9801-28EC-40C39A16C1BF}"/>
          </ac:spMkLst>
        </pc:spChg>
        <pc:spChg chg="add del">
          <ac:chgData name="Salomé Branco" userId="S::salome@fccn.pt::56445832-111a-42af-a566-28f252e661f6" providerId="AD" clId="Web-{B6C6E5B2-6913-FE44-AED8-A511A6BE1CBC}" dt="2025-05-06T14:15:24.588" v="197"/>
          <ac:spMkLst>
            <pc:docMk/>
            <pc:sldMk cId="1528869049" sldId="15471"/>
            <ac:spMk id="17" creationId="{A15A5D42-7C35-EABC-176F-14BCE7F4ACB8}"/>
          </ac:spMkLst>
        </pc:spChg>
        <pc:spChg chg="add mod">
          <ac:chgData name="Salomé Branco" userId="S::salome@fccn.pt::56445832-111a-42af-a566-28f252e661f6" providerId="AD" clId="Web-{B6C6E5B2-6913-FE44-AED8-A511A6BE1CBC}" dt="2025-05-06T14:21:32.402" v="278" actId="1076"/>
          <ac:spMkLst>
            <pc:docMk/>
            <pc:sldMk cId="1528869049" sldId="15471"/>
            <ac:spMk id="19" creationId="{21F9BCFF-C8BF-A011-DE96-B98A898C7402}"/>
          </ac:spMkLst>
        </pc:spChg>
        <pc:spChg chg="add mod">
          <ac:chgData name="Salomé Branco" userId="S::salome@fccn.pt::56445832-111a-42af-a566-28f252e661f6" providerId="AD" clId="Web-{B6C6E5B2-6913-FE44-AED8-A511A6BE1CBC}" dt="2025-05-06T14:17:49.391" v="250" actId="14100"/>
          <ac:spMkLst>
            <pc:docMk/>
            <pc:sldMk cId="1528869049" sldId="15471"/>
            <ac:spMk id="21" creationId="{F121F71B-38E9-0CB0-CA5B-D5DFA7EC65F6}"/>
          </ac:spMkLst>
        </pc:spChg>
        <pc:spChg chg="add del mod">
          <ac:chgData name="Salomé Branco" userId="S::salome@fccn.pt::56445832-111a-42af-a566-28f252e661f6" providerId="AD" clId="Web-{B6C6E5B2-6913-FE44-AED8-A511A6BE1CBC}" dt="2025-05-06T14:23:12.125" v="290"/>
          <ac:spMkLst>
            <pc:docMk/>
            <pc:sldMk cId="1528869049" sldId="15471"/>
            <ac:spMk id="23" creationId="{83CDFB49-2D7C-9C7B-8A9F-943F3EFDD8A3}"/>
          </ac:spMkLst>
        </pc:spChg>
        <pc:spChg chg="add del mod">
          <ac:chgData name="Salomé Branco" userId="S::salome@fccn.pt::56445832-111a-42af-a566-28f252e661f6" providerId="AD" clId="Web-{B6C6E5B2-6913-FE44-AED8-A511A6BE1CBC}" dt="2025-05-06T14:19:18.567" v="255"/>
          <ac:spMkLst>
            <pc:docMk/>
            <pc:sldMk cId="1528869049" sldId="15471"/>
            <ac:spMk id="25" creationId="{C3AE2E91-2743-17F7-0C91-730CDBE9DFB4}"/>
          </ac:spMkLst>
        </pc:spChg>
        <pc:spChg chg="add mod">
          <ac:chgData name="Salomé Branco" userId="S::salome@fccn.pt::56445832-111a-42af-a566-28f252e661f6" providerId="AD" clId="Web-{B6C6E5B2-6913-FE44-AED8-A511A6BE1CBC}" dt="2025-05-06T14:21:16.745" v="275" actId="1076"/>
          <ac:spMkLst>
            <pc:docMk/>
            <pc:sldMk cId="1528869049" sldId="15471"/>
            <ac:spMk id="27" creationId="{44AC3F16-5BE8-514F-CC70-00E1A5246594}"/>
          </ac:spMkLst>
        </pc:spChg>
        <pc:spChg chg="add del mod">
          <ac:chgData name="Salomé Branco" userId="S::salome@fccn.pt::56445832-111a-42af-a566-28f252e661f6" providerId="AD" clId="Web-{B6C6E5B2-6913-FE44-AED8-A511A6BE1CBC}" dt="2025-05-06T14:21:20.417" v="276"/>
          <ac:spMkLst>
            <pc:docMk/>
            <pc:sldMk cId="1528869049" sldId="15471"/>
            <ac:spMk id="29" creationId="{92A9B8BD-2B8F-61FE-EC36-D75DD90DD268}"/>
          </ac:spMkLst>
        </pc:spChg>
        <pc:spChg chg="add mod">
          <ac:chgData name="Salomé Branco" userId="S::salome@fccn.pt::56445832-111a-42af-a566-28f252e661f6" providerId="AD" clId="Web-{B6C6E5B2-6913-FE44-AED8-A511A6BE1CBC}" dt="2025-05-06T14:16:01.371" v="240" actId="14100"/>
          <ac:spMkLst>
            <pc:docMk/>
            <pc:sldMk cId="1528869049" sldId="15471"/>
            <ac:spMk id="31" creationId="{28E11514-17C3-003E-046A-733D44C2D9E4}"/>
          </ac:spMkLst>
        </pc:spChg>
        <pc:spChg chg="add mod">
          <ac:chgData name="Salomé Branco" userId="S::salome@fccn.pt::56445832-111a-42af-a566-28f252e661f6" providerId="AD" clId="Web-{B6C6E5B2-6913-FE44-AED8-A511A6BE1CBC}" dt="2025-05-06T14:16:01.386" v="241" actId="14100"/>
          <ac:spMkLst>
            <pc:docMk/>
            <pc:sldMk cId="1528869049" sldId="15471"/>
            <ac:spMk id="33" creationId="{496AE155-6EB6-F845-12C2-A63B33FA30C6}"/>
          </ac:spMkLst>
        </pc:spChg>
        <pc:spChg chg="add mod">
          <ac:chgData name="Salomé Branco" userId="S::salome@fccn.pt::56445832-111a-42af-a566-28f252e661f6" providerId="AD" clId="Web-{B6C6E5B2-6913-FE44-AED8-A511A6BE1CBC}" dt="2025-05-06T14:16:01.402" v="242" actId="14100"/>
          <ac:spMkLst>
            <pc:docMk/>
            <pc:sldMk cId="1528869049" sldId="15471"/>
            <ac:spMk id="35" creationId="{B6D0ED88-B174-6D56-EBD6-1C436B61E9D2}"/>
          </ac:spMkLst>
        </pc:spChg>
        <pc:spChg chg="add mod">
          <ac:chgData name="Salomé Branco" userId="S::salome@fccn.pt::56445832-111a-42af-a566-28f252e661f6" providerId="AD" clId="Web-{B6C6E5B2-6913-FE44-AED8-A511A6BE1CBC}" dt="2025-05-06T14:26:01.414" v="309"/>
          <ac:spMkLst>
            <pc:docMk/>
            <pc:sldMk cId="1528869049" sldId="15471"/>
            <ac:spMk id="40" creationId="{9F0F3B7F-A8CA-D1AA-2B60-F0C746F474F1}"/>
          </ac:spMkLst>
        </pc:spChg>
        <pc:spChg chg="add mod">
          <ac:chgData name="Salomé Branco" userId="S::salome@fccn.pt::56445832-111a-42af-a566-28f252e661f6" providerId="AD" clId="Web-{B6C6E5B2-6913-FE44-AED8-A511A6BE1CBC}" dt="2025-05-06T14:26:04.586" v="310"/>
          <ac:spMkLst>
            <pc:docMk/>
            <pc:sldMk cId="1528869049" sldId="15471"/>
            <ac:spMk id="41" creationId="{DE747E32-654C-E4F7-9EF6-B611E3AE41C7}"/>
          </ac:spMkLst>
        </pc:spChg>
        <pc:spChg chg="add mod">
          <ac:chgData name="Salomé Branco" userId="S::salome@fccn.pt::56445832-111a-42af-a566-28f252e661f6" providerId="AD" clId="Web-{B6C6E5B2-6913-FE44-AED8-A511A6BE1CBC}" dt="2025-05-06T14:26:53.526" v="313" actId="1076"/>
          <ac:spMkLst>
            <pc:docMk/>
            <pc:sldMk cId="1528869049" sldId="15471"/>
            <ac:spMk id="42" creationId="{10D18F43-087B-941E-CBAB-4ACA529CD2BA}"/>
          </ac:spMkLst>
        </pc:spChg>
        <pc:spChg chg="add mod">
          <ac:chgData name="Salomé Branco" userId="S::salome@fccn.pt::56445832-111a-42af-a566-28f252e661f6" providerId="AD" clId="Web-{B6C6E5B2-6913-FE44-AED8-A511A6BE1CBC}" dt="2025-05-06T14:29:03.876" v="321" actId="1076"/>
          <ac:spMkLst>
            <pc:docMk/>
            <pc:sldMk cId="1528869049" sldId="15471"/>
            <ac:spMk id="44" creationId="{0F22FB02-F167-B891-E071-50050EF1BD96}"/>
          </ac:spMkLst>
        </pc:spChg>
        <pc:spChg chg="add mod">
          <ac:chgData name="Salomé Branco" userId="S::salome@fccn.pt::56445832-111a-42af-a566-28f252e661f6" providerId="AD" clId="Web-{B6C6E5B2-6913-FE44-AED8-A511A6BE1CBC}" dt="2025-05-06T14:31:27.117" v="324" actId="1076"/>
          <ac:spMkLst>
            <pc:docMk/>
            <pc:sldMk cId="1528869049" sldId="15471"/>
            <ac:spMk id="45" creationId="{625A6C89-7AC5-3AF2-40AE-46183E13E3A4}"/>
          </ac:spMkLst>
        </pc:spChg>
        <pc:grpChg chg="add mod">
          <ac:chgData name="Salomé Branco" userId="S::salome@fccn.pt::56445832-111a-42af-a566-28f252e661f6" providerId="AD" clId="Web-{B6C6E5B2-6913-FE44-AED8-A511A6BE1CBC}" dt="2025-05-06T14:16:01.246" v="231" actId="14100"/>
          <ac:grpSpMkLst>
            <pc:docMk/>
            <pc:sldMk cId="1528869049" sldId="15471"/>
            <ac:grpSpMk id="7" creationId="{DB7C4F03-A07D-1CE6-8307-8B19228E2A26}"/>
          </ac:grpSpMkLst>
        </pc:grpChg>
        <pc:grpChg chg="add mod">
          <ac:chgData name="Salomé Branco" userId="S::salome@fccn.pt::56445832-111a-42af-a566-28f252e661f6" providerId="AD" clId="Web-{B6C6E5B2-6913-FE44-AED8-A511A6BE1CBC}" dt="2025-05-06T14:16:01.277" v="232" actId="14100"/>
          <ac:grpSpMkLst>
            <pc:docMk/>
            <pc:sldMk cId="1528869049" sldId="15471"/>
            <ac:grpSpMk id="11" creationId="{FD26903A-E07C-DB3B-4100-2BB2FD97BB3A}"/>
          </ac:grpSpMkLst>
        </pc:grpChg>
        <pc:grpChg chg="add mod">
          <ac:chgData name="Salomé Branco" userId="S::salome@fccn.pt::56445832-111a-42af-a566-28f252e661f6" providerId="AD" clId="Web-{B6C6E5B2-6913-FE44-AED8-A511A6BE1CBC}" dt="2025-05-06T14:17:20.109" v="244" actId="1076"/>
          <ac:grpSpMkLst>
            <pc:docMk/>
            <pc:sldMk cId="1528869049" sldId="15471"/>
            <ac:grpSpMk id="15" creationId="{5445ADEA-3344-6EE0-04FE-10B6F6979CCE}"/>
          </ac:grpSpMkLst>
        </pc:grpChg>
        <pc:picChg chg="add del mod">
          <ac:chgData name="Salomé Branco" userId="S::salome@fccn.pt::56445832-111a-42af-a566-28f252e661f6" providerId="AD" clId="Web-{B6C6E5B2-6913-FE44-AED8-A511A6BE1CBC}" dt="2025-05-06T14:23:17.328" v="291"/>
          <ac:picMkLst>
            <pc:docMk/>
            <pc:sldMk cId="1528869049" sldId="15471"/>
            <ac:picMk id="36" creationId="{EB762677-E68D-F589-E763-C885435CD92E}"/>
          </ac:picMkLst>
        </pc:picChg>
        <pc:picChg chg="add del mod">
          <ac:chgData name="Salomé Branco" userId="S::salome@fccn.pt::56445832-111a-42af-a566-28f252e661f6" providerId="AD" clId="Web-{B6C6E5B2-6913-FE44-AED8-A511A6BE1CBC}" dt="2025-05-06T14:23:08.797" v="289"/>
          <ac:picMkLst>
            <pc:docMk/>
            <pc:sldMk cId="1528869049" sldId="15471"/>
            <ac:picMk id="37" creationId="{8C2BAABB-1E34-3495-6970-F6C7D3720BB7}"/>
          </ac:picMkLst>
        </pc:picChg>
        <pc:picChg chg="add del mod">
          <ac:chgData name="Salomé Branco" userId="S::salome@fccn.pt::56445832-111a-42af-a566-28f252e661f6" providerId="AD" clId="Web-{B6C6E5B2-6913-FE44-AED8-A511A6BE1CBC}" dt="2025-05-06T14:23:04.406" v="288"/>
          <ac:picMkLst>
            <pc:docMk/>
            <pc:sldMk cId="1528869049" sldId="15471"/>
            <ac:picMk id="38" creationId="{A03BFC0C-2959-BBB0-5BBF-9D05F0679B67}"/>
          </ac:picMkLst>
        </pc:picChg>
        <pc:picChg chg="add mod">
          <ac:chgData name="Salomé Branco" userId="S::salome@fccn.pt::56445832-111a-42af-a566-28f252e661f6" providerId="AD" clId="Web-{B6C6E5B2-6913-FE44-AED8-A511A6BE1CBC}" dt="2025-05-06T14:28:15.686" v="318" actId="14100"/>
          <ac:picMkLst>
            <pc:docMk/>
            <pc:sldMk cId="1528869049" sldId="15471"/>
            <ac:picMk id="43" creationId="{4366B6F9-90CD-4E66-B8B2-14A5A8709DA2}"/>
          </ac:picMkLst>
        </pc:picChg>
      </pc:sldChg>
      <pc:sldChg chg="add del">
        <pc:chgData name="Salomé Branco" userId="S::salome@fccn.pt::56445832-111a-42af-a566-28f252e661f6" providerId="AD" clId="Web-{B6C6E5B2-6913-FE44-AED8-A511A6BE1CBC}" dt="2025-05-06T14:27:29.934" v="315"/>
        <pc:sldMkLst>
          <pc:docMk/>
          <pc:sldMk cId="1289976654" sldId="15472"/>
        </pc:sldMkLst>
      </pc:sldChg>
      <pc:sldMasterChg chg="addSldLayout">
        <pc:chgData name="Salomé Branco" userId="S::salome@fccn.pt::56445832-111a-42af-a566-28f252e661f6" providerId="AD" clId="Web-{B6C6E5B2-6913-FE44-AED8-A511A6BE1CBC}" dt="2025-05-06T13:27:01.689" v="96"/>
        <pc:sldMasterMkLst>
          <pc:docMk/>
          <pc:sldMasterMk cId="4071797440" sldId="2147483648"/>
        </pc:sldMasterMkLst>
        <pc:sldLayoutChg chg="add">
          <pc:chgData name="Salomé Branco" userId="S::salome@fccn.pt::56445832-111a-42af-a566-28f252e661f6" providerId="AD" clId="Web-{B6C6E5B2-6913-FE44-AED8-A511A6BE1CBC}" dt="2025-05-06T13:27:01.549" v="92"/>
          <pc:sldLayoutMkLst>
            <pc:docMk/>
            <pc:sldMasterMk cId="4071797440" sldId="2147483648"/>
            <pc:sldLayoutMk cId="1179662061" sldId="2147483662"/>
          </pc:sldLayoutMkLst>
        </pc:sldLayoutChg>
        <pc:sldLayoutChg chg="add">
          <pc:chgData name="Salomé Branco" userId="S::salome@fccn.pt::56445832-111a-42af-a566-28f252e661f6" providerId="AD" clId="Web-{B6C6E5B2-6913-FE44-AED8-A511A6BE1CBC}" dt="2025-05-06T13:27:01.674" v="95"/>
          <pc:sldLayoutMkLst>
            <pc:docMk/>
            <pc:sldMasterMk cId="4071797440" sldId="2147483648"/>
            <pc:sldLayoutMk cId="1120285434" sldId="2147483663"/>
          </pc:sldLayoutMkLst>
        </pc:sldLayoutChg>
        <pc:sldLayoutChg chg="add">
          <pc:chgData name="Salomé Branco" userId="S::salome@fccn.pt::56445832-111a-42af-a566-28f252e661f6" providerId="AD" clId="Web-{B6C6E5B2-6913-FE44-AED8-A511A6BE1CBC}" dt="2025-05-06T13:27:01.689" v="96"/>
          <pc:sldLayoutMkLst>
            <pc:docMk/>
            <pc:sldMasterMk cId="4071797440" sldId="2147483648"/>
            <pc:sldLayoutMk cId="1378040133" sldId="2147483664"/>
          </pc:sldLayoutMkLst>
        </pc:sldLayoutChg>
      </pc:sldMasterChg>
    </pc:docChg>
  </pc:docChgLst>
  <pc:docChgLst>
    <pc:chgData name="Francisco C. Santos" userId="S::francisco.santos@fct.pt::7c7a1232-eb62-46bf-a845-636b3db2b791" providerId="AD" clId="Web-{5F54D8C3-A20A-EBDB-6F0A-371C14ECEBCD}"/>
    <pc:docChg chg="modSld">
      <pc:chgData name="Francisco C. Santos" userId="S::francisco.santos@fct.pt::7c7a1232-eb62-46bf-a845-636b3db2b791" providerId="AD" clId="Web-{5F54D8C3-A20A-EBDB-6F0A-371C14ECEBCD}" dt="2025-05-06T18:43:08.253" v="91" actId="20577"/>
      <pc:docMkLst>
        <pc:docMk/>
      </pc:docMkLst>
      <pc:sldChg chg="modSp">
        <pc:chgData name="Francisco C. Santos" userId="S::francisco.santos@fct.pt::7c7a1232-eb62-46bf-a845-636b3db2b791" providerId="AD" clId="Web-{5F54D8C3-A20A-EBDB-6F0A-371C14ECEBCD}" dt="2025-05-06T18:38:15.992" v="3" actId="20577"/>
        <pc:sldMkLst>
          <pc:docMk/>
          <pc:sldMk cId="343390122" sldId="256"/>
        </pc:sldMkLst>
        <pc:spChg chg="mod">
          <ac:chgData name="Francisco C. Santos" userId="S::francisco.santos@fct.pt::7c7a1232-eb62-46bf-a845-636b3db2b791" providerId="AD" clId="Web-{5F54D8C3-A20A-EBDB-6F0A-371C14ECEBCD}" dt="2025-05-06T18:38:15.992" v="3" actId="20577"/>
          <ac:spMkLst>
            <pc:docMk/>
            <pc:sldMk cId="343390122" sldId="256"/>
            <ac:spMk id="3" creationId="{F91EA90F-D548-F00C-1A21-2B599CF8DB75}"/>
          </ac:spMkLst>
        </pc:spChg>
      </pc:sldChg>
      <pc:sldChg chg="modSp">
        <pc:chgData name="Francisco C. Santos" userId="S::francisco.santos@fct.pt::7c7a1232-eb62-46bf-a845-636b3db2b791" providerId="AD" clId="Web-{5F54D8C3-A20A-EBDB-6F0A-371C14ECEBCD}" dt="2025-05-06T18:43:08.253" v="91" actId="20577"/>
        <pc:sldMkLst>
          <pc:docMk/>
          <pc:sldMk cId="2316250920" sldId="257"/>
        </pc:sldMkLst>
        <pc:spChg chg="mod">
          <ac:chgData name="Francisco C. Santos" userId="S::francisco.santos@fct.pt::7c7a1232-eb62-46bf-a845-636b3db2b791" providerId="AD" clId="Web-{5F54D8C3-A20A-EBDB-6F0A-371C14ECEBCD}" dt="2025-05-06T18:43:08.253" v="91" actId="20577"/>
          <ac:spMkLst>
            <pc:docMk/>
            <pc:sldMk cId="2316250920" sldId="257"/>
            <ac:spMk id="3" creationId="{AC74F6D6-E36C-D142-1390-56C45527C91A}"/>
          </ac:spMkLst>
        </pc:spChg>
      </pc:sldChg>
      <pc:sldChg chg="delSp modSp addAnim">
        <pc:chgData name="Francisco C. Santos" userId="S::francisco.santos@fct.pt::7c7a1232-eb62-46bf-a845-636b3db2b791" providerId="AD" clId="Web-{5F54D8C3-A20A-EBDB-6F0A-371C14ECEBCD}" dt="2025-05-06T18:42:25.236" v="89"/>
        <pc:sldMkLst>
          <pc:docMk/>
          <pc:sldMk cId="1528869049" sldId="15471"/>
        </pc:sldMkLst>
        <pc:spChg chg="mod">
          <ac:chgData name="Francisco C. Santos" userId="S::francisco.santos@fct.pt::7c7a1232-eb62-46bf-a845-636b3db2b791" providerId="AD" clId="Web-{5F54D8C3-A20A-EBDB-6F0A-371C14ECEBCD}" dt="2025-05-06T18:41:54.531" v="84" actId="1076"/>
          <ac:spMkLst>
            <pc:docMk/>
            <pc:sldMk cId="1528869049" sldId="15471"/>
            <ac:spMk id="40" creationId="{9F0F3B7F-A8CA-D1AA-2B60-F0C746F474F1}"/>
          </ac:spMkLst>
        </pc:spChg>
        <pc:spChg chg="mod">
          <ac:chgData name="Francisco C. Santos" userId="S::francisco.santos@fct.pt::7c7a1232-eb62-46bf-a845-636b3db2b791" providerId="AD" clId="Web-{5F54D8C3-A20A-EBDB-6F0A-371C14ECEBCD}" dt="2025-05-06T18:42:01.891" v="86" actId="14100"/>
          <ac:spMkLst>
            <pc:docMk/>
            <pc:sldMk cId="1528869049" sldId="15471"/>
            <ac:spMk id="41" creationId="{DE747E32-654C-E4F7-9EF6-B611E3AE41C7}"/>
          </ac:spMkLst>
        </pc:spChg>
        <pc:spChg chg="mod">
          <ac:chgData name="Francisco C. Santos" userId="S::francisco.santos@fct.pt::7c7a1232-eb62-46bf-a845-636b3db2b791" providerId="AD" clId="Web-{5F54D8C3-A20A-EBDB-6F0A-371C14ECEBCD}" dt="2025-05-06T18:38:58.072" v="14" actId="20577"/>
          <ac:spMkLst>
            <pc:docMk/>
            <pc:sldMk cId="1528869049" sldId="15471"/>
            <ac:spMk id="42" creationId="{10D18F43-087B-941E-CBAB-4ACA529CD2BA}"/>
          </ac:spMkLst>
        </pc:spChg>
        <pc:spChg chg="mod">
          <ac:chgData name="Francisco C. Santos" userId="S::francisco.santos@fct.pt::7c7a1232-eb62-46bf-a845-636b3db2b791" providerId="AD" clId="Web-{5F54D8C3-A20A-EBDB-6F0A-371C14ECEBCD}" dt="2025-05-06T18:41:05.139" v="66" actId="1076"/>
          <ac:spMkLst>
            <pc:docMk/>
            <pc:sldMk cId="1528869049" sldId="15471"/>
            <ac:spMk id="44" creationId="{0F22FB02-F167-B891-E071-50050EF1BD96}"/>
          </ac:spMkLst>
        </pc:spChg>
        <pc:spChg chg="mod">
          <ac:chgData name="Francisco C. Santos" userId="S::francisco.santos@fct.pt::7c7a1232-eb62-46bf-a845-636b3db2b791" providerId="AD" clId="Web-{5F54D8C3-A20A-EBDB-6F0A-371C14ECEBCD}" dt="2025-05-06T18:41:14.717" v="83" actId="20577"/>
          <ac:spMkLst>
            <pc:docMk/>
            <pc:sldMk cId="1528869049" sldId="15471"/>
            <ac:spMk id="45" creationId="{625A6C89-7AC5-3AF2-40AE-46183E13E3A4}"/>
          </ac:spMkLst>
        </pc:spChg>
        <pc:picChg chg="del">
          <ac:chgData name="Francisco C. Santos" userId="S::francisco.santos@fct.pt::7c7a1232-eb62-46bf-a845-636b3db2b791" providerId="AD" clId="Web-{5F54D8C3-A20A-EBDB-6F0A-371C14ECEBCD}" dt="2025-05-06T18:38:51.118" v="4"/>
          <ac:picMkLst>
            <pc:docMk/>
            <pc:sldMk cId="1528869049" sldId="15471"/>
            <ac:picMk id="43" creationId="{4366B6F9-90CD-4E66-B8B2-14A5A8709D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D4831-0BE0-496C-BD1D-EA71001BD7C4}" type="datetimeFigureOut">
              <a:t>07/05/2025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A0625-A392-4FE8-85A0-69973CF6FB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3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5823858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5823858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163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AD53-E932-401E-A122-3D3F4FFA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80C6-D516-B37B-8AAA-E39E733F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17D14-B321-2399-5274-7A5E071C9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A5CF1-905F-7284-6217-88064EDE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5CB5D-E4F7-49E0-C509-680AF8E6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EFA7-0A6D-DEEB-3893-0312292D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640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7A29-9EEA-1316-5D53-55A3A212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395AA-77B7-D7F7-2B74-9F701AD3C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214D1-9416-4017-08B0-9FEBBFBBD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0D7F-8FAD-8EA8-9DCD-070CCB02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D46C-8F31-019D-D20D-CE9F37219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F0E82-C626-E7E8-142F-68F6F377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116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BD97F5-11E5-F533-F40F-613BED1DC53F}"/>
              </a:ext>
            </a:extLst>
          </p:cNvPr>
          <p:cNvSpPr txBox="1">
            <a:spLocks/>
          </p:cNvSpPr>
          <p:nvPr userDrawn="1"/>
        </p:nvSpPr>
        <p:spPr>
          <a:xfrm>
            <a:off x="968828" y="2324100"/>
            <a:ext cx="8149046" cy="1806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7200" err="1"/>
              <a:t>Obrigado</a:t>
            </a:r>
            <a:r>
              <a:rPr lang="en-US" sz="7200"/>
              <a:t>!</a:t>
            </a:r>
            <a:endParaRPr lang="pt-PT" sz="72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1C2D8A-2A22-09A3-7465-FFC90DEFCDEF}"/>
              </a:ext>
            </a:extLst>
          </p:cNvPr>
          <p:cNvSpPr txBox="1">
            <a:spLocks/>
          </p:cNvSpPr>
          <p:nvPr userDrawn="1"/>
        </p:nvSpPr>
        <p:spPr>
          <a:xfrm>
            <a:off x="3815843" y="4603011"/>
            <a:ext cx="1976609" cy="4173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/>
              <a:t>fccn.pt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F68DBD-350F-E02C-0286-94187BCAC75B}"/>
              </a:ext>
            </a:extLst>
          </p:cNvPr>
          <p:cNvCxnSpPr>
            <a:cxnSpLocks/>
          </p:cNvCxnSpPr>
          <p:nvPr userDrawn="1"/>
        </p:nvCxnSpPr>
        <p:spPr>
          <a:xfrm>
            <a:off x="3492795" y="453390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9035A2E1-87B3-C3AB-3BD9-6CB89E437846}"/>
              </a:ext>
            </a:extLst>
          </p:cNvPr>
          <p:cNvSpPr txBox="1">
            <a:spLocks/>
          </p:cNvSpPr>
          <p:nvPr userDrawn="1"/>
        </p:nvSpPr>
        <p:spPr>
          <a:xfrm>
            <a:off x="1157960" y="4603011"/>
            <a:ext cx="2157363" cy="4173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/>
              <a:t>jornadas.fccn.pt</a:t>
            </a:r>
          </a:p>
        </p:txBody>
      </p:sp>
    </p:spTree>
    <p:extLst>
      <p:ext uri="{BB962C8B-B14F-4D97-AF65-F5344CB8AC3E}">
        <p14:creationId xmlns:p14="http://schemas.microsoft.com/office/powerpoint/2010/main" val="392633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Zapping FCC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966" y="1619794"/>
            <a:ext cx="5963194" cy="1371600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3966" y="3089367"/>
            <a:ext cx="5963194" cy="205086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691F23-C6D0-5A2E-5E65-59C0011F2E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363" y="1077913"/>
            <a:ext cx="4551362" cy="455295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491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CN_Conteúd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9001-6BC7-C583-5B0D-0F7A03B67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607" y="373558"/>
            <a:ext cx="9154484" cy="10699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82715CE-42A6-0322-7218-19F80C751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541153"/>
            <a:ext cx="9144000" cy="42619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28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CN_Conteúd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9001-6BC7-C583-5B0D-0F7A03B67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607" y="373558"/>
            <a:ext cx="9154484" cy="10699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1416-1A5D-F3AE-83F5-9EA19EE1C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7607" y="1748971"/>
            <a:ext cx="7065492" cy="41011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B39AB76E-1433-3FD7-7283-B226A82B4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7" y="6136387"/>
            <a:ext cx="1680698" cy="6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4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8149046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8149046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25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C23-14B2-2F0B-33BC-5E2FA9FE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8" y="1834288"/>
            <a:ext cx="8149046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8AAEE-C8CF-29A8-AD21-48B4313AE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4313963"/>
            <a:ext cx="8149046" cy="10156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91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725A1-EE27-7D16-8B49-096DC270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D6BDA-7102-2753-293D-39EF2464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E76B-A805-DBFF-1ABB-13419085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FA09-759F-01FD-8776-0D532DB5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3DC7E-6D50-88BA-FB8C-CA47954E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646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94EE-B9C7-E786-E9B8-7D901B05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FE7B4-0E5A-3449-C715-58450547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2F3D-9E64-0A66-6704-09B7B000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B5E27-7F03-3829-1205-6D165C2F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3F9D-17B9-5B7B-9663-A4536A8D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492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84A7-A426-B333-8E44-0C5D1BF2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6FF60-558F-C205-1AE9-FE21D34E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0549C-3E88-95CE-4AF9-2E658556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6D5FA-D0A1-C282-01C4-5D7FF4B4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9B5A2-0CCE-CEB1-34BF-71272CD5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C25AD-F8B6-49D8-EC3B-2047D015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952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BA26-D8F6-8AB5-3888-77873B72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EB07-45CE-BE56-20E4-423EDDDA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46D42-209C-B0A1-A0F0-3195657C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6A52F-1595-8466-1E5B-CC02EB9A7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503E2-10F2-88BB-8707-9DCACBCE7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D2F6F-921F-317A-D71E-944B83C4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11475-71A1-81E3-7568-9D0D99D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E64C9-8154-274A-8248-4071CA66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47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1B95-C553-7597-056E-87E01620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E3450-4A8B-4AA3-7912-D860069C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00CDD-6017-BF20-684C-5A6F2957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ABCB6-FE12-A61D-3D70-34592D62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456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44D3E-FEE0-42F3-5DC9-128EF25A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643C-602F-4070-8BF1-886AABBA0888}" type="datetimeFigureOut">
              <a:rPr lang="pt-PT" smtClean="0"/>
              <a:t>07/05/2025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2276D-93EC-959E-7A2B-B2F64771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3841D-8F41-1BB5-82EF-057A601D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A08F8-F583-444E-9EF0-5B6EB08498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435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7042-474B-453C-B368-2B69AE45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365125"/>
            <a:ext cx="94030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A8610-14AE-C944-5384-D4C0545F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9AA6F-F6A9-2CF1-F50F-5CF44F898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42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3B643C-602F-4070-8BF1-886AABBA0888}" type="datetimeFigureOut">
              <a:rPr lang="pt-PT" smtClean="0"/>
              <a:pPr/>
              <a:t>07/05/2025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C016B-85F0-09E2-CE59-730DD23AC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468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8B589-2449-DEFF-B528-437E423D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66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A08F8-F583-444E-9EF0-5B6EB0849821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9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1E58-1E39-8C02-10C8-F6771DCF8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>
                <a:latin typeface="Arial"/>
                <a:cs typeface="Arial"/>
              </a:rPr>
              <a:t>Democratizar o uso da IA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EA90F-D548-F00C-1A21-2B599CF8D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t-PT">
                <a:latin typeface="Arial"/>
                <a:cs typeface="Arial"/>
              </a:rPr>
              <a:t>Francisco C. Santos</a:t>
            </a:r>
          </a:p>
          <a:p>
            <a:r>
              <a:rPr lang="pt-PT">
                <a:latin typeface="Arial"/>
                <a:cs typeface="Arial"/>
              </a:rPr>
              <a:t>Salomé Branco</a:t>
            </a:r>
          </a:p>
          <a:p>
            <a:r>
              <a:rPr lang="pt-PT">
                <a:latin typeface="Arial"/>
                <a:cs typeface="Arial"/>
              </a:rPr>
              <a:t>Artur Gaspar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39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91198-54D7-CF28-8459-534573BC6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4CAEF1E-44D9-E5FE-D8C9-52BFB8FEA679}"/>
              </a:ext>
            </a:extLst>
          </p:cNvPr>
          <p:cNvSpPr txBox="1"/>
          <p:nvPr/>
        </p:nvSpPr>
        <p:spPr>
          <a:xfrm>
            <a:off x="643233" y="449300"/>
            <a:ext cx="6748486" cy="618340"/>
          </a:xfrm>
          <a:prstGeom prst="rect">
            <a:avLst/>
          </a:prstGeom>
        </p:spPr>
        <p:txBody>
          <a:bodyPr vert="horz" wrap="square" lIns="0" tIns="8856" rIns="0" bIns="0" rtlCol="0" anchor="t">
            <a:spAutoFit/>
          </a:bodyPr>
          <a:lstStyle/>
          <a:p>
            <a:pPr marL="7620">
              <a:lnSpc>
                <a:spcPct val="90000"/>
              </a:lnSpc>
              <a:spcBef>
                <a:spcPct val="0"/>
              </a:spcBef>
            </a:pPr>
            <a:r>
              <a:rPr lang="pt-PT" sz="4400" b="1" spc="112">
                <a:latin typeface="Arial"/>
                <a:cs typeface="Arial"/>
              </a:rPr>
              <a:t>A</a:t>
            </a:r>
            <a:r>
              <a:rPr lang="pt-PT" sz="4400" b="1">
                <a:latin typeface="Arial"/>
                <a:ea typeface="+mj-ea"/>
                <a:cs typeface="Arial"/>
              </a:rPr>
              <a:t>desão - requisitos</a:t>
            </a:r>
            <a:endParaRPr lang="en-US" sz="4400" b="1">
              <a:latin typeface="Arial"/>
              <a:ea typeface="+mj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054D4F-F45A-6626-A8BF-36CCFBFC0A78}"/>
              </a:ext>
            </a:extLst>
          </p:cNvPr>
          <p:cNvGrpSpPr/>
          <p:nvPr/>
        </p:nvGrpSpPr>
        <p:grpSpPr>
          <a:xfrm>
            <a:off x="1425083" y="1709820"/>
            <a:ext cx="9488938" cy="4254649"/>
            <a:chOff x="2246198" y="1676203"/>
            <a:chExt cx="7452917" cy="3198624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8E9423F2-A509-E2FF-A69A-4D53C8704D7A}"/>
                </a:ext>
              </a:extLst>
            </p:cNvPr>
            <p:cNvSpPr/>
            <p:nvPr/>
          </p:nvSpPr>
          <p:spPr>
            <a:xfrm>
              <a:off x="6044206" y="1979024"/>
              <a:ext cx="908462" cy="1710047"/>
            </a:xfrm>
            <a:custGeom>
              <a:avLst/>
              <a:gdLst/>
              <a:ahLst/>
              <a:cxnLst/>
              <a:rect l="0" t="0" r="0" b="0"/>
              <a:pathLst>
                <a:path w="908462" h="1710047">
                  <a:moveTo>
                    <a:pt x="427511" y="0"/>
                  </a:moveTo>
                  <a:lnTo>
                    <a:pt x="427511" y="683313"/>
                  </a:lnTo>
                  <a:cubicBezTo>
                    <a:pt x="427511" y="839215"/>
                    <a:pt x="489443" y="988731"/>
                    <a:pt x="599682" y="1098970"/>
                  </a:cubicBezTo>
                  <a:lnTo>
                    <a:pt x="765696" y="1264984"/>
                  </a:lnTo>
                  <a:lnTo>
                    <a:pt x="908462" y="1122219"/>
                  </a:lnTo>
                  <a:lnTo>
                    <a:pt x="908462" y="1710047"/>
                  </a:lnTo>
                  <a:lnTo>
                    <a:pt x="320633" y="1710047"/>
                  </a:lnTo>
                  <a:lnTo>
                    <a:pt x="463400" y="1567281"/>
                  </a:lnTo>
                  <a:lnTo>
                    <a:pt x="297386" y="1401266"/>
                  </a:lnTo>
                  <a:cubicBezTo>
                    <a:pt x="106973" y="1210853"/>
                    <a:pt x="0" y="952598"/>
                    <a:pt x="0" y="68331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3359">
              <a:solidFill>
                <a:srgbClr val="E55753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805CC691-DB7F-4E55-3C5D-FFF791AA66BD}"/>
                </a:ext>
              </a:extLst>
            </p:cNvPr>
            <p:cNvSpPr/>
            <p:nvPr/>
          </p:nvSpPr>
          <p:spPr>
            <a:xfrm>
              <a:off x="5028868" y="1979024"/>
              <a:ext cx="908462" cy="1710047"/>
            </a:xfrm>
            <a:custGeom>
              <a:avLst/>
              <a:gdLst/>
              <a:ahLst/>
              <a:cxnLst/>
              <a:rect l="0" t="0" r="0" b="0"/>
              <a:pathLst>
                <a:path w="908462" h="1710047">
                  <a:moveTo>
                    <a:pt x="908462" y="0"/>
                  </a:moveTo>
                  <a:lnTo>
                    <a:pt x="908462" y="794159"/>
                  </a:lnTo>
                  <a:cubicBezTo>
                    <a:pt x="908462" y="992438"/>
                    <a:pt x="829752" y="1182608"/>
                    <a:pt x="689623" y="1322889"/>
                  </a:cubicBezTo>
                  <a:lnTo>
                    <a:pt x="445271" y="1567489"/>
                  </a:lnTo>
                  <a:lnTo>
                    <a:pt x="587828" y="1710047"/>
                  </a:lnTo>
                  <a:lnTo>
                    <a:pt x="0" y="1710047"/>
                  </a:lnTo>
                  <a:lnTo>
                    <a:pt x="0" y="1122219"/>
                  </a:lnTo>
                  <a:lnTo>
                    <a:pt x="142974" y="1265193"/>
                  </a:lnTo>
                  <a:lnTo>
                    <a:pt x="387162" y="1020758"/>
                  </a:lnTo>
                  <a:cubicBezTo>
                    <a:pt x="447217" y="960637"/>
                    <a:pt x="480950" y="879135"/>
                    <a:pt x="480950" y="794159"/>
                  </a:cubicBezTo>
                  <a:lnTo>
                    <a:pt x="480950" y="0"/>
                  </a:lnTo>
                  <a:close/>
                </a:path>
              </a:pathLst>
            </a:custGeom>
            <a:noFill/>
            <a:ln w="13359">
              <a:solidFill>
                <a:srgbClr val="DE8431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92060CA6-FCFE-6132-D5AE-1AE8E6A17523}"/>
                </a:ext>
              </a:extLst>
            </p:cNvPr>
            <p:cNvSpPr/>
            <p:nvPr/>
          </p:nvSpPr>
          <p:spPr>
            <a:xfrm>
              <a:off x="6578599" y="1979023"/>
              <a:ext cx="1003483" cy="950048"/>
            </a:xfrm>
            <a:custGeom>
              <a:avLst/>
              <a:gdLst/>
              <a:ahLst/>
              <a:cxnLst/>
              <a:rect l="0" t="0" r="0" b="0"/>
              <a:pathLst>
                <a:path w="1003483" h="950048">
                  <a:moveTo>
                    <a:pt x="427511" y="0"/>
                  </a:moveTo>
                  <a:lnTo>
                    <a:pt x="427511" y="213755"/>
                  </a:lnTo>
                  <a:cubicBezTo>
                    <a:pt x="427511" y="272782"/>
                    <a:pt x="475362" y="320633"/>
                    <a:pt x="534389" y="320633"/>
                  </a:cubicBezTo>
                  <a:lnTo>
                    <a:pt x="587826" y="320633"/>
                  </a:lnTo>
                  <a:lnTo>
                    <a:pt x="587826" y="118733"/>
                  </a:lnTo>
                  <a:lnTo>
                    <a:pt x="1003483" y="534390"/>
                  </a:lnTo>
                  <a:lnTo>
                    <a:pt x="587826" y="950048"/>
                  </a:lnTo>
                  <a:lnTo>
                    <a:pt x="587826" y="748145"/>
                  </a:lnTo>
                  <a:lnTo>
                    <a:pt x="534389" y="748145"/>
                  </a:lnTo>
                  <a:cubicBezTo>
                    <a:pt x="239254" y="748145"/>
                    <a:pt x="0" y="508891"/>
                    <a:pt x="0" y="21375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3359">
              <a:solidFill>
                <a:srgbClr val="4E88E7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0F15D57D-5BF2-6A1E-9C95-3D560BC1B91D}"/>
                </a:ext>
              </a:extLst>
            </p:cNvPr>
            <p:cNvSpPr/>
            <p:nvPr/>
          </p:nvSpPr>
          <p:spPr>
            <a:xfrm>
              <a:off x="4399465" y="1979023"/>
              <a:ext cx="1003475" cy="950048"/>
            </a:xfrm>
            <a:custGeom>
              <a:avLst/>
              <a:gdLst/>
              <a:ahLst/>
              <a:cxnLst/>
              <a:rect l="0" t="0" r="0" b="0"/>
              <a:pathLst>
                <a:path w="1003475" h="950048">
                  <a:moveTo>
                    <a:pt x="1003475" y="0"/>
                  </a:moveTo>
                  <a:lnTo>
                    <a:pt x="1003475" y="213755"/>
                  </a:lnTo>
                  <a:cubicBezTo>
                    <a:pt x="1003475" y="508891"/>
                    <a:pt x="764220" y="748145"/>
                    <a:pt x="469086" y="748145"/>
                  </a:cubicBezTo>
                  <a:lnTo>
                    <a:pt x="415658" y="748145"/>
                  </a:lnTo>
                  <a:lnTo>
                    <a:pt x="415657" y="950048"/>
                  </a:lnTo>
                  <a:lnTo>
                    <a:pt x="0" y="534390"/>
                  </a:lnTo>
                  <a:lnTo>
                    <a:pt x="415658" y="118733"/>
                  </a:lnTo>
                  <a:lnTo>
                    <a:pt x="415658" y="320633"/>
                  </a:lnTo>
                  <a:lnTo>
                    <a:pt x="469086" y="320633"/>
                  </a:lnTo>
                  <a:cubicBezTo>
                    <a:pt x="528113" y="320633"/>
                    <a:pt x="575964" y="272782"/>
                    <a:pt x="575964" y="213755"/>
                  </a:cubicBezTo>
                  <a:lnTo>
                    <a:pt x="575964" y="0"/>
                  </a:lnTo>
                  <a:close/>
                </a:path>
              </a:pathLst>
            </a:custGeom>
            <a:noFill/>
            <a:ln w="13359">
              <a:solidFill>
                <a:srgbClr val="3CC583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81633F-FA68-6526-7F0F-3D3660DB0843}"/>
                </a:ext>
              </a:extLst>
            </p:cNvPr>
            <p:cNvSpPr txBox="1"/>
            <p:nvPr/>
          </p:nvSpPr>
          <p:spPr>
            <a:xfrm>
              <a:off x="4848598" y="1676203"/>
              <a:ext cx="2604975" cy="185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1600" b="1">
                  <a:solidFill>
                    <a:srgbClr val="484848"/>
                  </a:solidFill>
                  <a:latin typeface="Roboto"/>
                </a:rPr>
                <a:t>Como </a:t>
              </a:r>
              <a:r>
                <a:rPr sz="1600" b="1" err="1">
                  <a:solidFill>
                    <a:srgbClr val="484848"/>
                  </a:solidFill>
                  <a:latin typeface="Roboto"/>
                </a:rPr>
                <a:t>implementar</a:t>
              </a:r>
              <a:r>
                <a:rPr sz="1600" b="1">
                  <a:solidFill>
                    <a:srgbClr val="484848"/>
                  </a:solidFill>
                  <a:latin typeface="Roboto"/>
                </a:rPr>
                <a:t> o </a:t>
              </a:r>
              <a:r>
                <a:rPr sz="1600" b="1" err="1">
                  <a:solidFill>
                    <a:srgbClr val="484848"/>
                  </a:solidFill>
                  <a:latin typeface="Roboto"/>
                </a:rPr>
                <a:t>projeto</a:t>
              </a:r>
              <a:r>
                <a:rPr sz="1600" b="1">
                  <a:solidFill>
                    <a:srgbClr val="484848"/>
                  </a:solidFill>
                  <a:latin typeface="Roboto"/>
                </a:rPr>
                <a:t> </a:t>
              </a:r>
              <a:r>
                <a:rPr sz="1600" b="1" err="1">
                  <a:solidFill>
                    <a:srgbClr val="484848"/>
                  </a:solidFill>
                  <a:latin typeface="Roboto"/>
                </a:rPr>
                <a:t>piloto</a:t>
              </a:r>
              <a:r>
                <a:rPr sz="1600" b="1">
                  <a:solidFill>
                    <a:srgbClr val="484848"/>
                  </a:solidFill>
                  <a:latin typeface="Robo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1FA5DB-4F17-5E5C-2066-7247F161058B}"/>
                </a:ext>
              </a:extLst>
            </p:cNvPr>
            <p:cNvSpPr txBox="1"/>
            <p:nvPr/>
          </p:nvSpPr>
          <p:spPr>
            <a:xfrm>
              <a:off x="3248601" y="2424349"/>
              <a:ext cx="1130627" cy="185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1600" b="1">
                  <a:solidFill>
                    <a:srgbClr val="3CC583"/>
                  </a:solidFill>
                  <a:latin typeface="Roboto"/>
                </a:rPr>
                <a:t>Aderir ao Piloto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8C13D-ABA9-1EF9-2CD8-9FE0DAD6F968}"/>
                </a:ext>
              </a:extLst>
            </p:cNvPr>
            <p:cNvSpPr txBox="1"/>
            <p:nvPr/>
          </p:nvSpPr>
          <p:spPr>
            <a:xfrm>
              <a:off x="7718630" y="2424349"/>
              <a:ext cx="1677055" cy="185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1600" b="1">
                  <a:solidFill>
                    <a:srgbClr val="4E88E7"/>
                  </a:solidFill>
                  <a:latin typeface="Roboto"/>
                </a:rPr>
                <a:t>Autenticação Federada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C584E6-3207-048C-94E6-0FACCC8247BB}"/>
                </a:ext>
              </a:extLst>
            </p:cNvPr>
            <p:cNvSpPr txBox="1"/>
            <p:nvPr/>
          </p:nvSpPr>
          <p:spPr>
            <a:xfrm>
              <a:off x="2246198" y="2744981"/>
              <a:ext cx="1942714" cy="5553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1600">
                  <a:solidFill>
                    <a:srgbClr val="3CC583"/>
                  </a:solidFill>
                  <a:latin typeface="Roboto"/>
                </a:rPr>
                <a:t>Expressar interesse e
celebrar um protocolo para
participar.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7613A3-E631-C438-B67A-1C1F0D563B90}"/>
                </a:ext>
              </a:extLst>
            </p:cNvPr>
            <p:cNvSpPr txBox="1"/>
            <p:nvPr/>
          </p:nvSpPr>
          <p:spPr>
            <a:xfrm>
              <a:off x="7718629" y="2744981"/>
              <a:ext cx="1980486" cy="370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1600">
                  <a:solidFill>
                    <a:srgbClr val="484848"/>
                  </a:solidFill>
                  <a:latin typeface="Roboto"/>
                </a:rPr>
                <a:t>Configuração RCTSaai para
autenticação segura.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DB00AC-D036-7FED-1220-C41F31A7C5A8}"/>
                </a:ext>
              </a:extLst>
            </p:cNvPr>
            <p:cNvSpPr txBox="1"/>
            <p:nvPr/>
          </p:nvSpPr>
          <p:spPr>
            <a:xfrm>
              <a:off x="3534644" y="3706884"/>
              <a:ext cx="1605289" cy="185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1600" b="1">
                  <a:solidFill>
                    <a:srgbClr val="DE8431"/>
                  </a:solidFill>
                  <a:latin typeface="Roboto"/>
                </a:rPr>
                <a:t>Equipa de Apoio Local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032278-5893-9FF5-B893-F3ED2E62CB0D}"/>
                </a:ext>
              </a:extLst>
            </p:cNvPr>
            <p:cNvSpPr txBox="1"/>
            <p:nvPr/>
          </p:nvSpPr>
          <p:spPr>
            <a:xfrm>
              <a:off x="7077362" y="3706884"/>
              <a:ext cx="1499529" cy="185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1600" b="1">
                  <a:solidFill>
                    <a:srgbClr val="E55753"/>
                  </a:solidFill>
                  <a:latin typeface="Roboto"/>
                </a:rPr>
                <a:t>Ações Promocionais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84BEF6-E52F-A55F-D827-B31F190C8491}"/>
                </a:ext>
              </a:extLst>
            </p:cNvPr>
            <p:cNvSpPr txBox="1"/>
            <p:nvPr/>
          </p:nvSpPr>
          <p:spPr>
            <a:xfrm>
              <a:off x="3189046" y="4027516"/>
              <a:ext cx="1967896" cy="370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1600">
                  <a:solidFill>
                    <a:srgbClr val="484848"/>
                  </a:solidFill>
                  <a:latin typeface="Roboto"/>
                </a:rPr>
                <a:t>Nomeiar dois pontos de
contato para comunicação.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5369ED-EDA3-251C-E508-C00133AD0C44}"/>
                </a:ext>
              </a:extLst>
            </p:cNvPr>
            <p:cNvSpPr txBox="1"/>
            <p:nvPr/>
          </p:nvSpPr>
          <p:spPr>
            <a:xfrm>
              <a:off x="7077362" y="4134395"/>
              <a:ext cx="2202079" cy="7404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1600">
                  <a:solidFill>
                    <a:srgbClr val="484848"/>
                  </a:solidFill>
                  <a:latin typeface="Roboto"/>
                </a:rPr>
                <a:t>Realizar webinars e cursos e
outras ações para aumentar o
uso: estudantes, professores e
investigadores.</a:t>
              </a:r>
            </a:p>
          </p:txBody>
        </p:sp>
        <p:sp>
          <p:nvSpPr>
            <p:cNvPr id="20" name="Rounded Rectangle 14">
              <a:extLst>
                <a:ext uri="{FF2B5EF4-FFF2-40B4-BE49-F238E27FC236}">
                  <a16:creationId xmlns:a16="http://schemas.microsoft.com/office/drawing/2014/main" id="{AF9C5977-DB43-93B9-677B-84FE8B4DEB6D}"/>
                </a:ext>
              </a:extLst>
            </p:cNvPr>
            <p:cNvSpPr/>
            <p:nvPr/>
          </p:nvSpPr>
          <p:spPr>
            <a:xfrm>
              <a:off x="4601357" y="2353097"/>
              <a:ext cx="310039" cy="311509"/>
            </a:xfrm>
            <a:custGeom>
              <a:avLst/>
              <a:gdLst/>
              <a:ahLst/>
              <a:cxnLst/>
              <a:rect l="0" t="0" r="0" b="0"/>
              <a:pathLst>
                <a:path w="310039" h="311509">
                  <a:moveTo>
                    <a:pt x="0" y="0"/>
                  </a:moveTo>
                  <a:moveTo>
                    <a:pt x="229012" y="309932"/>
                  </a:moveTo>
                  <a:cubicBezTo>
                    <a:pt x="204925" y="311509"/>
                    <a:pt x="176081" y="300781"/>
                    <a:pt x="160517" y="285417"/>
                  </a:cubicBezTo>
                  <a:cubicBezTo>
                    <a:pt x="154585" y="279552"/>
                    <a:pt x="151245" y="271603"/>
                    <a:pt x="151245" y="263320"/>
                  </a:cubicBezTo>
                  <a:cubicBezTo>
                    <a:pt x="151251" y="255006"/>
                    <a:pt x="154590" y="247041"/>
                    <a:pt x="160517" y="241210"/>
                  </a:cubicBezTo>
                  <a:lnTo>
                    <a:pt x="143724" y="224644"/>
                  </a:lnTo>
                  <a:cubicBezTo>
                    <a:pt x="140768" y="221727"/>
                    <a:pt x="139105" y="217747"/>
                    <a:pt x="139105" y="213595"/>
                  </a:cubicBezTo>
                  <a:cubicBezTo>
                    <a:pt x="139105" y="209443"/>
                    <a:pt x="140768" y="205463"/>
                    <a:pt x="143724" y="202547"/>
                  </a:cubicBezTo>
                  <a:cubicBezTo>
                    <a:pt x="149932" y="196412"/>
                    <a:pt x="159920" y="196412"/>
                    <a:pt x="166128" y="202547"/>
                  </a:cubicBezTo>
                  <a:lnTo>
                    <a:pt x="160517" y="197016"/>
                  </a:lnTo>
                  <a:cubicBezTo>
                    <a:pt x="157562" y="194099"/>
                    <a:pt x="155898" y="190119"/>
                    <a:pt x="155898" y="185967"/>
                  </a:cubicBezTo>
                  <a:cubicBezTo>
                    <a:pt x="155898" y="181815"/>
                    <a:pt x="157562" y="177836"/>
                    <a:pt x="160517" y="174919"/>
                  </a:cubicBezTo>
                  <a:cubicBezTo>
                    <a:pt x="166724" y="168793"/>
                    <a:pt x="176701" y="168793"/>
                    <a:pt x="182908" y="174919"/>
                  </a:cubicBezTo>
                  <a:lnTo>
                    <a:pt x="188492" y="180423"/>
                  </a:lnTo>
                  <a:cubicBezTo>
                    <a:pt x="185537" y="177506"/>
                    <a:pt x="183873" y="173527"/>
                    <a:pt x="183873" y="169374"/>
                  </a:cubicBezTo>
                  <a:cubicBezTo>
                    <a:pt x="183873" y="165222"/>
                    <a:pt x="185537" y="161243"/>
                    <a:pt x="188492" y="158326"/>
                  </a:cubicBezTo>
                  <a:cubicBezTo>
                    <a:pt x="194702" y="152207"/>
                    <a:pt x="204673" y="152207"/>
                    <a:pt x="210883" y="158326"/>
                  </a:cubicBezTo>
                  <a:lnTo>
                    <a:pt x="222078" y="169374"/>
                  </a:lnTo>
                  <a:cubicBezTo>
                    <a:pt x="219123" y="166457"/>
                    <a:pt x="217460" y="162478"/>
                    <a:pt x="217460" y="158326"/>
                  </a:cubicBezTo>
                  <a:cubicBezTo>
                    <a:pt x="217460" y="154173"/>
                    <a:pt x="219123" y="150194"/>
                    <a:pt x="222078" y="147277"/>
                  </a:cubicBezTo>
                  <a:cubicBezTo>
                    <a:pt x="228285" y="141152"/>
                    <a:pt x="238263" y="141152"/>
                    <a:pt x="244469" y="147277"/>
                  </a:cubicBezTo>
                  <a:lnTo>
                    <a:pt x="290226" y="192433"/>
                  </a:lnTo>
                  <a:cubicBezTo>
                    <a:pt x="295250" y="197376"/>
                    <a:pt x="296412" y="215278"/>
                    <a:pt x="296412" y="215278"/>
                  </a:cubicBezTo>
                  <a:lnTo>
                    <a:pt x="310039" y="228905"/>
                  </a:lnTo>
                  <a:moveTo>
                    <a:pt x="177297" y="257762"/>
                  </a:moveTo>
                  <a:lnTo>
                    <a:pt x="160503" y="241196"/>
                  </a:lnTo>
                  <a:moveTo>
                    <a:pt x="166088" y="202520"/>
                  </a:moveTo>
                  <a:lnTo>
                    <a:pt x="177283" y="213568"/>
                  </a:lnTo>
                  <a:moveTo>
                    <a:pt x="188492" y="180423"/>
                  </a:moveTo>
                  <a:lnTo>
                    <a:pt x="199688" y="191471"/>
                  </a:lnTo>
                  <a:moveTo>
                    <a:pt x="91621" y="10687"/>
                  </a:moveTo>
                  <a:cubicBezTo>
                    <a:pt x="115695" y="9124"/>
                    <a:pt x="144552" y="19852"/>
                    <a:pt x="160116" y="35216"/>
                  </a:cubicBezTo>
                  <a:cubicBezTo>
                    <a:pt x="166048" y="41067"/>
                    <a:pt x="169388" y="49030"/>
                    <a:pt x="169388" y="57313"/>
                  </a:cubicBezTo>
                  <a:cubicBezTo>
                    <a:pt x="169382" y="65627"/>
                    <a:pt x="166042" y="73592"/>
                    <a:pt x="160116" y="79423"/>
                  </a:cubicBezTo>
                  <a:lnTo>
                    <a:pt x="176909" y="95989"/>
                  </a:lnTo>
                  <a:cubicBezTo>
                    <a:pt x="179864" y="98906"/>
                    <a:pt x="181528" y="102885"/>
                    <a:pt x="181528" y="107038"/>
                  </a:cubicBezTo>
                  <a:cubicBezTo>
                    <a:pt x="181528" y="111190"/>
                    <a:pt x="179864" y="115169"/>
                    <a:pt x="176909" y="118086"/>
                  </a:cubicBezTo>
                  <a:cubicBezTo>
                    <a:pt x="170701" y="124221"/>
                    <a:pt x="160713" y="124221"/>
                    <a:pt x="154505" y="118086"/>
                  </a:cubicBezTo>
                  <a:lnTo>
                    <a:pt x="160116" y="123617"/>
                  </a:lnTo>
                  <a:cubicBezTo>
                    <a:pt x="163071" y="126534"/>
                    <a:pt x="164735" y="130513"/>
                    <a:pt x="164735" y="134666"/>
                  </a:cubicBezTo>
                  <a:cubicBezTo>
                    <a:pt x="164735" y="138818"/>
                    <a:pt x="163071" y="142797"/>
                    <a:pt x="160116" y="145714"/>
                  </a:cubicBezTo>
                  <a:cubicBezTo>
                    <a:pt x="153909" y="151840"/>
                    <a:pt x="143932" y="151840"/>
                    <a:pt x="137725" y="145714"/>
                  </a:cubicBezTo>
                  <a:lnTo>
                    <a:pt x="132141" y="140210"/>
                  </a:lnTo>
                  <a:cubicBezTo>
                    <a:pt x="135096" y="143127"/>
                    <a:pt x="136759" y="147106"/>
                    <a:pt x="136759" y="151258"/>
                  </a:cubicBezTo>
                  <a:cubicBezTo>
                    <a:pt x="136759" y="155411"/>
                    <a:pt x="135096" y="159390"/>
                    <a:pt x="132141" y="162307"/>
                  </a:cubicBezTo>
                  <a:cubicBezTo>
                    <a:pt x="125931" y="168425"/>
                    <a:pt x="115960" y="168425"/>
                    <a:pt x="109750" y="162307"/>
                  </a:cubicBezTo>
                  <a:lnTo>
                    <a:pt x="98554" y="151258"/>
                  </a:lnTo>
                  <a:cubicBezTo>
                    <a:pt x="101509" y="154175"/>
                    <a:pt x="103173" y="158155"/>
                    <a:pt x="103173" y="162307"/>
                  </a:cubicBezTo>
                  <a:cubicBezTo>
                    <a:pt x="103173" y="166459"/>
                    <a:pt x="101510" y="170439"/>
                    <a:pt x="98554" y="173355"/>
                  </a:cubicBezTo>
                  <a:cubicBezTo>
                    <a:pt x="92347" y="179481"/>
                    <a:pt x="82370" y="179481"/>
                    <a:pt x="76163" y="173355"/>
                  </a:cubicBezTo>
                  <a:lnTo>
                    <a:pt x="30406" y="128200"/>
                  </a:lnTo>
                  <a:cubicBezTo>
                    <a:pt x="25383" y="123256"/>
                    <a:pt x="24221" y="105354"/>
                    <a:pt x="24221" y="105354"/>
                  </a:cubicBezTo>
                  <a:lnTo>
                    <a:pt x="10594" y="91727"/>
                  </a:lnTo>
                  <a:moveTo>
                    <a:pt x="143336" y="62870"/>
                  </a:moveTo>
                  <a:lnTo>
                    <a:pt x="160143" y="79437"/>
                  </a:lnTo>
                  <a:moveTo>
                    <a:pt x="154545" y="118113"/>
                  </a:moveTo>
                  <a:lnTo>
                    <a:pt x="143350" y="107064"/>
                  </a:lnTo>
                  <a:moveTo>
                    <a:pt x="132141" y="140210"/>
                  </a:moveTo>
                  <a:lnTo>
                    <a:pt x="120945" y="129161"/>
                  </a:lnTo>
                  <a:moveTo>
                    <a:pt x="193435" y="26719"/>
                  </a:moveTo>
                  <a:lnTo>
                    <a:pt x="202306" y="16525"/>
                  </a:lnTo>
                  <a:cubicBezTo>
                    <a:pt x="203678" y="14951"/>
                    <a:pt x="205665" y="14049"/>
                    <a:pt x="207753" y="14052"/>
                  </a:cubicBezTo>
                  <a:cubicBezTo>
                    <a:pt x="209841" y="14054"/>
                    <a:pt x="211826" y="14961"/>
                    <a:pt x="213194" y="16539"/>
                  </a:cubicBezTo>
                  <a:lnTo>
                    <a:pt x="230936" y="36953"/>
                  </a:lnTo>
                  <a:cubicBezTo>
                    <a:pt x="232688" y="38971"/>
                    <a:pt x="235413" y="39855"/>
                    <a:pt x="238017" y="39250"/>
                  </a:cubicBezTo>
                  <a:lnTo>
                    <a:pt x="264362" y="33158"/>
                  </a:lnTo>
                  <a:cubicBezTo>
                    <a:pt x="266400" y="32686"/>
                    <a:pt x="268543" y="33121"/>
                    <a:pt x="270235" y="34352"/>
                  </a:cubicBezTo>
                  <a:cubicBezTo>
                    <a:pt x="271927" y="35582"/>
                    <a:pt x="273001" y="37487"/>
                    <a:pt x="273179" y="39571"/>
                  </a:cubicBezTo>
                  <a:lnTo>
                    <a:pt x="275531" y="66518"/>
                  </a:lnTo>
                  <a:cubicBezTo>
                    <a:pt x="275758" y="69177"/>
                    <a:pt x="277440" y="71492"/>
                    <a:pt x="279899" y="72530"/>
                  </a:cubicBezTo>
                  <a:lnTo>
                    <a:pt x="304802" y="83084"/>
                  </a:lnTo>
                  <a:cubicBezTo>
                    <a:pt x="306740" y="83897"/>
                    <a:pt x="308226" y="85515"/>
                    <a:pt x="308873" y="87515"/>
                  </a:cubicBezTo>
                  <a:cubicBezTo>
                    <a:pt x="309520" y="89514"/>
                    <a:pt x="309263" y="91697"/>
                    <a:pt x="308169" y="93491"/>
                  </a:cubicBezTo>
                  <a:lnTo>
                    <a:pt x="294234" y="116683"/>
                  </a:lnTo>
                  <a:cubicBezTo>
                    <a:pt x="292867" y="118966"/>
                    <a:pt x="292867" y="121816"/>
                    <a:pt x="294234" y="124098"/>
                  </a:cubicBezTo>
                  <a:lnTo>
                    <a:pt x="308169" y="147291"/>
                  </a:lnTo>
                  <a:cubicBezTo>
                    <a:pt x="309267" y="149082"/>
                    <a:pt x="309527" y="151264"/>
                    <a:pt x="308879" y="153263"/>
                  </a:cubicBezTo>
                  <a:cubicBezTo>
                    <a:pt x="308232" y="155262"/>
                    <a:pt x="306742" y="156877"/>
                    <a:pt x="304802" y="157685"/>
                  </a:cubicBezTo>
                  <a:lnTo>
                    <a:pt x="298576" y="160330"/>
                  </a:lnTo>
                  <a:moveTo>
                    <a:pt x="127558" y="293914"/>
                  </a:moveTo>
                  <a:lnTo>
                    <a:pt x="118687" y="304134"/>
                  </a:lnTo>
                  <a:cubicBezTo>
                    <a:pt x="117315" y="305708"/>
                    <a:pt x="115329" y="306611"/>
                    <a:pt x="113240" y="306608"/>
                  </a:cubicBezTo>
                  <a:cubicBezTo>
                    <a:pt x="111152" y="306605"/>
                    <a:pt x="109167" y="305698"/>
                    <a:pt x="107799" y="304121"/>
                  </a:cubicBezTo>
                  <a:lnTo>
                    <a:pt x="90058" y="283694"/>
                  </a:lnTo>
                  <a:cubicBezTo>
                    <a:pt x="88304" y="281678"/>
                    <a:pt x="85580" y="280794"/>
                    <a:pt x="82977" y="281396"/>
                  </a:cubicBezTo>
                  <a:lnTo>
                    <a:pt x="56631" y="287501"/>
                  </a:lnTo>
                  <a:cubicBezTo>
                    <a:pt x="54593" y="287974"/>
                    <a:pt x="52451" y="287538"/>
                    <a:pt x="50759" y="286308"/>
                  </a:cubicBezTo>
                  <a:cubicBezTo>
                    <a:pt x="49067" y="285077"/>
                    <a:pt x="47992" y="283173"/>
                    <a:pt x="47814" y="281088"/>
                  </a:cubicBezTo>
                  <a:lnTo>
                    <a:pt x="45463" y="254142"/>
                  </a:lnTo>
                  <a:cubicBezTo>
                    <a:pt x="45233" y="251483"/>
                    <a:pt x="43552" y="249170"/>
                    <a:pt x="41094" y="248130"/>
                  </a:cubicBezTo>
                  <a:lnTo>
                    <a:pt x="16178" y="237562"/>
                  </a:lnTo>
                  <a:cubicBezTo>
                    <a:pt x="14247" y="236746"/>
                    <a:pt x="12766" y="235129"/>
                    <a:pt x="12122" y="233133"/>
                  </a:cubicBezTo>
                  <a:cubicBezTo>
                    <a:pt x="11479" y="231137"/>
                    <a:pt x="11735" y="228960"/>
                    <a:pt x="12825" y="227169"/>
                  </a:cubicBezTo>
                  <a:lnTo>
                    <a:pt x="26759" y="203976"/>
                  </a:lnTo>
                  <a:cubicBezTo>
                    <a:pt x="28132" y="201690"/>
                    <a:pt x="28132" y="198834"/>
                    <a:pt x="26759" y="196548"/>
                  </a:cubicBezTo>
                  <a:lnTo>
                    <a:pt x="12825" y="173369"/>
                  </a:lnTo>
                  <a:cubicBezTo>
                    <a:pt x="11735" y="171577"/>
                    <a:pt x="11479" y="169400"/>
                    <a:pt x="12123" y="167404"/>
                  </a:cubicBezTo>
                  <a:cubicBezTo>
                    <a:pt x="12766" y="165409"/>
                    <a:pt x="14247" y="163792"/>
                    <a:pt x="16178" y="162975"/>
                  </a:cubicBezTo>
                  <a:lnTo>
                    <a:pt x="22417" y="160316"/>
                  </a:lnTo>
                </a:path>
              </a:pathLst>
            </a:custGeom>
            <a:noFill/>
            <a:ln w="13359">
              <a:solidFill>
                <a:srgbClr val="3CC583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83F224DD-286C-6E03-D16C-2B3A281D6EE0}"/>
                </a:ext>
              </a:extLst>
            </p:cNvPr>
            <p:cNvSpPr/>
            <p:nvPr/>
          </p:nvSpPr>
          <p:spPr>
            <a:xfrm>
              <a:off x="7059550" y="2353096"/>
              <a:ext cx="299785" cy="296152"/>
            </a:xfrm>
            <a:custGeom>
              <a:avLst/>
              <a:gdLst/>
              <a:ahLst/>
              <a:cxnLst/>
              <a:rect l="0" t="0" r="0" b="0"/>
              <a:pathLst>
                <a:path w="299785" h="296152">
                  <a:moveTo>
                    <a:pt x="79068" y="105416"/>
                  </a:moveTo>
                  <a:lnTo>
                    <a:pt x="34208" y="105416"/>
                  </a:lnTo>
                  <a:cubicBezTo>
                    <a:pt x="26829" y="105416"/>
                    <a:pt x="20848" y="99435"/>
                    <a:pt x="20848" y="92056"/>
                  </a:cubicBezTo>
                  <a:lnTo>
                    <a:pt x="20848" y="37887"/>
                  </a:lnTo>
                  <a:cubicBezTo>
                    <a:pt x="20848" y="30509"/>
                    <a:pt x="26829" y="24527"/>
                    <a:pt x="34208" y="24527"/>
                  </a:cubicBezTo>
                  <a:lnTo>
                    <a:pt x="195295" y="24527"/>
                  </a:lnTo>
                  <a:cubicBezTo>
                    <a:pt x="202672" y="24527"/>
                    <a:pt x="208655" y="30509"/>
                    <a:pt x="208655" y="37887"/>
                  </a:cubicBezTo>
                  <a:lnTo>
                    <a:pt x="208655" y="49301"/>
                  </a:lnTo>
                  <a:moveTo>
                    <a:pt x="63920" y="61058"/>
                  </a:moveTo>
                  <a:cubicBezTo>
                    <a:pt x="62123" y="61058"/>
                    <a:pt x="60666" y="62515"/>
                    <a:pt x="60666" y="64312"/>
                  </a:cubicBezTo>
                  <a:cubicBezTo>
                    <a:pt x="60666" y="66109"/>
                    <a:pt x="62123" y="67565"/>
                    <a:pt x="63920" y="67565"/>
                  </a:cubicBezTo>
                  <a:moveTo>
                    <a:pt x="63910" y="67565"/>
                  </a:moveTo>
                  <a:cubicBezTo>
                    <a:pt x="65707" y="67565"/>
                    <a:pt x="67163" y="66109"/>
                    <a:pt x="67163" y="64312"/>
                  </a:cubicBezTo>
                  <a:cubicBezTo>
                    <a:pt x="67163" y="62515"/>
                    <a:pt x="65707" y="61058"/>
                    <a:pt x="63910" y="61058"/>
                  </a:cubicBezTo>
                  <a:moveTo>
                    <a:pt x="101755" y="61058"/>
                  </a:moveTo>
                  <a:cubicBezTo>
                    <a:pt x="99958" y="61058"/>
                    <a:pt x="98502" y="62515"/>
                    <a:pt x="98502" y="64312"/>
                  </a:cubicBezTo>
                  <a:cubicBezTo>
                    <a:pt x="98502" y="66109"/>
                    <a:pt x="99958" y="67565"/>
                    <a:pt x="101755" y="67565"/>
                  </a:cubicBezTo>
                  <a:moveTo>
                    <a:pt x="101745" y="67565"/>
                  </a:moveTo>
                  <a:cubicBezTo>
                    <a:pt x="103542" y="67565"/>
                    <a:pt x="104999" y="66109"/>
                    <a:pt x="104999" y="64312"/>
                  </a:cubicBezTo>
                  <a:cubicBezTo>
                    <a:pt x="104999" y="62515"/>
                    <a:pt x="103542" y="61058"/>
                    <a:pt x="101745" y="61058"/>
                  </a:cubicBezTo>
                  <a:moveTo>
                    <a:pt x="0" y="0"/>
                  </a:moveTo>
                  <a:moveTo>
                    <a:pt x="148770" y="235361"/>
                  </a:moveTo>
                  <a:lnTo>
                    <a:pt x="299785" y="235361"/>
                  </a:lnTo>
                  <a:moveTo>
                    <a:pt x="101737" y="235361"/>
                  </a:moveTo>
                  <a:lnTo>
                    <a:pt x="20846" y="235361"/>
                  </a:lnTo>
                  <a:moveTo>
                    <a:pt x="0" y="0"/>
                  </a:moveTo>
                  <a:moveTo>
                    <a:pt x="46941" y="261482"/>
                  </a:moveTo>
                  <a:lnTo>
                    <a:pt x="20839" y="235380"/>
                  </a:lnTo>
                  <a:lnTo>
                    <a:pt x="46941" y="209268"/>
                  </a:lnTo>
                  <a:moveTo>
                    <a:pt x="251839" y="271134"/>
                  </a:moveTo>
                  <a:cubicBezTo>
                    <a:pt x="251839" y="284476"/>
                    <a:pt x="240164" y="296152"/>
                    <a:pt x="226821" y="296152"/>
                  </a:cubicBezTo>
                  <a:lnTo>
                    <a:pt x="126754" y="296152"/>
                  </a:lnTo>
                  <a:cubicBezTo>
                    <a:pt x="113412" y="296152"/>
                    <a:pt x="101737" y="286145"/>
                    <a:pt x="101737" y="271134"/>
                  </a:cubicBezTo>
                  <a:lnTo>
                    <a:pt x="101737" y="196083"/>
                  </a:lnTo>
                  <a:cubicBezTo>
                    <a:pt x="101737" y="182741"/>
                    <a:pt x="113412" y="171067"/>
                    <a:pt x="126754" y="171067"/>
                  </a:cubicBezTo>
                  <a:lnTo>
                    <a:pt x="226821" y="171067"/>
                  </a:lnTo>
                  <a:cubicBezTo>
                    <a:pt x="240164" y="171067"/>
                    <a:pt x="251839" y="182741"/>
                    <a:pt x="251839" y="196083"/>
                  </a:cubicBezTo>
                  <a:moveTo>
                    <a:pt x="226828" y="146056"/>
                  </a:moveTo>
                  <a:lnTo>
                    <a:pt x="226828" y="171074"/>
                  </a:lnTo>
                  <a:lnTo>
                    <a:pt x="126760" y="171074"/>
                  </a:lnTo>
                  <a:lnTo>
                    <a:pt x="126760" y="146056"/>
                  </a:lnTo>
                  <a:cubicBezTo>
                    <a:pt x="126760" y="117704"/>
                    <a:pt x="148442" y="96023"/>
                    <a:pt x="176794" y="96023"/>
                  </a:cubicBezTo>
                  <a:cubicBezTo>
                    <a:pt x="205146" y="96023"/>
                    <a:pt x="226828" y="119372"/>
                    <a:pt x="226828" y="146056"/>
                  </a:cubicBezTo>
                  <a:close/>
                </a:path>
              </a:pathLst>
            </a:custGeom>
            <a:noFill/>
            <a:ln w="13359">
              <a:solidFill>
                <a:srgbClr val="4E88E7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22" name="Rounded Rectangle 16">
              <a:extLst>
                <a:ext uri="{FF2B5EF4-FFF2-40B4-BE49-F238E27FC236}">
                  <a16:creationId xmlns:a16="http://schemas.microsoft.com/office/drawing/2014/main" id="{41E8F07F-BB0C-0F5D-09F6-037B05159AF8}"/>
                </a:ext>
              </a:extLst>
            </p:cNvPr>
            <p:cNvSpPr/>
            <p:nvPr/>
          </p:nvSpPr>
          <p:spPr>
            <a:xfrm>
              <a:off x="5142426" y="3308318"/>
              <a:ext cx="307274" cy="227119"/>
            </a:xfrm>
            <a:custGeom>
              <a:avLst/>
              <a:gdLst/>
              <a:ahLst/>
              <a:cxnLst/>
              <a:rect l="0" t="0" r="0" b="0"/>
              <a:pathLst>
                <a:path w="307274" h="227119">
                  <a:moveTo>
                    <a:pt x="307274" y="120237"/>
                  </a:moveTo>
                  <a:lnTo>
                    <a:pt x="279966" y="82002"/>
                  </a:lnTo>
                  <a:cubicBezTo>
                    <a:pt x="278639" y="80146"/>
                    <a:pt x="276456" y="79096"/>
                    <a:pt x="274177" y="79218"/>
                  </a:cubicBezTo>
                  <a:cubicBezTo>
                    <a:pt x="271898" y="79340"/>
                    <a:pt x="269840" y="80616"/>
                    <a:pt x="268717" y="82603"/>
                  </a:cubicBezTo>
                  <a:lnTo>
                    <a:pt x="188960" y="223722"/>
                  </a:lnTo>
                  <a:cubicBezTo>
                    <a:pt x="187773" y="225822"/>
                    <a:pt x="185547" y="227119"/>
                    <a:pt x="183135" y="227115"/>
                  </a:cubicBezTo>
                  <a:lnTo>
                    <a:pt x="124138" y="227115"/>
                  </a:lnTo>
                  <a:cubicBezTo>
                    <a:pt x="121726" y="227119"/>
                    <a:pt x="119500" y="225822"/>
                    <a:pt x="118313" y="223722"/>
                  </a:cubicBezTo>
                  <a:lnTo>
                    <a:pt x="38556" y="82603"/>
                  </a:lnTo>
                  <a:cubicBezTo>
                    <a:pt x="37433" y="80616"/>
                    <a:pt x="35375" y="79340"/>
                    <a:pt x="33096" y="79218"/>
                  </a:cubicBezTo>
                  <a:cubicBezTo>
                    <a:pt x="30818" y="79096"/>
                    <a:pt x="28635" y="80146"/>
                    <a:pt x="27307" y="82002"/>
                  </a:cubicBezTo>
                  <a:lnTo>
                    <a:pt x="0" y="120237"/>
                  </a:lnTo>
                  <a:moveTo>
                    <a:pt x="13359" y="227115"/>
                  </a:moveTo>
                  <a:lnTo>
                    <a:pt x="95041" y="82603"/>
                  </a:lnTo>
                  <a:cubicBezTo>
                    <a:pt x="96163" y="80616"/>
                    <a:pt x="98222" y="79340"/>
                    <a:pt x="100500" y="79218"/>
                  </a:cubicBezTo>
                  <a:cubicBezTo>
                    <a:pt x="102779" y="79096"/>
                    <a:pt x="104962" y="80146"/>
                    <a:pt x="106290" y="82001"/>
                  </a:cubicBezTo>
                  <a:lnTo>
                    <a:pt x="133597" y="120237"/>
                  </a:lnTo>
                  <a:moveTo>
                    <a:pt x="280554" y="227115"/>
                  </a:moveTo>
                  <a:lnTo>
                    <a:pt x="198873" y="82603"/>
                  </a:lnTo>
                  <a:cubicBezTo>
                    <a:pt x="197750" y="80616"/>
                    <a:pt x="195692" y="79340"/>
                    <a:pt x="193413" y="79218"/>
                  </a:cubicBezTo>
                  <a:cubicBezTo>
                    <a:pt x="191134" y="79096"/>
                    <a:pt x="188951" y="80146"/>
                    <a:pt x="187624" y="82001"/>
                  </a:cubicBezTo>
                  <a:lnTo>
                    <a:pt x="160316" y="120237"/>
                  </a:lnTo>
                  <a:moveTo>
                    <a:pt x="66798" y="0"/>
                  </a:moveTo>
                  <a:cubicBezTo>
                    <a:pt x="81555" y="0"/>
                    <a:pt x="93518" y="11962"/>
                    <a:pt x="93518" y="26719"/>
                  </a:cubicBezTo>
                  <a:cubicBezTo>
                    <a:pt x="93518" y="41476"/>
                    <a:pt x="81555" y="53438"/>
                    <a:pt x="66798" y="53438"/>
                  </a:cubicBezTo>
                  <a:cubicBezTo>
                    <a:pt x="52041" y="53438"/>
                    <a:pt x="40079" y="41476"/>
                    <a:pt x="40079" y="26719"/>
                  </a:cubicBezTo>
                  <a:cubicBezTo>
                    <a:pt x="40079" y="11962"/>
                    <a:pt x="52041" y="0"/>
                    <a:pt x="66798" y="0"/>
                  </a:cubicBezTo>
                  <a:close/>
                  <a:moveTo>
                    <a:pt x="233795" y="0"/>
                  </a:moveTo>
                  <a:cubicBezTo>
                    <a:pt x="248552" y="0"/>
                    <a:pt x="260514" y="11962"/>
                    <a:pt x="260514" y="26719"/>
                  </a:cubicBezTo>
                  <a:cubicBezTo>
                    <a:pt x="260514" y="41476"/>
                    <a:pt x="248552" y="53438"/>
                    <a:pt x="233795" y="53438"/>
                  </a:cubicBezTo>
                  <a:cubicBezTo>
                    <a:pt x="219038" y="53438"/>
                    <a:pt x="207075" y="41476"/>
                    <a:pt x="207075" y="26719"/>
                  </a:cubicBezTo>
                  <a:cubicBezTo>
                    <a:pt x="207075" y="11962"/>
                    <a:pt x="219038" y="0"/>
                    <a:pt x="233795" y="0"/>
                  </a:cubicBezTo>
                  <a:close/>
                </a:path>
              </a:pathLst>
            </a:custGeom>
            <a:noFill/>
            <a:ln w="13359">
              <a:solidFill>
                <a:srgbClr val="DE8431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36659896-3E73-F1A7-6A79-FFB21FAF4949}"/>
                </a:ext>
              </a:extLst>
            </p:cNvPr>
            <p:cNvSpPr/>
            <p:nvPr/>
          </p:nvSpPr>
          <p:spPr>
            <a:xfrm>
              <a:off x="6564906" y="3272741"/>
              <a:ext cx="241916" cy="298269"/>
            </a:xfrm>
            <a:custGeom>
              <a:avLst/>
              <a:gdLst/>
              <a:ahLst/>
              <a:cxnLst/>
              <a:rect l="0" t="0" r="0" b="0"/>
              <a:pathLst>
                <a:path w="241916" h="298269">
                  <a:moveTo>
                    <a:pt x="73904" y="149348"/>
                  </a:moveTo>
                  <a:lnTo>
                    <a:pt x="45889" y="149348"/>
                  </a:lnTo>
                  <a:cubicBezTo>
                    <a:pt x="20420" y="148917"/>
                    <a:pt x="0" y="128148"/>
                    <a:pt x="0" y="102676"/>
                  </a:cubicBezTo>
                  <a:cubicBezTo>
                    <a:pt x="0" y="77204"/>
                    <a:pt x="20420" y="56434"/>
                    <a:pt x="45889" y="56004"/>
                  </a:cubicBezTo>
                  <a:lnTo>
                    <a:pt x="73891" y="56004"/>
                  </a:lnTo>
                  <a:lnTo>
                    <a:pt x="73891" y="149348"/>
                  </a:lnTo>
                  <a:close/>
                  <a:moveTo>
                    <a:pt x="73891" y="149361"/>
                  </a:moveTo>
                  <a:lnTo>
                    <a:pt x="73891" y="56017"/>
                  </a:lnTo>
                  <a:cubicBezTo>
                    <a:pt x="128673" y="56010"/>
                    <a:pt x="182227" y="39791"/>
                    <a:pt x="227808" y="9405"/>
                  </a:cubicBezTo>
                  <a:lnTo>
                    <a:pt x="241916" y="0"/>
                  </a:lnTo>
                  <a:lnTo>
                    <a:pt x="241916" y="205352"/>
                  </a:lnTo>
                  <a:lnTo>
                    <a:pt x="227795" y="195947"/>
                  </a:lnTo>
                  <a:cubicBezTo>
                    <a:pt x="182225" y="165567"/>
                    <a:pt x="128666" y="149348"/>
                    <a:pt x="73891" y="149348"/>
                  </a:cubicBezTo>
                  <a:close/>
                  <a:moveTo>
                    <a:pt x="68894" y="209427"/>
                  </a:moveTo>
                  <a:cubicBezTo>
                    <a:pt x="60371" y="187690"/>
                    <a:pt x="57686" y="174598"/>
                    <a:pt x="57819" y="149348"/>
                  </a:cubicBezTo>
                  <a:moveTo>
                    <a:pt x="116508" y="209427"/>
                  </a:moveTo>
                  <a:cubicBezTo>
                    <a:pt x="105794" y="188171"/>
                    <a:pt x="102334" y="175279"/>
                    <a:pt x="102401" y="150884"/>
                  </a:cubicBezTo>
                  <a:moveTo>
                    <a:pt x="55374" y="209534"/>
                  </a:moveTo>
                  <a:lnTo>
                    <a:pt x="128158" y="209534"/>
                  </a:lnTo>
                  <a:cubicBezTo>
                    <a:pt x="132606" y="209472"/>
                    <a:pt x="136889" y="211211"/>
                    <a:pt x="140035" y="214357"/>
                  </a:cubicBezTo>
                  <a:cubicBezTo>
                    <a:pt x="143180" y="217502"/>
                    <a:pt x="144920" y="221786"/>
                    <a:pt x="144858" y="226233"/>
                  </a:cubicBezTo>
                  <a:lnTo>
                    <a:pt x="138405" y="281569"/>
                  </a:lnTo>
                  <a:cubicBezTo>
                    <a:pt x="137975" y="290608"/>
                    <a:pt x="130744" y="297839"/>
                    <a:pt x="121705" y="298269"/>
                  </a:cubicBezTo>
                  <a:lnTo>
                    <a:pt x="85367" y="298269"/>
                  </a:lnTo>
                  <a:cubicBezTo>
                    <a:pt x="75004" y="298255"/>
                    <a:pt x="64786" y="295831"/>
                    <a:pt x="55521" y="291188"/>
                  </a:cubicBezTo>
                  <a:lnTo>
                    <a:pt x="36257" y="281529"/>
                  </a:lnTo>
                  <a:lnTo>
                    <a:pt x="16164" y="281543"/>
                  </a:lnTo>
                  <a:moveTo>
                    <a:pt x="58688" y="172113"/>
                  </a:moveTo>
                  <a:lnTo>
                    <a:pt x="30151" y="185005"/>
                  </a:lnTo>
                  <a:lnTo>
                    <a:pt x="10980" y="185005"/>
                  </a:lnTo>
                </a:path>
              </a:pathLst>
            </a:custGeom>
            <a:noFill/>
            <a:ln w="13359">
              <a:solidFill>
                <a:srgbClr val="E55753"/>
              </a:solidFill>
            </a:ln>
          </p:spPr>
          <p:txBody>
            <a:bodyPr rtlCol="0" anchor="ctr"/>
            <a:lstStyle/>
            <a:p>
              <a:pPr algn="ctr"/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77731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4CC7-57F8-5B3A-1112-4224390D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Como </a:t>
            </a:r>
            <a:r>
              <a:rPr lang="en-US" err="1">
                <a:latin typeface="Arial"/>
                <a:cs typeface="Arial"/>
              </a:rPr>
              <a:t>Aderir</a:t>
            </a:r>
            <a:endParaRPr lang="en-US" err="1"/>
          </a:p>
        </p:txBody>
      </p: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50C3AA-0287-9F1E-C33C-8A09DDC3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35" y="2000072"/>
            <a:ext cx="7272619" cy="3552618"/>
          </a:xfrm>
          <a:prstGeom prst="rect">
            <a:avLst/>
          </a:prstGeom>
        </p:spPr>
      </p:pic>
      <p:pic>
        <p:nvPicPr>
          <p:cNvPr id="3" name="Imagem 2" descr="Uma imagem com padrão, quadrado, Simetria, píxel&#10;&#10;Os conteúdos gerados por IA poderão estar incorretos.">
            <a:extLst>
              <a:ext uri="{FF2B5EF4-FFF2-40B4-BE49-F238E27FC236}">
                <a16:creationId xmlns:a16="http://schemas.microsoft.com/office/drawing/2014/main" id="{7ADFA9CD-F390-F0C6-B8EA-17BDC2FB1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577" y="2041921"/>
            <a:ext cx="3583782" cy="35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B2B0-F8A8-8DEB-7343-E6B02262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F37000-A8ED-EED4-FB1C-4BB364B7A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Artur Gaspar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BFDA-4DE5-46A0-C943-C728126D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8C731BC-C3B8-FAF5-EFA5-DBD08659042E}"/>
              </a:ext>
            </a:extLst>
          </p:cNvPr>
          <p:cNvSpPr txBox="1"/>
          <p:nvPr/>
        </p:nvSpPr>
        <p:spPr>
          <a:xfrm>
            <a:off x="1091469" y="740653"/>
            <a:ext cx="4525594" cy="278247"/>
          </a:xfrm>
          <a:prstGeom prst="rect">
            <a:avLst/>
          </a:prstGeom>
        </p:spPr>
        <p:txBody>
          <a:bodyPr vert="horz" wrap="square" lIns="0" tIns="8856" rIns="0" bIns="0" rtlCol="0" anchor="t">
            <a:spAutoFit/>
          </a:bodyPr>
          <a:lstStyle/>
          <a:p>
            <a:pPr marL="7620">
              <a:spcBef>
                <a:spcPts val="69"/>
              </a:spcBef>
            </a:pPr>
            <a:r>
              <a:rPr lang="pt-PT" sz="1750" spc="112">
                <a:latin typeface="Arial"/>
                <a:cs typeface="Arial"/>
              </a:rPr>
              <a:t>FUNCIONALIDADES| CRONOGRAMA</a:t>
            </a:r>
            <a:endParaRPr lang="en-US" sz="1789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1">
            <a:extLst>
              <a:ext uri="{FF2B5EF4-FFF2-40B4-BE49-F238E27FC236}">
                <a16:creationId xmlns:a16="http://schemas.microsoft.com/office/drawing/2014/main" id="{98DAE6F6-9172-915F-81BE-5739EC3C5439}"/>
              </a:ext>
            </a:extLst>
          </p:cNvPr>
          <p:cNvSpPr/>
          <p:nvPr/>
        </p:nvSpPr>
        <p:spPr>
          <a:xfrm>
            <a:off x="6447693" y="3195564"/>
            <a:ext cx="2004646" cy="1055076"/>
          </a:xfrm>
          <a:custGeom>
            <a:avLst/>
            <a:gdLst/>
            <a:ahLst/>
            <a:cxnLst/>
            <a:rect l="0" t="0" r="0" b="0"/>
            <a:pathLst>
              <a:path w="2004646" h="1055076">
                <a:moveTo>
                  <a:pt x="105507" y="0"/>
                </a:moveTo>
                <a:lnTo>
                  <a:pt x="1899138" y="0"/>
                </a:lnTo>
                <a:cubicBezTo>
                  <a:pt x="1899138" y="0"/>
                  <a:pt x="2004646" y="0"/>
                  <a:pt x="2004646" y="105507"/>
                </a:cubicBezTo>
                <a:lnTo>
                  <a:pt x="2004646" y="949569"/>
                </a:lnTo>
                <a:cubicBezTo>
                  <a:pt x="2004646" y="949569"/>
                  <a:pt x="2004646" y="1055076"/>
                  <a:pt x="1899138" y="1055076"/>
                </a:cubicBezTo>
                <a:lnTo>
                  <a:pt x="105507" y="1055076"/>
                </a:lnTo>
                <a:cubicBezTo>
                  <a:pt x="105507" y="1055076"/>
                  <a:pt x="0" y="1055076"/>
                  <a:pt x="0" y="949569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6AB8FFF8-E1F2-C64D-FB73-78BF05E52A07}"/>
              </a:ext>
            </a:extLst>
          </p:cNvPr>
          <p:cNvSpPr/>
          <p:nvPr/>
        </p:nvSpPr>
        <p:spPr>
          <a:xfrm>
            <a:off x="2192217" y="3090056"/>
            <a:ext cx="1582615" cy="1266092"/>
          </a:xfrm>
          <a:custGeom>
            <a:avLst/>
            <a:gdLst/>
            <a:ahLst/>
            <a:cxnLst/>
            <a:rect l="0" t="0" r="0" b="0"/>
            <a:pathLst>
              <a:path w="1582615" h="1266092">
                <a:moveTo>
                  <a:pt x="105507" y="0"/>
                </a:moveTo>
                <a:lnTo>
                  <a:pt x="1477107" y="0"/>
                </a:lnTo>
                <a:cubicBezTo>
                  <a:pt x="1477107" y="0"/>
                  <a:pt x="1582615" y="0"/>
                  <a:pt x="1582615" y="105507"/>
                </a:cubicBezTo>
                <a:lnTo>
                  <a:pt x="1582615" y="1160584"/>
                </a:lnTo>
                <a:cubicBezTo>
                  <a:pt x="1582615" y="1160584"/>
                  <a:pt x="1582615" y="1266092"/>
                  <a:pt x="1477107" y="1266092"/>
                </a:cubicBezTo>
                <a:lnTo>
                  <a:pt x="105507" y="1266092"/>
                </a:lnTo>
                <a:cubicBezTo>
                  <a:pt x="105507" y="1266092"/>
                  <a:pt x="0" y="1266092"/>
                  <a:pt x="0" y="1160584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484848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Rounded Rectangle 3">
            <a:extLst>
              <a:ext uri="{FF2B5EF4-FFF2-40B4-BE49-F238E27FC236}">
                <a16:creationId xmlns:a16="http://schemas.microsoft.com/office/drawing/2014/main" id="{DD9C21C7-D4AE-739E-AAFF-20050EF700A2}"/>
              </a:ext>
            </a:extLst>
          </p:cNvPr>
          <p:cNvSpPr/>
          <p:nvPr/>
        </p:nvSpPr>
        <p:spPr>
          <a:xfrm>
            <a:off x="8718307" y="4232232"/>
            <a:ext cx="1605565" cy="1055076"/>
          </a:xfrm>
          <a:custGeom>
            <a:avLst/>
            <a:gdLst/>
            <a:ahLst/>
            <a:cxnLst/>
            <a:rect l="0" t="0" r="0" b="0"/>
            <a:pathLst>
              <a:path w="1477107" h="1055076">
                <a:moveTo>
                  <a:pt x="105507" y="0"/>
                </a:moveTo>
                <a:lnTo>
                  <a:pt x="1371600" y="0"/>
                </a:lnTo>
                <a:cubicBezTo>
                  <a:pt x="1371600" y="0"/>
                  <a:pt x="1477107" y="0"/>
                  <a:pt x="1477107" y="105507"/>
                </a:cubicBezTo>
                <a:lnTo>
                  <a:pt x="1477107" y="949569"/>
                </a:lnTo>
                <a:cubicBezTo>
                  <a:pt x="1477107" y="949569"/>
                  <a:pt x="1477107" y="1055076"/>
                  <a:pt x="1371600" y="1055076"/>
                </a:cubicBezTo>
                <a:lnTo>
                  <a:pt x="105507" y="1055076"/>
                </a:lnTo>
                <a:cubicBezTo>
                  <a:pt x="105507" y="1055076"/>
                  <a:pt x="0" y="1055076"/>
                  <a:pt x="0" y="949569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3E0A3662-501C-70C7-D996-1B71F8B8B08C}"/>
              </a:ext>
            </a:extLst>
          </p:cNvPr>
          <p:cNvSpPr/>
          <p:nvPr/>
        </p:nvSpPr>
        <p:spPr>
          <a:xfrm>
            <a:off x="8704609" y="2175656"/>
            <a:ext cx="1605566" cy="1055076"/>
          </a:xfrm>
          <a:custGeom>
            <a:avLst/>
            <a:gdLst/>
            <a:ahLst/>
            <a:cxnLst/>
            <a:rect l="0" t="0" r="0" b="0"/>
            <a:pathLst>
              <a:path w="1477107" h="1055076">
                <a:moveTo>
                  <a:pt x="105507" y="0"/>
                </a:moveTo>
                <a:lnTo>
                  <a:pt x="1371600" y="0"/>
                </a:lnTo>
                <a:cubicBezTo>
                  <a:pt x="1371600" y="0"/>
                  <a:pt x="1477107" y="0"/>
                  <a:pt x="1477107" y="105507"/>
                </a:cubicBezTo>
                <a:lnTo>
                  <a:pt x="1477107" y="949569"/>
                </a:lnTo>
                <a:cubicBezTo>
                  <a:pt x="1477107" y="949569"/>
                  <a:pt x="1477107" y="1055076"/>
                  <a:pt x="1371600" y="1055076"/>
                </a:cubicBezTo>
                <a:lnTo>
                  <a:pt x="105507" y="1055076"/>
                </a:lnTo>
                <a:cubicBezTo>
                  <a:pt x="105507" y="1055076"/>
                  <a:pt x="0" y="1055076"/>
                  <a:pt x="0" y="949569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20A523CF-8274-C1EB-62C4-C45542888902}"/>
              </a:ext>
            </a:extLst>
          </p:cNvPr>
          <p:cNvSpPr/>
          <p:nvPr/>
        </p:nvSpPr>
        <p:spPr>
          <a:xfrm>
            <a:off x="4267202" y="2281165"/>
            <a:ext cx="1688123" cy="844061"/>
          </a:xfrm>
          <a:custGeom>
            <a:avLst/>
            <a:gdLst/>
            <a:ahLst/>
            <a:cxnLst/>
            <a:rect l="0" t="0" r="0" b="0"/>
            <a:pathLst>
              <a:path w="1688123" h="844061">
                <a:moveTo>
                  <a:pt x="105507" y="0"/>
                </a:moveTo>
                <a:lnTo>
                  <a:pt x="1582615" y="0"/>
                </a:lnTo>
                <a:cubicBezTo>
                  <a:pt x="1582615" y="0"/>
                  <a:pt x="1688123" y="0"/>
                  <a:pt x="1688123" y="105507"/>
                </a:cubicBezTo>
                <a:lnTo>
                  <a:pt x="1688123" y="738553"/>
                </a:lnTo>
                <a:cubicBezTo>
                  <a:pt x="1688123" y="738553"/>
                  <a:pt x="1688123" y="844061"/>
                  <a:pt x="1582615" y="844061"/>
                </a:cubicBezTo>
                <a:lnTo>
                  <a:pt x="105507" y="844061"/>
                </a:lnTo>
                <a:cubicBezTo>
                  <a:pt x="105507" y="844061"/>
                  <a:pt x="0" y="844061"/>
                  <a:pt x="0" y="738553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0E621C03-E722-32DC-7C4F-FA128E3E8BAE}"/>
              </a:ext>
            </a:extLst>
          </p:cNvPr>
          <p:cNvSpPr/>
          <p:nvPr/>
        </p:nvSpPr>
        <p:spPr>
          <a:xfrm>
            <a:off x="4267202" y="3301073"/>
            <a:ext cx="1688123" cy="844061"/>
          </a:xfrm>
          <a:custGeom>
            <a:avLst/>
            <a:gdLst/>
            <a:ahLst/>
            <a:cxnLst/>
            <a:rect l="0" t="0" r="0" b="0"/>
            <a:pathLst>
              <a:path w="1688123" h="844061">
                <a:moveTo>
                  <a:pt x="105507" y="0"/>
                </a:moveTo>
                <a:lnTo>
                  <a:pt x="1582615" y="0"/>
                </a:lnTo>
                <a:cubicBezTo>
                  <a:pt x="1582615" y="0"/>
                  <a:pt x="1688123" y="0"/>
                  <a:pt x="1688123" y="105507"/>
                </a:cubicBezTo>
                <a:lnTo>
                  <a:pt x="1688123" y="738553"/>
                </a:lnTo>
                <a:cubicBezTo>
                  <a:pt x="1688123" y="738553"/>
                  <a:pt x="1688123" y="844061"/>
                  <a:pt x="1582615" y="844061"/>
                </a:cubicBezTo>
                <a:lnTo>
                  <a:pt x="105507" y="844061"/>
                </a:lnTo>
                <a:cubicBezTo>
                  <a:pt x="105507" y="844061"/>
                  <a:pt x="0" y="844061"/>
                  <a:pt x="0" y="738553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Rounded Rectangle 7">
            <a:extLst>
              <a:ext uri="{FF2B5EF4-FFF2-40B4-BE49-F238E27FC236}">
                <a16:creationId xmlns:a16="http://schemas.microsoft.com/office/drawing/2014/main" id="{FB1077F7-9FDE-12F9-E83D-C624FD908487}"/>
              </a:ext>
            </a:extLst>
          </p:cNvPr>
          <p:cNvSpPr/>
          <p:nvPr/>
        </p:nvSpPr>
        <p:spPr>
          <a:xfrm>
            <a:off x="4267202" y="4320979"/>
            <a:ext cx="1688123" cy="633046"/>
          </a:xfrm>
          <a:custGeom>
            <a:avLst/>
            <a:gdLst/>
            <a:ahLst/>
            <a:cxnLst/>
            <a:rect l="0" t="0" r="0" b="0"/>
            <a:pathLst>
              <a:path w="1688123" h="633046">
                <a:moveTo>
                  <a:pt x="105507" y="0"/>
                </a:moveTo>
                <a:lnTo>
                  <a:pt x="1582615" y="0"/>
                </a:lnTo>
                <a:cubicBezTo>
                  <a:pt x="1582615" y="0"/>
                  <a:pt x="1688123" y="0"/>
                  <a:pt x="1688123" y="105507"/>
                </a:cubicBezTo>
                <a:lnTo>
                  <a:pt x="1688123" y="527538"/>
                </a:lnTo>
                <a:cubicBezTo>
                  <a:pt x="1688123" y="527538"/>
                  <a:pt x="1688123" y="633046"/>
                  <a:pt x="1582615" y="633046"/>
                </a:cubicBezTo>
                <a:lnTo>
                  <a:pt x="105507" y="633046"/>
                </a:lnTo>
                <a:cubicBezTo>
                  <a:pt x="105507" y="633046"/>
                  <a:pt x="0" y="633046"/>
                  <a:pt x="0" y="527538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Rounded Rectangle 8">
            <a:extLst>
              <a:ext uri="{FF2B5EF4-FFF2-40B4-BE49-F238E27FC236}">
                <a16:creationId xmlns:a16="http://schemas.microsoft.com/office/drawing/2014/main" id="{F4B2221F-87B3-2E1E-5158-D05D21E9FD84}"/>
              </a:ext>
            </a:extLst>
          </p:cNvPr>
          <p:cNvSpPr/>
          <p:nvPr/>
        </p:nvSpPr>
        <p:spPr>
          <a:xfrm>
            <a:off x="8775457" y="3437754"/>
            <a:ext cx="1548415" cy="633046"/>
          </a:xfrm>
          <a:custGeom>
            <a:avLst/>
            <a:gdLst/>
            <a:ahLst/>
            <a:cxnLst/>
            <a:rect l="0" t="0" r="0" b="0"/>
            <a:pathLst>
              <a:path w="1477107" h="633046">
                <a:moveTo>
                  <a:pt x="105507" y="0"/>
                </a:moveTo>
                <a:lnTo>
                  <a:pt x="1371600" y="0"/>
                </a:lnTo>
                <a:cubicBezTo>
                  <a:pt x="1371600" y="0"/>
                  <a:pt x="1477107" y="0"/>
                  <a:pt x="1477107" y="105507"/>
                </a:cubicBezTo>
                <a:lnTo>
                  <a:pt x="1477107" y="527538"/>
                </a:lnTo>
                <a:cubicBezTo>
                  <a:pt x="1477107" y="527538"/>
                  <a:pt x="1477107" y="633046"/>
                  <a:pt x="1371600" y="633046"/>
                </a:cubicBezTo>
                <a:lnTo>
                  <a:pt x="105507" y="633046"/>
                </a:lnTo>
                <a:cubicBezTo>
                  <a:pt x="105507" y="633046"/>
                  <a:pt x="0" y="633046"/>
                  <a:pt x="0" y="527538"/>
                </a:cubicBezTo>
                <a:lnTo>
                  <a:pt x="0" y="105507"/>
                </a:lnTo>
                <a:cubicBezTo>
                  <a:pt x="0" y="105507"/>
                  <a:pt x="0" y="0"/>
                  <a:pt x="105507" y="0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F096EE-BD9C-75FF-858E-D81CEB572864}"/>
              </a:ext>
            </a:extLst>
          </p:cNvPr>
          <p:cNvGrpSpPr/>
          <p:nvPr/>
        </p:nvGrpSpPr>
        <p:grpSpPr>
          <a:xfrm>
            <a:off x="5955324" y="2703196"/>
            <a:ext cx="479180" cy="1077057"/>
            <a:chOff x="3974123" y="1688123"/>
            <a:chExt cx="479180" cy="1077057"/>
          </a:xfrm>
        </p:grpSpPr>
        <p:sp>
          <p:nvSpPr>
            <p:cNvPr id="65" name="Rounded Rectangle 10">
              <a:extLst>
                <a:ext uri="{FF2B5EF4-FFF2-40B4-BE49-F238E27FC236}">
                  <a16:creationId xmlns:a16="http://schemas.microsoft.com/office/drawing/2014/main" id="{AF24518D-EE8E-96E0-0D51-0CEF06253CD6}"/>
                </a:ext>
              </a:extLst>
            </p:cNvPr>
            <p:cNvSpPr/>
            <p:nvPr/>
          </p:nvSpPr>
          <p:spPr>
            <a:xfrm>
              <a:off x="3974123" y="1688123"/>
              <a:ext cx="474784" cy="1019907"/>
            </a:xfrm>
            <a:custGeom>
              <a:avLst/>
              <a:gdLst/>
              <a:ahLst/>
              <a:cxnLst/>
              <a:rect l="0" t="0" r="0" b="0"/>
              <a:pathLst>
                <a:path w="474784" h="1019907">
                  <a:moveTo>
                    <a:pt x="0" y="0"/>
                  </a:moveTo>
                  <a:lnTo>
                    <a:pt x="123092" y="0"/>
                  </a:lnTo>
                  <a:lnTo>
                    <a:pt x="246184" y="0"/>
                  </a:lnTo>
                  <a:lnTo>
                    <a:pt x="246184" y="509953"/>
                  </a:lnTo>
                  <a:lnTo>
                    <a:pt x="246184" y="1019907"/>
                  </a:lnTo>
                  <a:lnTo>
                    <a:pt x="369276" y="1019907"/>
                  </a:lnTo>
                  <a:lnTo>
                    <a:pt x="474784" y="1019907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6" name="Rounded Rectangle 11">
              <a:extLst>
                <a:ext uri="{FF2B5EF4-FFF2-40B4-BE49-F238E27FC236}">
                  <a16:creationId xmlns:a16="http://schemas.microsoft.com/office/drawing/2014/main" id="{BC190359-D082-0EB4-50C5-EACB011FC85E}"/>
                </a:ext>
              </a:extLst>
            </p:cNvPr>
            <p:cNvSpPr/>
            <p:nvPr/>
          </p:nvSpPr>
          <p:spPr>
            <a:xfrm>
              <a:off x="4396153" y="26508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E88B9D6-B7AB-4967-1009-95FB8368FC6A}"/>
              </a:ext>
            </a:extLst>
          </p:cNvPr>
          <p:cNvGrpSpPr/>
          <p:nvPr/>
        </p:nvGrpSpPr>
        <p:grpSpPr>
          <a:xfrm>
            <a:off x="8496169" y="2636229"/>
            <a:ext cx="140676" cy="1077057"/>
            <a:chOff x="6435969" y="1630973"/>
            <a:chExt cx="140676" cy="1077057"/>
          </a:xfrm>
        </p:grpSpPr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7FC10CD2-78F6-D0D9-44D2-4BDAF72FF63D}"/>
                </a:ext>
              </a:extLst>
            </p:cNvPr>
            <p:cNvSpPr/>
            <p:nvPr/>
          </p:nvSpPr>
          <p:spPr>
            <a:xfrm>
              <a:off x="6435969" y="1688123"/>
              <a:ext cx="140676" cy="1019907"/>
            </a:xfrm>
            <a:custGeom>
              <a:avLst/>
              <a:gdLst/>
              <a:ahLst/>
              <a:cxnLst/>
              <a:rect l="0" t="0" r="0" b="0"/>
              <a:pathLst>
                <a:path w="140676" h="1019907">
                  <a:moveTo>
                    <a:pt x="87923" y="0"/>
                  </a:moveTo>
                  <a:lnTo>
                    <a:pt x="52753" y="0"/>
                  </a:lnTo>
                  <a:lnTo>
                    <a:pt x="0" y="0"/>
                  </a:lnTo>
                  <a:lnTo>
                    <a:pt x="0" y="254976"/>
                  </a:lnTo>
                  <a:lnTo>
                    <a:pt x="0" y="509953"/>
                  </a:lnTo>
                  <a:lnTo>
                    <a:pt x="70338" y="509953"/>
                  </a:lnTo>
                  <a:lnTo>
                    <a:pt x="140676" y="509953"/>
                  </a:lnTo>
                  <a:lnTo>
                    <a:pt x="140676" y="764930"/>
                  </a:lnTo>
                  <a:lnTo>
                    <a:pt x="140676" y="1019907"/>
                  </a:lnTo>
                  <a:lnTo>
                    <a:pt x="87923" y="1019907"/>
                  </a:lnTo>
                  <a:lnTo>
                    <a:pt x="35169" y="1019907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9" name="Rounded Rectangle 14">
              <a:extLst>
                <a:ext uri="{FF2B5EF4-FFF2-40B4-BE49-F238E27FC236}">
                  <a16:creationId xmlns:a16="http://schemas.microsoft.com/office/drawing/2014/main" id="{4E58443B-FC81-EC91-4CDC-475A1162DB29}"/>
                </a:ext>
              </a:extLst>
            </p:cNvPr>
            <p:cNvSpPr/>
            <p:nvPr/>
          </p:nvSpPr>
          <p:spPr>
            <a:xfrm>
              <a:off x="6471138" y="1630973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6DC98D-B0AB-C532-C042-C2443D21ECF9}"/>
              </a:ext>
            </a:extLst>
          </p:cNvPr>
          <p:cNvGrpSpPr/>
          <p:nvPr/>
        </p:nvGrpSpPr>
        <p:grpSpPr>
          <a:xfrm>
            <a:off x="3774832" y="2646046"/>
            <a:ext cx="479181" cy="1077057"/>
            <a:chOff x="1793630" y="1630973"/>
            <a:chExt cx="479181" cy="1077057"/>
          </a:xfrm>
        </p:grpSpPr>
        <p:sp>
          <p:nvSpPr>
            <p:cNvPr id="71" name="Rounded Rectangle 16">
              <a:extLst>
                <a:ext uri="{FF2B5EF4-FFF2-40B4-BE49-F238E27FC236}">
                  <a16:creationId xmlns:a16="http://schemas.microsoft.com/office/drawing/2014/main" id="{8005693A-CBA5-A354-1DAD-FD4EDA710C7B}"/>
                </a:ext>
              </a:extLst>
            </p:cNvPr>
            <p:cNvSpPr/>
            <p:nvPr/>
          </p:nvSpPr>
          <p:spPr>
            <a:xfrm>
              <a:off x="1793630" y="1688123"/>
              <a:ext cx="474784" cy="1019907"/>
            </a:xfrm>
            <a:custGeom>
              <a:avLst/>
              <a:gdLst/>
              <a:ahLst/>
              <a:cxnLst/>
              <a:rect l="0" t="0" r="0" b="0"/>
              <a:pathLst>
                <a:path w="474784" h="1019907">
                  <a:moveTo>
                    <a:pt x="474784" y="0"/>
                  </a:moveTo>
                  <a:lnTo>
                    <a:pt x="369276" y="0"/>
                  </a:lnTo>
                  <a:lnTo>
                    <a:pt x="246184" y="0"/>
                  </a:lnTo>
                  <a:lnTo>
                    <a:pt x="246184" y="509953"/>
                  </a:lnTo>
                  <a:lnTo>
                    <a:pt x="246184" y="1019907"/>
                  </a:lnTo>
                  <a:lnTo>
                    <a:pt x="123092" y="1019907"/>
                  </a:lnTo>
                  <a:lnTo>
                    <a:pt x="0" y="1019907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2" name="Rounded Rectangle 17">
              <a:extLst>
                <a:ext uri="{FF2B5EF4-FFF2-40B4-BE49-F238E27FC236}">
                  <a16:creationId xmlns:a16="http://schemas.microsoft.com/office/drawing/2014/main" id="{2552F6CC-8C12-9DE8-B1B5-25903B6FBE09}"/>
                </a:ext>
              </a:extLst>
            </p:cNvPr>
            <p:cNvSpPr/>
            <p:nvPr/>
          </p:nvSpPr>
          <p:spPr>
            <a:xfrm>
              <a:off x="2215661" y="1630973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912917C-CC21-F0BF-5F55-444C93914B4B}"/>
              </a:ext>
            </a:extLst>
          </p:cNvPr>
          <p:cNvGrpSpPr/>
          <p:nvPr/>
        </p:nvGrpSpPr>
        <p:grpSpPr>
          <a:xfrm>
            <a:off x="8452339" y="3665952"/>
            <a:ext cx="57150" cy="114300"/>
            <a:chOff x="6471138" y="2650880"/>
            <a:chExt cx="57150" cy="114300"/>
          </a:xfrm>
        </p:grpSpPr>
        <p:sp>
          <p:nvSpPr>
            <p:cNvPr id="74" name="Rounded Rectangle 19">
              <a:extLst>
                <a:ext uri="{FF2B5EF4-FFF2-40B4-BE49-F238E27FC236}">
                  <a16:creationId xmlns:a16="http://schemas.microsoft.com/office/drawing/2014/main" id="{4E862DD6-4984-B0AB-C37F-A4C253E6CBD3}"/>
                </a:ext>
              </a:extLst>
            </p:cNvPr>
            <p:cNvSpPr/>
            <p:nvPr/>
          </p:nvSpPr>
          <p:spPr>
            <a:xfrm>
              <a:off x="6471138" y="2708030"/>
              <a:ext cx="52753" cy="8792"/>
            </a:xfrm>
            <a:custGeom>
              <a:avLst/>
              <a:gdLst/>
              <a:ahLst/>
              <a:cxnLst/>
              <a:rect l="0" t="0" r="0" b="0"/>
              <a:pathLst>
                <a:path w="52753" h="8792">
                  <a:moveTo>
                    <a:pt x="52753" y="0"/>
                  </a:moveTo>
                  <a:lnTo>
                    <a:pt x="35169" y="0"/>
                  </a:lnTo>
                  <a:lnTo>
                    <a:pt x="0" y="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5" name="Rounded Rectangle 20">
              <a:extLst>
                <a:ext uri="{FF2B5EF4-FFF2-40B4-BE49-F238E27FC236}">
                  <a16:creationId xmlns:a16="http://schemas.microsoft.com/office/drawing/2014/main" id="{72E1F1C4-9E06-126C-656F-28C4EE52ACB4}"/>
                </a:ext>
              </a:extLst>
            </p:cNvPr>
            <p:cNvSpPr/>
            <p:nvPr/>
          </p:nvSpPr>
          <p:spPr>
            <a:xfrm>
              <a:off x="6471138" y="26508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F0F442E-37ED-6AF3-CCFB-865D2A4B215D}"/>
              </a:ext>
            </a:extLst>
          </p:cNvPr>
          <p:cNvGrpSpPr/>
          <p:nvPr/>
        </p:nvGrpSpPr>
        <p:grpSpPr>
          <a:xfrm>
            <a:off x="8417170" y="3723102"/>
            <a:ext cx="249481" cy="1230923"/>
            <a:chOff x="6435969" y="2708030"/>
            <a:chExt cx="140676" cy="1077058"/>
          </a:xfrm>
        </p:grpSpPr>
        <p:sp>
          <p:nvSpPr>
            <p:cNvPr id="77" name="Rounded Rectangle 22">
              <a:extLst>
                <a:ext uri="{FF2B5EF4-FFF2-40B4-BE49-F238E27FC236}">
                  <a16:creationId xmlns:a16="http://schemas.microsoft.com/office/drawing/2014/main" id="{1D17E9EB-7CD5-BDF2-5418-8418FDCACB11}"/>
                </a:ext>
              </a:extLst>
            </p:cNvPr>
            <p:cNvSpPr/>
            <p:nvPr/>
          </p:nvSpPr>
          <p:spPr>
            <a:xfrm>
              <a:off x="6435969" y="2708030"/>
              <a:ext cx="140676" cy="1019907"/>
            </a:xfrm>
            <a:custGeom>
              <a:avLst/>
              <a:gdLst/>
              <a:ahLst/>
              <a:cxnLst/>
              <a:rect l="0" t="0" r="0" b="0"/>
              <a:pathLst>
                <a:path w="140676" h="1019907">
                  <a:moveTo>
                    <a:pt x="35169" y="0"/>
                  </a:moveTo>
                  <a:lnTo>
                    <a:pt x="87923" y="0"/>
                  </a:lnTo>
                  <a:lnTo>
                    <a:pt x="140676" y="0"/>
                  </a:lnTo>
                  <a:lnTo>
                    <a:pt x="140676" y="254976"/>
                  </a:lnTo>
                  <a:lnTo>
                    <a:pt x="140676" y="509953"/>
                  </a:lnTo>
                  <a:lnTo>
                    <a:pt x="70338" y="509953"/>
                  </a:lnTo>
                  <a:lnTo>
                    <a:pt x="0" y="509953"/>
                  </a:lnTo>
                  <a:lnTo>
                    <a:pt x="0" y="764930"/>
                  </a:lnTo>
                  <a:lnTo>
                    <a:pt x="0" y="1019907"/>
                  </a:lnTo>
                  <a:lnTo>
                    <a:pt x="52753" y="1019907"/>
                  </a:lnTo>
                  <a:lnTo>
                    <a:pt x="87923" y="1019907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8" name="Rounded Rectangle 23">
              <a:extLst>
                <a:ext uri="{FF2B5EF4-FFF2-40B4-BE49-F238E27FC236}">
                  <a16:creationId xmlns:a16="http://schemas.microsoft.com/office/drawing/2014/main" id="{86A68F55-F369-2F5D-8C0C-A8097479AA8F}"/>
                </a:ext>
              </a:extLst>
            </p:cNvPr>
            <p:cNvSpPr/>
            <p:nvPr/>
          </p:nvSpPr>
          <p:spPr>
            <a:xfrm>
              <a:off x="6471138" y="3670788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BAF53F5-C9CE-A5B2-C42A-1A359BA92B2F}"/>
              </a:ext>
            </a:extLst>
          </p:cNvPr>
          <p:cNvGrpSpPr/>
          <p:nvPr/>
        </p:nvGrpSpPr>
        <p:grpSpPr>
          <a:xfrm>
            <a:off x="5955324" y="3665952"/>
            <a:ext cx="479180" cy="971550"/>
            <a:chOff x="3974123" y="2650880"/>
            <a:chExt cx="479180" cy="971550"/>
          </a:xfrm>
        </p:grpSpPr>
        <p:sp>
          <p:nvSpPr>
            <p:cNvPr id="80" name="Rounded Rectangle 25">
              <a:extLst>
                <a:ext uri="{FF2B5EF4-FFF2-40B4-BE49-F238E27FC236}">
                  <a16:creationId xmlns:a16="http://schemas.microsoft.com/office/drawing/2014/main" id="{646F9852-FCF5-9318-023C-8292D40EDFFC}"/>
                </a:ext>
              </a:extLst>
            </p:cNvPr>
            <p:cNvSpPr/>
            <p:nvPr/>
          </p:nvSpPr>
          <p:spPr>
            <a:xfrm>
              <a:off x="3974123" y="2708030"/>
              <a:ext cx="474784" cy="914400"/>
            </a:xfrm>
            <a:custGeom>
              <a:avLst/>
              <a:gdLst/>
              <a:ahLst/>
              <a:cxnLst/>
              <a:rect l="0" t="0" r="0" b="0"/>
              <a:pathLst>
                <a:path w="474784" h="914400">
                  <a:moveTo>
                    <a:pt x="474784" y="0"/>
                  </a:moveTo>
                  <a:lnTo>
                    <a:pt x="369276" y="0"/>
                  </a:lnTo>
                  <a:lnTo>
                    <a:pt x="246184" y="0"/>
                  </a:lnTo>
                  <a:lnTo>
                    <a:pt x="246184" y="457200"/>
                  </a:lnTo>
                  <a:lnTo>
                    <a:pt x="246184" y="914400"/>
                  </a:lnTo>
                  <a:lnTo>
                    <a:pt x="123092" y="914400"/>
                  </a:lnTo>
                  <a:lnTo>
                    <a:pt x="0" y="9144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1" name="Rounded Rectangle 26">
              <a:extLst>
                <a:ext uri="{FF2B5EF4-FFF2-40B4-BE49-F238E27FC236}">
                  <a16:creationId xmlns:a16="http://schemas.microsoft.com/office/drawing/2014/main" id="{17888B29-50B0-B425-3BE8-5AD030734C54}"/>
                </a:ext>
              </a:extLst>
            </p:cNvPr>
            <p:cNvSpPr/>
            <p:nvPr/>
          </p:nvSpPr>
          <p:spPr>
            <a:xfrm>
              <a:off x="4396153" y="26508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9170A7D-7E9C-F189-CE06-A550AE234AA7}"/>
              </a:ext>
            </a:extLst>
          </p:cNvPr>
          <p:cNvGrpSpPr/>
          <p:nvPr/>
        </p:nvGrpSpPr>
        <p:grpSpPr>
          <a:xfrm>
            <a:off x="5955324" y="3665952"/>
            <a:ext cx="479180" cy="114300"/>
            <a:chOff x="3974123" y="2650880"/>
            <a:chExt cx="479180" cy="114300"/>
          </a:xfrm>
        </p:grpSpPr>
        <p:sp>
          <p:nvSpPr>
            <p:cNvPr id="83" name="Rounded Rectangle 28">
              <a:extLst>
                <a:ext uri="{FF2B5EF4-FFF2-40B4-BE49-F238E27FC236}">
                  <a16:creationId xmlns:a16="http://schemas.microsoft.com/office/drawing/2014/main" id="{E21B3CD4-4C59-0197-0F93-89C7640FA2B3}"/>
                </a:ext>
              </a:extLst>
            </p:cNvPr>
            <p:cNvSpPr/>
            <p:nvPr/>
          </p:nvSpPr>
          <p:spPr>
            <a:xfrm>
              <a:off x="3974123" y="2708030"/>
              <a:ext cx="474784" cy="8792"/>
            </a:xfrm>
            <a:custGeom>
              <a:avLst/>
              <a:gdLst/>
              <a:ahLst/>
              <a:cxnLst/>
              <a:rect l="0" t="0" r="0" b="0"/>
              <a:pathLst>
                <a:path w="474784" h="8792">
                  <a:moveTo>
                    <a:pt x="0" y="0"/>
                  </a:moveTo>
                  <a:lnTo>
                    <a:pt x="246184" y="0"/>
                  </a:lnTo>
                  <a:lnTo>
                    <a:pt x="474784" y="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4" name="Rounded Rectangle 29">
              <a:extLst>
                <a:ext uri="{FF2B5EF4-FFF2-40B4-BE49-F238E27FC236}">
                  <a16:creationId xmlns:a16="http://schemas.microsoft.com/office/drawing/2014/main" id="{E1B9AD96-C087-AE94-07D0-9DD25466025F}"/>
                </a:ext>
              </a:extLst>
            </p:cNvPr>
            <p:cNvSpPr/>
            <p:nvPr/>
          </p:nvSpPr>
          <p:spPr>
            <a:xfrm>
              <a:off x="4396153" y="26508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58EE893-2FD7-6523-43F7-E05695EA02FF}"/>
              </a:ext>
            </a:extLst>
          </p:cNvPr>
          <p:cNvGrpSpPr/>
          <p:nvPr/>
        </p:nvGrpSpPr>
        <p:grpSpPr>
          <a:xfrm>
            <a:off x="3774832" y="3665952"/>
            <a:ext cx="479181" cy="114300"/>
            <a:chOff x="1793630" y="2650880"/>
            <a:chExt cx="479181" cy="114300"/>
          </a:xfrm>
        </p:grpSpPr>
        <p:sp>
          <p:nvSpPr>
            <p:cNvPr id="86" name="Rounded Rectangle 31">
              <a:extLst>
                <a:ext uri="{FF2B5EF4-FFF2-40B4-BE49-F238E27FC236}">
                  <a16:creationId xmlns:a16="http://schemas.microsoft.com/office/drawing/2014/main" id="{210439FB-DA77-E568-21D3-F99AAD2E172E}"/>
                </a:ext>
              </a:extLst>
            </p:cNvPr>
            <p:cNvSpPr/>
            <p:nvPr/>
          </p:nvSpPr>
          <p:spPr>
            <a:xfrm>
              <a:off x="1793630" y="2708030"/>
              <a:ext cx="474784" cy="8792"/>
            </a:xfrm>
            <a:custGeom>
              <a:avLst/>
              <a:gdLst/>
              <a:ahLst/>
              <a:cxnLst/>
              <a:rect l="0" t="0" r="0" b="0"/>
              <a:pathLst>
                <a:path w="474784" h="8792">
                  <a:moveTo>
                    <a:pt x="0" y="0"/>
                  </a:moveTo>
                  <a:lnTo>
                    <a:pt x="246184" y="0"/>
                  </a:lnTo>
                  <a:lnTo>
                    <a:pt x="474784" y="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7" name="Rounded Rectangle 32">
              <a:extLst>
                <a:ext uri="{FF2B5EF4-FFF2-40B4-BE49-F238E27FC236}">
                  <a16:creationId xmlns:a16="http://schemas.microsoft.com/office/drawing/2014/main" id="{DEACB76C-5994-9B7C-0350-72644A2A518F}"/>
                </a:ext>
              </a:extLst>
            </p:cNvPr>
            <p:cNvSpPr/>
            <p:nvPr/>
          </p:nvSpPr>
          <p:spPr>
            <a:xfrm>
              <a:off x="2215661" y="26508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4B3840D-8AA2-91FD-73E7-CA59D6CC9B20}"/>
              </a:ext>
            </a:extLst>
          </p:cNvPr>
          <p:cNvGrpSpPr/>
          <p:nvPr/>
        </p:nvGrpSpPr>
        <p:grpSpPr>
          <a:xfrm>
            <a:off x="3774832" y="3723102"/>
            <a:ext cx="479181" cy="971550"/>
            <a:chOff x="1793630" y="2708030"/>
            <a:chExt cx="479181" cy="971550"/>
          </a:xfrm>
        </p:grpSpPr>
        <p:sp>
          <p:nvSpPr>
            <p:cNvPr id="89" name="Rounded Rectangle 34">
              <a:extLst>
                <a:ext uri="{FF2B5EF4-FFF2-40B4-BE49-F238E27FC236}">
                  <a16:creationId xmlns:a16="http://schemas.microsoft.com/office/drawing/2014/main" id="{0B856914-BC40-B682-37D4-033AF207D7F6}"/>
                </a:ext>
              </a:extLst>
            </p:cNvPr>
            <p:cNvSpPr/>
            <p:nvPr/>
          </p:nvSpPr>
          <p:spPr>
            <a:xfrm>
              <a:off x="1793630" y="2708030"/>
              <a:ext cx="474784" cy="914400"/>
            </a:xfrm>
            <a:custGeom>
              <a:avLst/>
              <a:gdLst/>
              <a:ahLst/>
              <a:cxnLst/>
              <a:rect l="0" t="0" r="0" b="0"/>
              <a:pathLst>
                <a:path w="474784" h="914400">
                  <a:moveTo>
                    <a:pt x="0" y="0"/>
                  </a:moveTo>
                  <a:lnTo>
                    <a:pt x="123092" y="0"/>
                  </a:lnTo>
                  <a:lnTo>
                    <a:pt x="246184" y="0"/>
                  </a:lnTo>
                  <a:lnTo>
                    <a:pt x="246184" y="457200"/>
                  </a:lnTo>
                  <a:lnTo>
                    <a:pt x="246184" y="914400"/>
                  </a:lnTo>
                  <a:lnTo>
                    <a:pt x="369276" y="914400"/>
                  </a:lnTo>
                  <a:lnTo>
                    <a:pt x="474784" y="9144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0" name="Rounded Rectangle 35">
              <a:extLst>
                <a:ext uri="{FF2B5EF4-FFF2-40B4-BE49-F238E27FC236}">
                  <a16:creationId xmlns:a16="http://schemas.microsoft.com/office/drawing/2014/main" id="{BFA9BF19-3F5D-2053-8EFE-7AB741349054}"/>
                </a:ext>
              </a:extLst>
            </p:cNvPr>
            <p:cNvSpPr/>
            <p:nvPr/>
          </p:nvSpPr>
          <p:spPr>
            <a:xfrm>
              <a:off x="2215661" y="3565280"/>
              <a:ext cx="57150" cy="114300"/>
            </a:xfrm>
            <a:custGeom>
              <a:avLst/>
              <a:gdLst/>
              <a:ahLst/>
              <a:cxnLst/>
              <a:rect l="0" t="0" r="0" b="0"/>
              <a:pathLst>
                <a:path w="57150" h="114300">
                  <a:moveTo>
                    <a:pt x="0" y="0"/>
                  </a:moveTo>
                  <a:lnTo>
                    <a:pt x="57150" y="57150"/>
                  </a:lnTo>
                  <a:lnTo>
                    <a:pt x="0" y="114300"/>
                  </a:lnTo>
                </a:path>
              </a:pathLst>
            </a:custGeom>
            <a:noFill/>
            <a:ln w="13188">
              <a:solidFill>
                <a:srgbClr val="484848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2DC0FFAF-D641-4578-7EF5-D41BC3DA892D}"/>
              </a:ext>
            </a:extLst>
          </p:cNvPr>
          <p:cNvSpPr txBox="1"/>
          <p:nvPr/>
        </p:nvSpPr>
        <p:spPr>
          <a:xfrm>
            <a:off x="9228307" y="3520522"/>
            <a:ext cx="936380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err="1">
                <a:solidFill>
                  <a:srgbClr val="1EABDA"/>
                </a:solidFill>
                <a:latin typeface="Roboto"/>
              </a:rPr>
              <a:t>Criação</a:t>
            </a:r>
            <a:r>
              <a:rPr sz="1300">
                <a:solidFill>
                  <a:srgbClr val="1EABDA"/>
                </a:solidFill>
                <a:latin typeface="Roboto"/>
              </a:rPr>
              <a:t> de
</a:t>
            </a:r>
            <a:r>
              <a:rPr sz="1300" err="1">
                <a:solidFill>
                  <a:srgbClr val="1EABDA"/>
                </a:solidFill>
                <a:latin typeface="Roboto"/>
              </a:rPr>
              <a:t>agentes</a:t>
            </a:r>
            <a:endParaRPr sz="1300">
              <a:solidFill>
                <a:srgbClr val="1EABDA"/>
              </a:solidFill>
              <a:latin typeface="Roboto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1AC4383-BF58-C427-2802-E5A940550E31}"/>
              </a:ext>
            </a:extLst>
          </p:cNvPr>
          <p:cNvSpPr txBox="1"/>
          <p:nvPr/>
        </p:nvSpPr>
        <p:spPr>
          <a:xfrm>
            <a:off x="6887309" y="3318657"/>
            <a:ext cx="106826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err="1">
                <a:solidFill>
                  <a:srgbClr val="1EABDA"/>
                </a:solidFill>
                <a:latin typeface="Roboto"/>
              </a:rPr>
              <a:t>Julho</a:t>
            </a:r>
            <a:r>
              <a:rPr lang="pt-PT" sz="1300" b="1">
                <a:solidFill>
                  <a:srgbClr val="1EABDA"/>
                </a:solidFill>
                <a:latin typeface="Roboto"/>
              </a:rPr>
              <a:t> fase 2:</a:t>
            </a:r>
            <a:r>
              <a:rPr sz="1300">
                <a:solidFill>
                  <a:srgbClr val="1EABDA"/>
                </a:solidFill>
                <a:latin typeface="Roboto"/>
              </a:rPr>
              <a:t>
 </a:t>
            </a:r>
            <a:endParaRPr lang="pt-PT" sz="1300">
              <a:solidFill>
                <a:srgbClr val="1EABDA"/>
              </a:solidFill>
              <a:latin typeface="Roboto"/>
            </a:endParaRPr>
          </a:p>
          <a:p>
            <a:pPr algn="l"/>
            <a:r>
              <a:rPr sz="1300" u="sng" err="1">
                <a:solidFill>
                  <a:srgbClr val="1EABDA"/>
                </a:solidFill>
                <a:latin typeface="Roboto"/>
              </a:rPr>
              <a:t>Encontro</a:t>
            </a:r>
            <a:r>
              <a:rPr sz="1300" u="sng">
                <a:solidFill>
                  <a:srgbClr val="1EABDA"/>
                </a:solidFill>
                <a:latin typeface="Roboto"/>
              </a:rPr>
              <a:t>
de </a:t>
            </a:r>
            <a:r>
              <a:rPr sz="1300" u="sng" err="1">
                <a:solidFill>
                  <a:srgbClr val="1EABDA"/>
                </a:solidFill>
                <a:latin typeface="Roboto"/>
              </a:rPr>
              <a:t>Ciência</a:t>
            </a:r>
            <a:endParaRPr sz="1300" u="sng">
              <a:solidFill>
                <a:srgbClr val="1EABDA"/>
              </a:solidFill>
              <a:latin typeface="Roboto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62AF8D7-2C9D-2A97-EFB0-813317AA83D6}"/>
              </a:ext>
            </a:extLst>
          </p:cNvPr>
          <p:cNvSpPr txBox="1"/>
          <p:nvPr/>
        </p:nvSpPr>
        <p:spPr>
          <a:xfrm>
            <a:off x="4706817" y="3424164"/>
            <a:ext cx="910003" cy="6001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err="1">
                <a:solidFill>
                  <a:srgbClr val="1EABDA"/>
                </a:solidFill>
                <a:latin typeface="Roboto"/>
              </a:rPr>
              <a:t>Acesso</a:t>
            </a:r>
            <a:r>
              <a:rPr sz="1300">
                <a:solidFill>
                  <a:srgbClr val="1EABDA"/>
                </a:solidFill>
                <a:latin typeface="Roboto"/>
              </a:rPr>
              <a:t> a
APIs IA do
Azure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DCA5F6F-A1F4-3465-4DBD-F531839699AD}"/>
              </a:ext>
            </a:extLst>
          </p:cNvPr>
          <p:cNvSpPr txBox="1"/>
          <p:nvPr/>
        </p:nvSpPr>
        <p:spPr>
          <a:xfrm>
            <a:off x="9228308" y="2306581"/>
            <a:ext cx="791307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err="1">
                <a:solidFill>
                  <a:srgbClr val="1EABDA"/>
                </a:solidFill>
                <a:latin typeface="Roboto"/>
              </a:rPr>
              <a:t>Acesso</a:t>
            </a:r>
            <a:r>
              <a:rPr sz="1300">
                <a:solidFill>
                  <a:srgbClr val="1EABDA"/>
                </a:solidFill>
                <a:latin typeface="Roboto"/>
              </a:rPr>
              <a:t> a</a:t>
            </a:r>
            <a:r>
              <a:rPr lang="pt-PT" sz="1300">
                <a:solidFill>
                  <a:srgbClr val="1EABDA"/>
                </a:solidFill>
                <a:latin typeface="Roboto"/>
              </a:rPr>
              <a:t>
</a:t>
            </a:r>
            <a:r>
              <a:rPr sz="1300" err="1">
                <a:solidFill>
                  <a:srgbClr val="1EABDA"/>
                </a:solidFill>
                <a:latin typeface="Roboto"/>
              </a:rPr>
              <a:t>múltiplos</a:t>
            </a:r>
            <a:r>
              <a:rPr sz="1300">
                <a:solidFill>
                  <a:srgbClr val="1EABDA"/>
                </a:solidFill>
                <a:latin typeface="Roboto"/>
              </a:rPr>
              <a:t>
</a:t>
            </a:r>
            <a:r>
              <a:rPr sz="1300" err="1">
                <a:solidFill>
                  <a:srgbClr val="1EABDA"/>
                </a:solidFill>
                <a:latin typeface="Roboto"/>
              </a:rPr>
              <a:t>modelos</a:t>
            </a:r>
            <a:r>
              <a:rPr sz="1300">
                <a:solidFill>
                  <a:srgbClr val="1EABDA"/>
                </a:solidFill>
                <a:latin typeface="Roboto"/>
              </a:rPr>
              <a:t>
LLM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BC3405F-25FD-3D91-020F-90DCF2C274EE}"/>
              </a:ext>
            </a:extLst>
          </p:cNvPr>
          <p:cNvSpPr txBox="1"/>
          <p:nvPr/>
        </p:nvSpPr>
        <p:spPr>
          <a:xfrm>
            <a:off x="4706817" y="2404256"/>
            <a:ext cx="949569" cy="6001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>
                <a:solidFill>
                  <a:srgbClr val="1EABDA"/>
                </a:solidFill>
                <a:latin typeface="Roboto"/>
              </a:rPr>
              <a:t>Acesso a 4
modelos
LLM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516C27-59B9-8DA5-1FA3-8D72679294E5}"/>
              </a:ext>
            </a:extLst>
          </p:cNvPr>
          <p:cNvSpPr txBox="1"/>
          <p:nvPr/>
        </p:nvSpPr>
        <p:spPr>
          <a:xfrm>
            <a:off x="4706816" y="4444072"/>
            <a:ext cx="1160584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>
                <a:solidFill>
                  <a:srgbClr val="1EABDA"/>
                </a:solidFill>
                <a:latin typeface="Roboto"/>
              </a:rPr>
              <a:t>Autenticação
federada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1ED9837-42E1-5309-8B45-4FA72DFA1359}"/>
              </a:ext>
            </a:extLst>
          </p:cNvPr>
          <p:cNvSpPr txBox="1"/>
          <p:nvPr/>
        </p:nvSpPr>
        <p:spPr>
          <a:xfrm>
            <a:off x="2631831" y="3213148"/>
            <a:ext cx="1028700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>
                <a:latin typeface="Roboto"/>
              </a:rPr>
              <a:t>Maio</a:t>
            </a:r>
            <a:r>
              <a:rPr lang="pt-PT" sz="1300" b="1">
                <a:latin typeface="Roboto"/>
              </a:rPr>
              <a:t> fase 1</a:t>
            </a:r>
            <a:r>
              <a:rPr sz="1300" b="1">
                <a:latin typeface="Roboto"/>
              </a:rPr>
              <a:t>:</a:t>
            </a:r>
            <a:r>
              <a:rPr sz="1300">
                <a:latin typeface="Roboto"/>
              </a:rPr>
              <a:t>
</a:t>
            </a:r>
            <a:r>
              <a:rPr sz="1300" u="sng">
                <a:latin typeface="Roboto"/>
              </a:rPr>
              <a:t>Jornadas
FCCN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F8D9D5-646C-C648-BE7E-B04CDAFB2EA5}"/>
              </a:ext>
            </a:extLst>
          </p:cNvPr>
          <p:cNvSpPr txBox="1"/>
          <p:nvPr/>
        </p:nvSpPr>
        <p:spPr>
          <a:xfrm>
            <a:off x="9022233" y="4439254"/>
            <a:ext cx="1287943" cy="6001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sz="1300" err="1">
                <a:solidFill>
                  <a:srgbClr val="1EABDA"/>
                </a:solidFill>
                <a:latin typeface="Roboto"/>
              </a:rPr>
              <a:t>Gestão</a:t>
            </a:r>
            <a:r>
              <a:rPr sz="1300">
                <a:solidFill>
                  <a:srgbClr val="1EABDA"/>
                </a:solidFill>
                <a:latin typeface="Roboto"/>
              </a:rPr>
              <a:t>
</a:t>
            </a:r>
            <a:r>
              <a:rPr sz="1300" err="1">
                <a:solidFill>
                  <a:srgbClr val="1EABDA"/>
                </a:solidFill>
                <a:latin typeface="Roboto"/>
              </a:rPr>
              <a:t>auton</a:t>
            </a:r>
            <a:r>
              <a:rPr lang="pt-PT" sz="1300">
                <a:solidFill>
                  <a:srgbClr val="1EABDA"/>
                </a:solidFill>
                <a:latin typeface="Roboto"/>
              </a:rPr>
              <a:t>ó</a:t>
            </a:r>
            <a:r>
              <a:rPr sz="1300">
                <a:solidFill>
                  <a:srgbClr val="1EABDA"/>
                </a:solidFill>
                <a:latin typeface="Roboto"/>
              </a:rPr>
              <a:t>ma</a:t>
            </a:r>
            <a:r>
              <a:rPr lang="pt-PT" sz="1300">
                <a:solidFill>
                  <a:srgbClr val="1EABDA"/>
                </a:solidFill>
                <a:latin typeface="Roboto"/>
              </a:rPr>
              <a:t> </a:t>
            </a:r>
            <a:r>
              <a:rPr sz="1300">
                <a:solidFill>
                  <a:srgbClr val="1EABDA"/>
                </a:solidFill>
                <a:latin typeface="Roboto"/>
              </a:rPr>
              <a:t>de
</a:t>
            </a:r>
            <a:r>
              <a:rPr sz="1300" err="1">
                <a:solidFill>
                  <a:srgbClr val="1EABDA"/>
                </a:solidFill>
                <a:latin typeface="Roboto"/>
              </a:rPr>
              <a:t>permissões</a:t>
            </a:r>
            <a:endParaRPr sz="1300">
              <a:solidFill>
                <a:srgbClr val="1EABDA"/>
              </a:solidFill>
              <a:latin typeface="Roboto"/>
            </a:endParaRPr>
          </a:p>
        </p:txBody>
      </p:sp>
      <p:sp>
        <p:nvSpPr>
          <p:cNvPr id="99" name="Rounded Rectangle 45">
            <a:extLst>
              <a:ext uri="{FF2B5EF4-FFF2-40B4-BE49-F238E27FC236}">
                <a16:creationId xmlns:a16="http://schemas.microsoft.com/office/drawing/2014/main" id="{0FAB52CF-8E03-F011-2B87-397C7E4B953C}"/>
              </a:ext>
            </a:extLst>
          </p:cNvPr>
          <p:cNvSpPr/>
          <p:nvPr/>
        </p:nvSpPr>
        <p:spPr>
          <a:xfrm>
            <a:off x="6564191" y="3596601"/>
            <a:ext cx="241788" cy="252890"/>
          </a:xfrm>
          <a:custGeom>
            <a:avLst/>
            <a:gdLst/>
            <a:ahLst/>
            <a:cxnLst/>
            <a:rect l="0" t="0" r="0" b="0"/>
            <a:pathLst>
              <a:path w="241788" h="252890">
                <a:moveTo>
                  <a:pt x="192331" y="71285"/>
                </a:moveTo>
                <a:cubicBezTo>
                  <a:pt x="192349" y="110866"/>
                  <a:pt x="160277" y="142968"/>
                  <a:pt x="120696" y="142986"/>
                </a:cubicBezTo>
                <a:cubicBezTo>
                  <a:pt x="80942" y="142324"/>
                  <a:pt x="49149" y="109746"/>
                  <a:pt x="49456" y="69988"/>
                </a:cubicBezTo>
                <a:cubicBezTo>
                  <a:pt x="49472" y="31997"/>
                  <a:pt x="79845" y="984"/>
                  <a:pt x="117827" y="177"/>
                </a:cubicBezTo>
                <a:cubicBezTo>
                  <a:pt x="118861" y="111"/>
                  <a:pt x="119883" y="111"/>
                  <a:pt x="120894" y="111"/>
                </a:cubicBezTo>
                <a:cubicBezTo>
                  <a:pt x="139828" y="0"/>
                  <a:pt x="158023" y="7454"/>
                  <a:pt x="171437" y="20818"/>
                </a:cubicBezTo>
                <a:cubicBezTo>
                  <a:pt x="184851" y="34182"/>
                  <a:pt x="192373" y="52350"/>
                  <a:pt x="192331" y="71285"/>
                </a:cubicBezTo>
                <a:close/>
                <a:moveTo>
                  <a:pt x="117827" y="177"/>
                </a:moveTo>
                <a:cubicBezTo>
                  <a:pt x="80548" y="40556"/>
                  <a:pt x="80548" y="93232"/>
                  <a:pt x="117827" y="142931"/>
                </a:cubicBezTo>
                <a:moveTo>
                  <a:pt x="124026" y="142909"/>
                </a:moveTo>
                <a:cubicBezTo>
                  <a:pt x="161305" y="93221"/>
                  <a:pt x="161305" y="40556"/>
                  <a:pt x="124026" y="177"/>
                </a:cubicBezTo>
                <a:moveTo>
                  <a:pt x="180989" y="110015"/>
                </a:moveTo>
                <a:lnTo>
                  <a:pt x="61260" y="110015"/>
                </a:lnTo>
                <a:moveTo>
                  <a:pt x="59930" y="33082"/>
                </a:moveTo>
                <a:lnTo>
                  <a:pt x="181297" y="33082"/>
                </a:lnTo>
                <a:moveTo>
                  <a:pt x="192331" y="71548"/>
                </a:moveTo>
                <a:lnTo>
                  <a:pt x="49456" y="71548"/>
                </a:lnTo>
                <a:moveTo>
                  <a:pt x="121839" y="170462"/>
                </a:moveTo>
                <a:cubicBezTo>
                  <a:pt x="136103" y="170462"/>
                  <a:pt x="147666" y="182025"/>
                  <a:pt x="147666" y="196289"/>
                </a:cubicBezTo>
                <a:cubicBezTo>
                  <a:pt x="147666" y="210553"/>
                  <a:pt x="136103" y="222117"/>
                  <a:pt x="121839" y="222117"/>
                </a:cubicBezTo>
                <a:cubicBezTo>
                  <a:pt x="107575" y="222117"/>
                  <a:pt x="96011" y="210553"/>
                  <a:pt x="96011" y="196289"/>
                </a:cubicBezTo>
                <a:cubicBezTo>
                  <a:pt x="96011" y="182025"/>
                  <a:pt x="107575" y="170462"/>
                  <a:pt x="121839" y="170462"/>
                </a:cubicBezTo>
                <a:close/>
                <a:moveTo>
                  <a:pt x="40598" y="170462"/>
                </a:moveTo>
                <a:cubicBezTo>
                  <a:pt x="54862" y="170462"/>
                  <a:pt x="66425" y="182025"/>
                  <a:pt x="66425" y="196289"/>
                </a:cubicBezTo>
                <a:cubicBezTo>
                  <a:pt x="66425" y="210553"/>
                  <a:pt x="54862" y="222117"/>
                  <a:pt x="40598" y="222117"/>
                </a:cubicBezTo>
                <a:cubicBezTo>
                  <a:pt x="26334" y="222117"/>
                  <a:pt x="14771" y="210553"/>
                  <a:pt x="14771" y="196289"/>
                </a:cubicBezTo>
                <a:cubicBezTo>
                  <a:pt x="14771" y="182025"/>
                  <a:pt x="26334" y="170462"/>
                  <a:pt x="40598" y="170462"/>
                </a:cubicBezTo>
                <a:close/>
                <a:moveTo>
                  <a:pt x="175450" y="196289"/>
                </a:moveTo>
                <a:cubicBezTo>
                  <a:pt x="175450" y="182025"/>
                  <a:pt x="187013" y="170462"/>
                  <a:pt x="201277" y="170462"/>
                </a:cubicBezTo>
                <a:cubicBezTo>
                  <a:pt x="215542" y="170462"/>
                  <a:pt x="227105" y="182025"/>
                  <a:pt x="227105" y="196289"/>
                </a:cubicBezTo>
                <a:cubicBezTo>
                  <a:pt x="227105" y="210553"/>
                  <a:pt x="215542" y="222117"/>
                  <a:pt x="201277" y="222117"/>
                </a:cubicBezTo>
                <a:cubicBezTo>
                  <a:pt x="187013" y="222117"/>
                  <a:pt x="175450" y="210553"/>
                  <a:pt x="175450" y="196289"/>
                </a:cubicBezTo>
                <a:close/>
                <a:moveTo>
                  <a:pt x="120894" y="233766"/>
                </a:moveTo>
                <a:cubicBezTo>
                  <a:pt x="136631" y="233827"/>
                  <a:pt x="151542" y="240824"/>
                  <a:pt x="161646" y="252890"/>
                </a:cubicBezTo>
                <a:cubicBezTo>
                  <a:pt x="171416" y="240769"/>
                  <a:pt x="186148" y="233721"/>
                  <a:pt x="201717" y="233721"/>
                </a:cubicBezTo>
                <a:cubicBezTo>
                  <a:pt x="217286" y="233721"/>
                  <a:pt x="232018" y="240769"/>
                  <a:pt x="241788" y="252890"/>
                </a:cubicBezTo>
                <a:moveTo>
                  <a:pt x="0" y="252890"/>
                </a:moveTo>
                <a:cubicBezTo>
                  <a:pt x="9770" y="240769"/>
                  <a:pt x="24502" y="233721"/>
                  <a:pt x="40070" y="233721"/>
                </a:cubicBezTo>
                <a:cubicBezTo>
                  <a:pt x="55639" y="233721"/>
                  <a:pt x="70371" y="240769"/>
                  <a:pt x="80141" y="252890"/>
                </a:cubicBezTo>
                <a:cubicBezTo>
                  <a:pt x="90246" y="240824"/>
                  <a:pt x="105156" y="233827"/>
                  <a:pt x="120894" y="233766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Rounded Rectangle 46">
            <a:extLst>
              <a:ext uri="{FF2B5EF4-FFF2-40B4-BE49-F238E27FC236}">
                <a16:creationId xmlns:a16="http://schemas.microsoft.com/office/drawing/2014/main" id="{67A8AA8C-5B1A-C90E-889C-D1C5301BCFDB}"/>
              </a:ext>
            </a:extLst>
          </p:cNvPr>
          <p:cNvSpPr/>
          <p:nvPr/>
        </p:nvSpPr>
        <p:spPr>
          <a:xfrm>
            <a:off x="8870414" y="3607978"/>
            <a:ext cx="249088" cy="247833"/>
          </a:xfrm>
          <a:custGeom>
            <a:avLst/>
            <a:gdLst/>
            <a:ahLst/>
            <a:cxnLst/>
            <a:rect l="0" t="0" r="0" b="0"/>
            <a:pathLst>
              <a:path w="249088" h="247833">
                <a:moveTo>
                  <a:pt x="0" y="247833"/>
                </a:moveTo>
                <a:lnTo>
                  <a:pt x="0" y="121443"/>
                </a:lnTo>
                <a:cubicBezTo>
                  <a:pt x="0" y="109304"/>
                  <a:pt x="9841" y="99462"/>
                  <a:pt x="21980" y="99462"/>
                </a:cubicBezTo>
                <a:lnTo>
                  <a:pt x="107123" y="99462"/>
                </a:lnTo>
                <a:cubicBezTo>
                  <a:pt x="119262" y="99462"/>
                  <a:pt x="129104" y="109304"/>
                  <a:pt x="129104" y="121443"/>
                </a:cubicBezTo>
                <a:lnTo>
                  <a:pt x="129104" y="247833"/>
                </a:lnTo>
                <a:moveTo>
                  <a:pt x="129137" y="173648"/>
                </a:moveTo>
                <a:lnTo>
                  <a:pt x="0" y="173648"/>
                </a:lnTo>
                <a:moveTo>
                  <a:pt x="33850" y="99462"/>
                </a:moveTo>
                <a:lnTo>
                  <a:pt x="27014" y="63744"/>
                </a:lnTo>
                <a:moveTo>
                  <a:pt x="35718" y="137929"/>
                </a:moveTo>
                <a:cubicBezTo>
                  <a:pt x="35718" y="139446"/>
                  <a:pt x="36948" y="140676"/>
                  <a:pt x="38466" y="140676"/>
                </a:cubicBezTo>
                <a:cubicBezTo>
                  <a:pt x="39983" y="140676"/>
                  <a:pt x="41213" y="139446"/>
                  <a:pt x="41213" y="137929"/>
                </a:cubicBezTo>
                <a:cubicBezTo>
                  <a:pt x="41213" y="136411"/>
                  <a:pt x="39983" y="135181"/>
                  <a:pt x="38466" y="135181"/>
                </a:cubicBezTo>
                <a:cubicBezTo>
                  <a:pt x="36948" y="135181"/>
                  <a:pt x="35718" y="136411"/>
                  <a:pt x="35718" y="137929"/>
                </a:cubicBezTo>
                <a:moveTo>
                  <a:pt x="85175" y="137929"/>
                </a:moveTo>
                <a:cubicBezTo>
                  <a:pt x="85175" y="139446"/>
                  <a:pt x="86405" y="140676"/>
                  <a:pt x="87923" y="140676"/>
                </a:cubicBezTo>
                <a:cubicBezTo>
                  <a:pt x="89440" y="140676"/>
                  <a:pt x="90670" y="139446"/>
                  <a:pt x="90670" y="137929"/>
                </a:cubicBezTo>
                <a:cubicBezTo>
                  <a:pt x="90670" y="136411"/>
                  <a:pt x="89440" y="135181"/>
                  <a:pt x="87923" y="135181"/>
                </a:cubicBezTo>
                <a:cubicBezTo>
                  <a:pt x="86405" y="135181"/>
                  <a:pt x="85175" y="136411"/>
                  <a:pt x="85175" y="137929"/>
                </a:cubicBezTo>
                <a:moveTo>
                  <a:pt x="180033" y="0"/>
                </a:moveTo>
                <a:lnTo>
                  <a:pt x="180033" y="42269"/>
                </a:lnTo>
                <a:cubicBezTo>
                  <a:pt x="180033" y="51112"/>
                  <a:pt x="187202" y="58282"/>
                  <a:pt x="196046" y="58282"/>
                </a:cubicBezTo>
                <a:cubicBezTo>
                  <a:pt x="204890" y="58282"/>
                  <a:pt x="212059" y="51112"/>
                  <a:pt x="212059" y="42269"/>
                </a:cubicBezTo>
                <a:lnTo>
                  <a:pt x="212059" y="0"/>
                </a:lnTo>
                <a:cubicBezTo>
                  <a:pt x="231238" y="6257"/>
                  <a:pt x="244935" y="23219"/>
                  <a:pt x="247011" y="43286"/>
                </a:cubicBezTo>
                <a:cubicBezTo>
                  <a:pt x="249088" y="63353"/>
                  <a:pt x="239156" y="82761"/>
                  <a:pt x="221665" y="92813"/>
                </a:cubicBezTo>
                <a:cubicBezTo>
                  <a:pt x="205667" y="101409"/>
                  <a:pt x="186425" y="101409"/>
                  <a:pt x="170427" y="92813"/>
                </a:cubicBezTo>
                <a:cubicBezTo>
                  <a:pt x="152937" y="82761"/>
                  <a:pt x="143004" y="63353"/>
                  <a:pt x="145081" y="43286"/>
                </a:cubicBezTo>
                <a:cubicBezTo>
                  <a:pt x="147157" y="23220"/>
                  <a:pt x="160854" y="6257"/>
                  <a:pt x="180033" y="0"/>
                </a:cubicBezTo>
                <a:moveTo>
                  <a:pt x="175692" y="223720"/>
                </a:moveTo>
                <a:cubicBezTo>
                  <a:pt x="172907" y="224555"/>
                  <a:pt x="169930" y="224490"/>
                  <a:pt x="167185" y="223533"/>
                </a:cubicBezTo>
                <a:lnTo>
                  <a:pt x="129104" y="210191"/>
                </a:lnTo>
                <a:moveTo>
                  <a:pt x="129137" y="180670"/>
                </a:moveTo>
                <a:lnTo>
                  <a:pt x="175703" y="197398"/>
                </a:lnTo>
                <a:moveTo>
                  <a:pt x="182385" y="190716"/>
                </a:moveTo>
                <a:cubicBezTo>
                  <a:pt x="181996" y="189366"/>
                  <a:pt x="181818" y="187965"/>
                  <a:pt x="181857" y="186561"/>
                </a:cubicBezTo>
                <a:lnTo>
                  <a:pt x="182671" y="97539"/>
                </a:lnTo>
                <a:moveTo>
                  <a:pt x="210147" y="97308"/>
                </a:moveTo>
                <a:lnTo>
                  <a:pt x="209333" y="186891"/>
                </a:lnTo>
                <a:cubicBezTo>
                  <a:pt x="209316" y="188187"/>
                  <a:pt x="209120" y="189474"/>
                  <a:pt x="208751" y="190716"/>
                </a:cubicBezTo>
                <a:moveTo>
                  <a:pt x="171735" y="210564"/>
                </a:moveTo>
                <a:cubicBezTo>
                  <a:pt x="171735" y="197417"/>
                  <a:pt x="182393" y="186759"/>
                  <a:pt x="195540" y="186759"/>
                </a:cubicBezTo>
                <a:cubicBezTo>
                  <a:pt x="208688" y="186759"/>
                  <a:pt x="219346" y="197417"/>
                  <a:pt x="219346" y="210564"/>
                </a:cubicBezTo>
                <a:cubicBezTo>
                  <a:pt x="219346" y="223712"/>
                  <a:pt x="208688" y="234369"/>
                  <a:pt x="195540" y="234369"/>
                </a:cubicBezTo>
                <a:cubicBezTo>
                  <a:pt x="182393" y="234369"/>
                  <a:pt x="171735" y="223712"/>
                  <a:pt x="171735" y="210564"/>
                </a:cubicBezTo>
                <a:moveTo>
                  <a:pt x="96660" y="247833"/>
                </a:moveTo>
                <a:lnTo>
                  <a:pt x="96660" y="202893"/>
                </a:lnTo>
                <a:lnTo>
                  <a:pt x="32476" y="202893"/>
                </a:lnTo>
                <a:lnTo>
                  <a:pt x="32476" y="247833"/>
                </a:lnTo>
                <a:moveTo>
                  <a:pt x="32476" y="230083"/>
                </a:moveTo>
                <a:lnTo>
                  <a:pt x="96660" y="230083"/>
                </a:lnTo>
                <a:moveTo>
                  <a:pt x="9605" y="49632"/>
                </a:moveTo>
                <a:cubicBezTo>
                  <a:pt x="9604" y="41662"/>
                  <a:pt x="16065" y="35201"/>
                  <a:pt x="24035" y="35201"/>
                </a:cubicBezTo>
                <a:cubicBezTo>
                  <a:pt x="32006" y="35201"/>
                  <a:pt x="38466" y="41662"/>
                  <a:pt x="38466" y="49632"/>
                </a:cubicBezTo>
                <a:cubicBezTo>
                  <a:pt x="38466" y="57602"/>
                  <a:pt x="32006" y="64064"/>
                  <a:pt x="24035" y="64064"/>
                </a:cubicBezTo>
                <a:cubicBezTo>
                  <a:pt x="16065" y="64064"/>
                  <a:pt x="9604" y="57602"/>
                  <a:pt x="9605" y="49632"/>
                </a:cubicBezTo>
                <a:moveTo>
                  <a:pt x="94209" y="99462"/>
                </a:moveTo>
                <a:lnTo>
                  <a:pt x="101045" y="63744"/>
                </a:lnTo>
                <a:moveTo>
                  <a:pt x="89593" y="49632"/>
                </a:moveTo>
                <a:cubicBezTo>
                  <a:pt x="89592" y="41662"/>
                  <a:pt x="96053" y="35201"/>
                  <a:pt x="104023" y="35201"/>
                </a:cubicBezTo>
                <a:cubicBezTo>
                  <a:pt x="111994" y="35201"/>
                  <a:pt x="118454" y="41662"/>
                  <a:pt x="118454" y="49632"/>
                </a:cubicBezTo>
                <a:cubicBezTo>
                  <a:pt x="118454" y="57602"/>
                  <a:pt x="111994" y="64064"/>
                  <a:pt x="104023" y="64064"/>
                </a:cubicBezTo>
                <a:cubicBezTo>
                  <a:pt x="96053" y="64064"/>
                  <a:pt x="89592" y="57602"/>
                  <a:pt x="89593" y="49632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Rounded Rectangle 47">
            <a:extLst>
              <a:ext uri="{FF2B5EF4-FFF2-40B4-BE49-F238E27FC236}">
                <a16:creationId xmlns:a16="http://schemas.microsoft.com/office/drawing/2014/main" id="{31347E43-2E6A-57F9-FA45-72D9555F449A}"/>
              </a:ext>
            </a:extLst>
          </p:cNvPr>
          <p:cNvSpPr/>
          <p:nvPr/>
        </p:nvSpPr>
        <p:spPr>
          <a:xfrm>
            <a:off x="4382669" y="3591665"/>
            <a:ext cx="243263" cy="257827"/>
          </a:xfrm>
          <a:custGeom>
            <a:avLst/>
            <a:gdLst/>
            <a:ahLst/>
            <a:cxnLst/>
            <a:rect l="0" t="0" r="0" b="0"/>
            <a:pathLst>
              <a:path w="243263" h="257827">
                <a:moveTo>
                  <a:pt x="119342" y="109556"/>
                </a:moveTo>
                <a:lnTo>
                  <a:pt x="119342" y="257827"/>
                </a:lnTo>
                <a:moveTo>
                  <a:pt x="86392" y="147989"/>
                </a:moveTo>
                <a:lnTo>
                  <a:pt x="86392" y="241352"/>
                </a:lnTo>
                <a:lnTo>
                  <a:pt x="58938" y="241352"/>
                </a:lnTo>
                <a:lnTo>
                  <a:pt x="58938" y="257827"/>
                </a:lnTo>
                <a:moveTo>
                  <a:pt x="20494" y="257827"/>
                </a:moveTo>
                <a:lnTo>
                  <a:pt x="20494" y="208403"/>
                </a:lnTo>
                <a:lnTo>
                  <a:pt x="53443" y="208403"/>
                </a:lnTo>
                <a:lnTo>
                  <a:pt x="53443" y="164464"/>
                </a:lnTo>
                <a:moveTo>
                  <a:pt x="179756" y="257827"/>
                </a:moveTo>
                <a:lnTo>
                  <a:pt x="179756" y="241352"/>
                </a:lnTo>
                <a:lnTo>
                  <a:pt x="152291" y="241352"/>
                </a:lnTo>
                <a:lnTo>
                  <a:pt x="152291" y="147989"/>
                </a:lnTo>
                <a:moveTo>
                  <a:pt x="185251" y="164464"/>
                </a:moveTo>
                <a:lnTo>
                  <a:pt x="185251" y="208403"/>
                </a:lnTo>
                <a:lnTo>
                  <a:pt x="218200" y="208403"/>
                </a:lnTo>
                <a:lnTo>
                  <a:pt x="218200" y="257827"/>
                </a:lnTo>
                <a:moveTo>
                  <a:pt x="30847" y="150550"/>
                </a:moveTo>
                <a:cubicBezTo>
                  <a:pt x="12790" y="147287"/>
                  <a:pt x="0" y="131074"/>
                  <a:pt x="1030" y="112754"/>
                </a:cubicBezTo>
                <a:cubicBezTo>
                  <a:pt x="1041" y="100884"/>
                  <a:pt x="6400" y="89652"/>
                  <a:pt x="15620" y="82177"/>
                </a:cubicBezTo>
                <a:cubicBezTo>
                  <a:pt x="24840" y="74701"/>
                  <a:pt x="36937" y="71779"/>
                  <a:pt x="48553" y="74222"/>
                </a:cubicBezTo>
                <a:cubicBezTo>
                  <a:pt x="50514" y="40685"/>
                  <a:pt x="74971" y="12751"/>
                  <a:pt x="107954" y="6375"/>
                </a:cubicBezTo>
                <a:cubicBezTo>
                  <a:pt x="140937" y="0"/>
                  <a:pt x="174043" y="16807"/>
                  <a:pt x="188361" y="47196"/>
                </a:cubicBezTo>
                <a:cubicBezTo>
                  <a:pt x="202617" y="46652"/>
                  <a:pt x="216479" y="51938"/>
                  <a:pt x="226754" y="61835"/>
                </a:cubicBezTo>
                <a:cubicBezTo>
                  <a:pt x="237029" y="71732"/>
                  <a:pt x="242829" y="85387"/>
                  <a:pt x="242819" y="99653"/>
                </a:cubicBezTo>
                <a:cubicBezTo>
                  <a:pt x="243263" y="123364"/>
                  <a:pt x="227333" y="144264"/>
                  <a:pt x="204352" y="150121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Rounded Rectangle 48">
            <a:extLst>
              <a:ext uri="{FF2B5EF4-FFF2-40B4-BE49-F238E27FC236}">
                <a16:creationId xmlns:a16="http://schemas.microsoft.com/office/drawing/2014/main" id="{F98A4DC6-1027-44F9-E93E-C091F540C738}"/>
              </a:ext>
            </a:extLst>
          </p:cNvPr>
          <p:cNvSpPr/>
          <p:nvPr/>
        </p:nvSpPr>
        <p:spPr>
          <a:xfrm>
            <a:off x="2305458" y="3596713"/>
            <a:ext cx="248897" cy="252778"/>
          </a:xfrm>
          <a:custGeom>
            <a:avLst/>
            <a:gdLst/>
            <a:ahLst/>
            <a:cxnLst/>
            <a:rect l="0" t="0" r="0" b="0"/>
            <a:pathLst>
              <a:path w="248897" h="252778">
                <a:moveTo>
                  <a:pt x="104962" y="208817"/>
                </a:moveTo>
                <a:lnTo>
                  <a:pt x="35129" y="208817"/>
                </a:lnTo>
                <a:cubicBezTo>
                  <a:pt x="30729" y="208821"/>
                  <a:pt x="26751" y="206200"/>
                  <a:pt x="25018" y="202157"/>
                </a:cubicBezTo>
                <a:lnTo>
                  <a:pt x="1454" y="147205"/>
                </a:lnTo>
                <a:cubicBezTo>
                  <a:pt x="0" y="143811"/>
                  <a:pt x="346" y="139914"/>
                  <a:pt x="2377" y="136830"/>
                </a:cubicBezTo>
                <a:cubicBezTo>
                  <a:pt x="4408" y="133746"/>
                  <a:pt x="7851" y="131888"/>
                  <a:pt x="11543" y="131884"/>
                </a:cubicBezTo>
                <a:lnTo>
                  <a:pt x="231153" y="131884"/>
                </a:lnTo>
                <a:cubicBezTo>
                  <a:pt x="234845" y="131886"/>
                  <a:pt x="238288" y="133741"/>
                  <a:pt x="240321" y="136822"/>
                </a:cubicBezTo>
                <a:cubicBezTo>
                  <a:pt x="242354" y="139903"/>
                  <a:pt x="242704" y="143799"/>
                  <a:pt x="241253" y="147194"/>
                </a:cubicBezTo>
                <a:lnTo>
                  <a:pt x="217690" y="202146"/>
                </a:lnTo>
                <a:cubicBezTo>
                  <a:pt x="215957" y="206189"/>
                  <a:pt x="211979" y="208810"/>
                  <a:pt x="207579" y="208806"/>
                </a:cubicBezTo>
                <a:lnTo>
                  <a:pt x="137933" y="208806"/>
                </a:lnTo>
                <a:moveTo>
                  <a:pt x="137933" y="175846"/>
                </a:moveTo>
                <a:lnTo>
                  <a:pt x="137933" y="252778"/>
                </a:lnTo>
                <a:moveTo>
                  <a:pt x="104962" y="175846"/>
                </a:moveTo>
                <a:lnTo>
                  <a:pt x="104962" y="252778"/>
                </a:lnTo>
                <a:moveTo>
                  <a:pt x="148846" y="65942"/>
                </a:moveTo>
                <a:cubicBezTo>
                  <a:pt x="148846" y="84151"/>
                  <a:pt x="134085" y="98913"/>
                  <a:pt x="115875" y="98913"/>
                </a:cubicBezTo>
                <a:cubicBezTo>
                  <a:pt x="97666" y="98913"/>
                  <a:pt x="82904" y="84151"/>
                  <a:pt x="82904" y="65942"/>
                </a:cubicBezTo>
                <a:lnTo>
                  <a:pt x="82904" y="32971"/>
                </a:lnTo>
                <a:cubicBezTo>
                  <a:pt x="82904" y="14761"/>
                  <a:pt x="97666" y="0"/>
                  <a:pt x="115875" y="0"/>
                </a:cubicBezTo>
                <a:cubicBezTo>
                  <a:pt x="134085" y="0"/>
                  <a:pt x="148846" y="14761"/>
                  <a:pt x="148846" y="32971"/>
                </a:cubicBezTo>
                <a:close/>
                <a:moveTo>
                  <a:pt x="82860" y="32971"/>
                </a:moveTo>
                <a:lnTo>
                  <a:pt x="104852" y="32971"/>
                </a:lnTo>
                <a:moveTo>
                  <a:pt x="82860" y="65942"/>
                </a:moveTo>
                <a:lnTo>
                  <a:pt x="104852" y="65942"/>
                </a:lnTo>
                <a:moveTo>
                  <a:pt x="148846" y="32971"/>
                </a:moveTo>
                <a:lnTo>
                  <a:pt x="126855" y="32971"/>
                </a:lnTo>
                <a:moveTo>
                  <a:pt x="126855" y="65942"/>
                </a:moveTo>
                <a:lnTo>
                  <a:pt x="148846" y="65942"/>
                </a:lnTo>
                <a:moveTo>
                  <a:pt x="115952" y="98913"/>
                </a:moveTo>
                <a:lnTo>
                  <a:pt x="115952" y="131884"/>
                </a:lnTo>
                <a:moveTo>
                  <a:pt x="38866" y="131884"/>
                </a:moveTo>
                <a:lnTo>
                  <a:pt x="18511" y="99342"/>
                </a:lnTo>
                <a:cubicBezTo>
                  <a:pt x="14133" y="92336"/>
                  <a:pt x="14052" y="83467"/>
                  <a:pt x="18303" y="76383"/>
                </a:cubicBezTo>
                <a:lnTo>
                  <a:pt x="27095" y="61798"/>
                </a:lnTo>
                <a:moveTo>
                  <a:pt x="40195" y="69107"/>
                </a:moveTo>
                <a:lnTo>
                  <a:pt x="11368" y="53072"/>
                </a:lnTo>
                <a:lnTo>
                  <a:pt x="30106" y="19463"/>
                </a:lnTo>
                <a:cubicBezTo>
                  <a:pt x="34535" y="11507"/>
                  <a:pt x="44574" y="8647"/>
                  <a:pt x="52531" y="13075"/>
                </a:cubicBezTo>
                <a:cubicBezTo>
                  <a:pt x="60488" y="17502"/>
                  <a:pt x="63349" y="27541"/>
                  <a:pt x="58923" y="35499"/>
                </a:cubicBezTo>
                <a:close/>
                <a:moveTo>
                  <a:pt x="181839" y="131884"/>
                </a:moveTo>
                <a:lnTo>
                  <a:pt x="214844" y="76932"/>
                </a:lnTo>
                <a:moveTo>
                  <a:pt x="244606" y="74657"/>
                </a:moveTo>
                <a:cubicBezTo>
                  <a:pt x="248897" y="78952"/>
                  <a:pt x="248895" y="85912"/>
                  <a:pt x="244600" y="90203"/>
                </a:cubicBezTo>
                <a:cubicBezTo>
                  <a:pt x="240306" y="94494"/>
                  <a:pt x="233346" y="94492"/>
                  <a:pt x="229054" y="90198"/>
                </a:cubicBezTo>
                <a:lnTo>
                  <a:pt x="197951" y="59117"/>
                </a:lnTo>
                <a:lnTo>
                  <a:pt x="213503" y="43576"/>
                </a:lnTo>
                <a:close/>
                <a:moveTo>
                  <a:pt x="213492" y="28025"/>
                </a:moveTo>
                <a:cubicBezTo>
                  <a:pt x="217782" y="32317"/>
                  <a:pt x="217782" y="39274"/>
                  <a:pt x="213492" y="43565"/>
                </a:cubicBezTo>
                <a:lnTo>
                  <a:pt x="197940" y="59106"/>
                </a:lnTo>
                <a:cubicBezTo>
                  <a:pt x="195879" y="61170"/>
                  <a:pt x="193082" y="62329"/>
                  <a:pt x="190165" y="62329"/>
                </a:cubicBezTo>
                <a:cubicBezTo>
                  <a:pt x="187248" y="62329"/>
                  <a:pt x="184450" y="61170"/>
                  <a:pt x="182389" y="59106"/>
                </a:cubicBezTo>
                <a:lnTo>
                  <a:pt x="174619" y="51336"/>
                </a:lnTo>
                <a:cubicBezTo>
                  <a:pt x="166036" y="42747"/>
                  <a:pt x="166041" y="28826"/>
                  <a:pt x="174630" y="20244"/>
                </a:cubicBezTo>
                <a:cubicBezTo>
                  <a:pt x="183218" y="11661"/>
                  <a:pt x="197139" y="11666"/>
                  <a:pt x="205721" y="20255"/>
                </a:cubicBezTo>
                <a:close/>
              </a:path>
            </a:pathLst>
          </a:custGeom>
          <a:noFill/>
          <a:ln w="13188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Rounded Rectangle 49">
            <a:extLst>
              <a:ext uri="{FF2B5EF4-FFF2-40B4-BE49-F238E27FC236}">
                <a16:creationId xmlns:a16="http://schemas.microsoft.com/office/drawing/2014/main" id="{BF596059-971E-3520-9C74-8051A160F745}"/>
              </a:ext>
            </a:extLst>
          </p:cNvPr>
          <p:cNvSpPr/>
          <p:nvPr/>
        </p:nvSpPr>
        <p:spPr>
          <a:xfrm>
            <a:off x="4378203" y="2576805"/>
            <a:ext cx="252778" cy="252778"/>
          </a:xfrm>
          <a:custGeom>
            <a:avLst/>
            <a:gdLst/>
            <a:ahLst/>
            <a:cxnLst/>
            <a:rect l="0" t="0" r="0" b="0"/>
            <a:pathLst>
              <a:path w="252778" h="252778">
                <a:moveTo>
                  <a:pt x="101661" y="24728"/>
                </a:moveTo>
                <a:cubicBezTo>
                  <a:pt x="101661" y="11071"/>
                  <a:pt x="112732" y="0"/>
                  <a:pt x="126389" y="0"/>
                </a:cubicBezTo>
                <a:cubicBezTo>
                  <a:pt x="140046" y="0"/>
                  <a:pt x="151117" y="11071"/>
                  <a:pt x="151117" y="24728"/>
                </a:cubicBezTo>
                <a:cubicBezTo>
                  <a:pt x="151117" y="38385"/>
                  <a:pt x="140046" y="49456"/>
                  <a:pt x="126389" y="49456"/>
                </a:cubicBezTo>
                <a:cubicBezTo>
                  <a:pt x="112732" y="49456"/>
                  <a:pt x="101661" y="38385"/>
                  <a:pt x="101661" y="24728"/>
                </a:cubicBezTo>
                <a:moveTo>
                  <a:pt x="76932" y="98913"/>
                </a:moveTo>
                <a:cubicBezTo>
                  <a:pt x="82794" y="76398"/>
                  <a:pt x="103123" y="60683"/>
                  <a:pt x="126389" y="60683"/>
                </a:cubicBezTo>
                <a:cubicBezTo>
                  <a:pt x="149655" y="60683"/>
                  <a:pt x="169984" y="76398"/>
                  <a:pt x="175846" y="98913"/>
                </a:cubicBezTo>
                <a:close/>
                <a:moveTo>
                  <a:pt x="24728" y="178593"/>
                </a:moveTo>
                <a:cubicBezTo>
                  <a:pt x="24728" y="164936"/>
                  <a:pt x="35799" y="153865"/>
                  <a:pt x="49456" y="153865"/>
                </a:cubicBezTo>
                <a:cubicBezTo>
                  <a:pt x="63113" y="153865"/>
                  <a:pt x="74185" y="164936"/>
                  <a:pt x="74185" y="178593"/>
                </a:cubicBezTo>
                <a:cubicBezTo>
                  <a:pt x="74185" y="192250"/>
                  <a:pt x="63113" y="203322"/>
                  <a:pt x="49456" y="203322"/>
                </a:cubicBezTo>
                <a:cubicBezTo>
                  <a:pt x="35799" y="203322"/>
                  <a:pt x="24728" y="192250"/>
                  <a:pt x="24728" y="178593"/>
                </a:cubicBezTo>
                <a:moveTo>
                  <a:pt x="0" y="252778"/>
                </a:moveTo>
                <a:cubicBezTo>
                  <a:pt x="5861" y="230263"/>
                  <a:pt x="26190" y="214549"/>
                  <a:pt x="49456" y="214549"/>
                </a:cubicBezTo>
                <a:cubicBezTo>
                  <a:pt x="72722" y="214549"/>
                  <a:pt x="93051" y="230263"/>
                  <a:pt x="98913" y="252778"/>
                </a:cubicBezTo>
                <a:close/>
                <a:moveTo>
                  <a:pt x="178593" y="178593"/>
                </a:moveTo>
                <a:cubicBezTo>
                  <a:pt x="178593" y="164936"/>
                  <a:pt x="189665" y="153865"/>
                  <a:pt x="203322" y="153865"/>
                </a:cubicBezTo>
                <a:cubicBezTo>
                  <a:pt x="216979" y="153865"/>
                  <a:pt x="228050" y="164936"/>
                  <a:pt x="228050" y="178593"/>
                </a:cubicBezTo>
                <a:cubicBezTo>
                  <a:pt x="228050" y="192250"/>
                  <a:pt x="216979" y="203322"/>
                  <a:pt x="203322" y="203322"/>
                </a:cubicBezTo>
                <a:cubicBezTo>
                  <a:pt x="189665" y="203322"/>
                  <a:pt x="178593" y="192250"/>
                  <a:pt x="178593" y="178593"/>
                </a:cubicBezTo>
                <a:moveTo>
                  <a:pt x="153865" y="252778"/>
                </a:moveTo>
                <a:cubicBezTo>
                  <a:pt x="159727" y="230263"/>
                  <a:pt x="180056" y="214549"/>
                  <a:pt x="203322" y="214549"/>
                </a:cubicBezTo>
                <a:cubicBezTo>
                  <a:pt x="226587" y="214549"/>
                  <a:pt x="246917" y="230263"/>
                  <a:pt x="252778" y="252778"/>
                </a:cubicBezTo>
                <a:close/>
                <a:moveTo>
                  <a:pt x="159360" y="202442"/>
                </a:moveTo>
                <a:cubicBezTo>
                  <a:pt x="138212" y="210997"/>
                  <a:pt x="114566" y="210997"/>
                  <a:pt x="93418" y="202442"/>
                </a:cubicBezTo>
                <a:moveTo>
                  <a:pt x="175846" y="48247"/>
                </a:moveTo>
                <a:cubicBezTo>
                  <a:pt x="203154" y="66814"/>
                  <a:pt x="217757" y="99117"/>
                  <a:pt x="213653" y="131884"/>
                </a:cubicBezTo>
                <a:moveTo>
                  <a:pt x="39125" y="131884"/>
                </a:moveTo>
                <a:cubicBezTo>
                  <a:pt x="35021" y="99117"/>
                  <a:pt x="49623" y="66814"/>
                  <a:pt x="76932" y="48247"/>
                </a:cubicBezTo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Rounded Rectangle 50">
            <a:extLst>
              <a:ext uri="{FF2B5EF4-FFF2-40B4-BE49-F238E27FC236}">
                <a16:creationId xmlns:a16="http://schemas.microsoft.com/office/drawing/2014/main" id="{F3BACCA6-97F8-E47E-BEE0-04BB37F23760}"/>
              </a:ext>
            </a:extLst>
          </p:cNvPr>
          <p:cNvSpPr/>
          <p:nvPr/>
        </p:nvSpPr>
        <p:spPr>
          <a:xfrm>
            <a:off x="4372708" y="4505619"/>
            <a:ext cx="246618" cy="243629"/>
          </a:xfrm>
          <a:custGeom>
            <a:avLst/>
            <a:gdLst/>
            <a:ahLst/>
            <a:cxnLst/>
            <a:rect l="0" t="0" r="0" b="0"/>
            <a:pathLst>
              <a:path w="246618" h="243629">
                <a:moveTo>
                  <a:pt x="65045" y="86720"/>
                </a:moveTo>
                <a:lnTo>
                  <a:pt x="28141" y="86720"/>
                </a:lnTo>
                <a:cubicBezTo>
                  <a:pt x="22071" y="86720"/>
                  <a:pt x="17151" y="81800"/>
                  <a:pt x="17151" y="75730"/>
                </a:cubicBezTo>
                <a:lnTo>
                  <a:pt x="17151" y="31168"/>
                </a:lnTo>
                <a:cubicBezTo>
                  <a:pt x="17151" y="25098"/>
                  <a:pt x="22071" y="20177"/>
                  <a:pt x="28141" y="20177"/>
                </a:cubicBezTo>
                <a:lnTo>
                  <a:pt x="160659" y="20177"/>
                </a:lnTo>
                <a:cubicBezTo>
                  <a:pt x="166728" y="20177"/>
                  <a:pt x="171650" y="25098"/>
                  <a:pt x="171650" y="31168"/>
                </a:cubicBezTo>
                <a:lnTo>
                  <a:pt x="171650" y="40557"/>
                </a:lnTo>
                <a:moveTo>
                  <a:pt x="52584" y="50229"/>
                </a:moveTo>
                <a:cubicBezTo>
                  <a:pt x="51105" y="50229"/>
                  <a:pt x="49907" y="51428"/>
                  <a:pt x="49907" y="52906"/>
                </a:cubicBezTo>
                <a:cubicBezTo>
                  <a:pt x="49907" y="54384"/>
                  <a:pt x="51105" y="55583"/>
                  <a:pt x="52584" y="55583"/>
                </a:cubicBezTo>
                <a:moveTo>
                  <a:pt x="52575" y="55583"/>
                </a:moveTo>
                <a:cubicBezTo>
                  <a:pt x="54054" y="55583"/>
                  <a:pt x="55252" y="54384"/>
                  <a:pt x="55252" y="52906"/>
                </a:cubicBezTo>
                <a:cubicBezTo>
                  <a:pt x="55252" y="51428"/>
                  <a:pt x="54054" y="50229"/>
                  <a:pt x="52575" y="50229"/>
                </a:cubicBezTo>
                <a:moveTo>
                  <a:pt x="83709" y="50229"/>
                </a:moveTo>
                <a:cubicBezTo>
                  <a:pt x="82230" y="50229"/>
                  <a:pt x="81032" y="51428"/>
                  <a:pt x="81032" y="52906"/>
                </a:cubicBezTo>
                <a:cubicBezTo>
                  <a:pt x="81032" y="54384"/>
                  <a:pt x="82230" y="55583"/>
                  <a:pt x="83709" y="55583"/>
                </a:cubicBezTo>
                <a:moveTo>
                  <a:pt x="83700" y="55583"/>
                </a:moveTo>
                <a:cubicBezTo>
                  <a:pt x="85179" y="55583"/>
                  <a:pt x="86377" y="54384"/>
                  <a:pt x="86377" y="52906"/>
                </a:cubicBezTo>
                <a:cubicBezTo>
                  <a:pt x="86377" y="51428"/>
                  <a:pt x="85179" y="50229"/>
                  <a:pt x="83700" y="50229"/>
                </a:cubicBezTo>
                <a:moveTo>
                  <a:pt x="0" y="0"/>
                </a:moveTo>
                <a:moveTo>
                  <a:pt x="122385" y="193619"/>
                </a:moveTo>
                <a:lnTo>
                  <a:pt x="246618" y="193619"/>
                </a:lnTo>
                <a:moveTo>
                  <a:pt x="83694" y="193619"/>
                </a:moveTo>
                <a:lnTo>
                  <a:pt x="17149" y="193619"/>
                </a:lnTo>
                <a:moveTo>
                  <a:pt x="0" y="0"/>
                </a:moveTo>
                <a:moveTo>
                  <a:pt x="38616" y="215108"/>
                </a:moveTo>
                <a:lnTo>
                  <a:pt x="17143" y="193635"/>
                </a:lnTo>
                <a:lnTo>
                  <a:pt x="38616" y="172154"/>
                </a:lnTo>
                <a:moveTo>
                  <a:pt x="207175" y="223048"/>
                </a:moveTo>
                <a:cubicBezTo>
                  <a:pt x="207175" y="234024"/>
                  <a:pt x="197570" y="243629"/>
                  <a:pt x="186594" y="243629"/>
                </a:cubicBezTo>
                <a:lnTo>
                  <a:pt x="104274" y="243629"/>
                </a:lnTo>
                <a:cubicBezTo>
                  <a:pt x="93298" y="243629"/>
                  <a:pt x="83694" y="235397"/>
                  <a:pt x="83694" y="223048"/>
                </a:cubicBezTo>
                <a:lnTo>
                  <a:pt x="83694" y="161308"/>
                </a:lnTo>
                <a:cubicBezTo>
                  <a:pt x="83694" y="150332"/>
                  <a:pt x="93298" y="140728"/>
                  <a:pt x="104274" y="140728"/>
                </a:cubicBezTo>
                <a:lnTo>
                  <a:pt x="186594" y="140728"/>
                </a:lnTo>
                <a:cubicBezTo>
                  <a:pt x="197570" y="140728"/>
                  <a:pt x="207175" y="150332"/>
                  <a:pt x="207175" y="161308"/>
                </a:cubicBezTo>
                <a:moveTo>
                  <a:pt x="186600" y="120153"/>
                </a:moveTo>
                <a:lnTo>
                  <a:pt x="186600" y="140734"/>
                </a:lnTo>
                <a:lnTo>
                  <a:pt x="104279" y="140734"/>
                </a:lnTo>
                <a:lnTo>
                  <a:pt x="104279" y="120153"/>
                </a:lnTo>
                <a:cubicBezTo>
                  <a:pt x="104279" y="96829"/>
                  <a:pt x="122116" y="78993"/>
                  <a:pt x="145440" y="78993"/>
                </a:cubicBezTo>
                <a:cubicBezTo>
                  <a:pt x="168764" y="78993"/>
                  <a:pt x="186600" y="98201"/>
                  <a:pt x="186600" y="120153"/>
                </a:cubicBezTo>
                <a:close/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Rounded Rectangle 51">
            <a:extLst>
              <a:ext uri="{FF2B5EF4-FFF2-40B4-BE49-F238E27FC236}">
                <a16:creationId xmlns:a16="http://schemas.microsoft.com/office/drawing/2014/main" id="{20669C81-D8B5-2A67-F4CC-CAC08E592963}"/>
              </a:ext>
            </a:extLst>
          </p:cNvPr>
          <p:cNvSpPr/>
          <p:nvPr/>
        </p:nvSpPr>
        <p:spPr>
          <a:xfrm>
            <a:off x="8731495" y="4616278"/>
            <a:ext cx="230798" cy="253880"/>
          </a:xfrm>
          <a:custGeom>
            <a:avLst/>
            <a:gdLst/>
            <a:ahLst/>
            <a:cxnLst/>
            <a:rect l="0" t="0" r="0" b="0"/>
            <a:pathLst>
              <a:path w="230798" h="253880">
                <a:moveTo>
                  <a:pt x="115399" y="55294"/>
                </a:moveTo>
                <a:cubicBezTo>
                  <a:pt x="85049" y="55294"/>
                  <a:pt x="60447" y="79897"/>
                  <a:pt x="60447" y="110246"/>
                </a:cubicBezTo>
                <a:cubicBezTo>
                  <a:pt x="60447" y="140595"/>
                  <a:pt x="85049" y="165198"/>
                  <a:pt x="115399" y="165198"/>
                </a:cubicBezTo>
                <a:cubicBezTo>
                  <a:pt x="145748" y="165198"/>
                  <a:pt x="170350" y="140595"/>
                  <a:pt x="170350" y="110246"/>
                </a:cubicBezTo>
                <a:moveTo>
                  <a:pt x="170350" y="55294"/>
                </a:moveTo>
                <a:lnTo>
                  <a:pt x="118740" y="117225"/>
                </a:lnTo>
                <a:cubicBezTo>
                  <a:pt x="116867" y="119472"/>
                  <a:pt x="113563" y="119859"/>
                  <a:pt x="111222" y="118104"/>
                </a:cubicBezTo>
                <a:lnTo>
                  <a:pt x="93418" y="104751"/>
                </a:lnTo>
                <a:moveTo>
                  <a:pt x="10265" y="20883"/>
                </a:moveTo>
                <a:cubicBezTo>
                  <a:pt x="43557" y="6988"/>
                  <a:pt x="79324" y="0"/>
                  <a:pt x="115399" y="342"/>
                </a:cubicBezTo>
                <a:cubicBezTo>
                  <a:pt x="151473" y="0"/>
                  <a:pt x="187240" y="6988"/>
                  <a:pt x="220533" y="20883"/>
                </a:cubicBezTo>
                <a:cubicBezTo>
                  <a:pt x="226737" y="23517"/>
                  <a:pt x="230775" y="29595"/>
                  <a:pt x="230798" y="36336"/>
                </a:cubicBezTo>
                <a:lnTo>
                  <a:pt x="230798" y="120269"/>
                </a:lnTo>
                <a:cubicBezTo>
                  <a:pt x="230136" y="177080"/>
                  <a:pt x="194053" y="227427"/>
                  <a:pt x="140468" y="246307"/>
                </a:cubicBezTo>
                <a:lnTo>
                  <a:pt x="128147" y="250857"/>
                </a:lnTo>
                <a:cubicBezTo>
                  <a:pt x="119917" y="253880"/>
                  <a:pt x="110880" y="253880"/>
                  <a:pt x="102650" y="250857"/>
                </a:cubicBezTo>
                <a:lnTo>
                  <a:pt x="90329" y="246307"/>
                </a:lnTo>
                <a:cubicBezTo>
                  <a:pt x="36744" y="227427"/>
                  <a:pt x="661" y="177080"/>
                  <a:pt x="0" y="120269"/>
                </a:cubicBezTo>
                <a:lnTo>
                  <a:pt x="0" y="36336"/>
                </a:lnTo>
                <a:cubicBezTo>
                  <a:pt x="22" y="29595"/>
                  <a:pt x="4060" y="23517"/>
                  <a:pt x="10265" y="20883"/>
                </a:cubicBezTo>
                <a:close/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Rounded Rectangle 52">
            <a:extLst>
              <a:ext uri="{FF2B5EF4-FFF2-40B4-BE49-F238E27FC236}">
                <a16:creationId xmlns:a16="http://schemas.microsoft.com/office/drawing/2014/main" id="{E812354F-E2D8-BD0E-5FF4-DC4650BCC9A3}"/>
              </a:ext>
            </a:extLst>
          </p:cNvPr>
          <p:cNvSpPr/>
          <p:nvPr/>
        </p:nvSpPr>
        <p:spPr>
          <a:xfrm>
            <a:off x="8813519" y="2522703"/>
            <a:ext cx="253442" cy="246684"/>
          </a:xfrm>
          <a:custGeom>
            <a:avLst/>
            <a:gdLst/>
            <a:ahLst/>
            <a:cxnLst/>
            <a:rect l="0" t="0" r="0" b="0"/>
            <a:pathLst>
              <a:path w="253442" h="246684">
                <a:moveTo>
                  <a:pt x="105857" y="125337"/>
                </a:moveTo>
                <a:cubicBezTo>
                  <a:pt x="105857" y="112394"/>
                  <a:pt x="116350" y="101901"/>
                  <a:pt x="129294" y="101901"/>
                </a:cubicBezTo>
                <a:cubicBezTo>
                  <a:pt x="142238" y="101901"/>
                  <a:pt x="152731" y="112394"/>
                  <a:pt x="152731" y="125337"/>
                </a:cubicBezTo>
                <a:cubicBezTo>
                  <a:pt x="152731" y="138282"/>
                  <a:pt x="142238" y="148774"/>
                  <a:pt x="129294" y="148774"/>
                </a:cubicBezTo>
                <a:cubicBezTo>
                  <a:pt x="116350" y="148774"/>
                  <a:pt x="105857" y="138282"/>
                  <a:pt x="105857" y="125337"/>
                </a:cubicBezTo>
                <a:close/>
                <a:moveTo>
                  <a:pt x="90015" y="185224"/>
                </a:moveTo>
                <a:cubicBezTo>
                  <a:pt x="95147" y="168412"/>
                  <a:pt x="111040" y="155806"/>
                  <a:pt x="129295" y="155806"/>
                </a:cubicBezTo>
                <a:cubicBezTo>
                  <a:pt x="147551" y="155806"/>
                  <a:pt x="163443" y="168412"/>
                  <a:pt x="168575" y="185224"/>
                </a:cubicBezTo>
                <a:moveTo>
                  <a:pt x="188081" y="58821"/>
                </a:moveTo>
                <a:cubicBezTo>
                  <a:pt x="214879" y="77445"/>
                  <a:pt x="232422" y="108454"/>
                  <a:pt x="232422" y="143561"/>
                </a:cubicBezTo>
                <a:moveTo>
                  <a:pt x="26659" y="153602"/>
                </a:moveTo>
                <a:cubicBezTo>
                  <a:pt x="26340" y="150299"/>
                  <a:pt x="26177" y="146949"/>
                  <a:pt x="26177" y="143561"/>
                </a:cubicBezTo>
                <a:cubicBezTo>
                  <a:pt x="26177" y="108454"/>
                  <a:pt x="43720" y="77445"/>
                  <a:pt x="70518" y="58821"/>
                </a:cubicBezTo>
                <a:moveTo>
                  <a:pt x="152183" y="244136"/>
                </a:moveTo>
                <a:cubicBezTo>
                  <a:pt x="144823" y="245803"/>
                  <a:pt x="137164" y="246684"/>
                  <a:pt x="129299" y="246684"/>
                </a:cubicBezTo>
                <a:cubicBezTo>
                  <a:pt x="113084" y="246684"/>
                  <a:pt x="97742" y="242941"/>
                  <a:pt x="84092" y="236272"/>
                </a:cubicBezTo>
                <a:moveTo>
                  <a:pt x="10330" y="207586"/>
                </a:moveTo>
                <a:cubicBezTo>
                  <a:pt x="10328" y="192361"/>
                  <a:pt x="22670" y="180018"/>
                  <a:pt x="37894" y="180018"/>
                </a:cubicBezTo>
                <a:cubicBezTo>
                  <a:pt x="53119" y="180018"/>
                  <a:pt x="65460" y="192361"/>
                  <a:pt x="65458" y="207586"/>
                </a:cubicBezTo>
                <a:cubicBezTo>
                  <a:pt x="65460" y="222810"/>
                  <a:pt x="53119" y="235154"/>
                  <a:pt x="37894" y="235154"/>
                </a:cubicBezTo>
                <a:cubicBezTo>
                  <a:pt x="22670" y="235154"/>
                  <a:pt x="10328" y="222810"/>
                  <a:pt x="10330" y="207586"/>
                </a:cubicBezTo>
                <a:moveTo>
                  <a:pt x="0" y="0"/>
                </a:moveTo>
                <a:moveTo>
                  <a:pt x="155271" y="69033"/>
                </a:moveTo>
                <a:lnTo>
                  <a:pt x="103323" y="69033"/>
                </a:lnTo>
                <a:lnTo>
                  <a:pt x="103323" y="17085"/>
                </a:lnTo>
                <a:lnTo>
                  <a:pt x="155271" y="17085"/>
                </a:lnTo>
                <a:close/>
                <a:moveTo>
                  <a:pt x="0" y="0"/>
                </a:moveTo>
                <a:moveTo>
                  <a:pt x="186739" y="234585"/>
                </a:moveTo>
                <a:lnTo>
                  <a:pt x="220091" y="177618"/>
                </a:lnTo>
                <a:lnTo>
                  <a:pt x="253442" y="234585"/>
                </a:lnTo>
                <a:close/>
              </a:path>
            </a:pathLst>
          </a:custGeom>
          <a:noFill/>
          <a:ln w="13188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Picture 1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7FC9BFBF-E024-38DF-A794-EE0783B0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9" y="5379372"/>
            <a:ext cx="2190719" cy="9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9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76879-6871-6922-CAA1-E4EBC6602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CCB950A-AD92-809F-69B1-618C850C526A}"/>
              </a:ext>
            </a:extLst>
          </p:cNvPr>
          <p:cNvSpPr txBox="1"/>
          <p:nvPr/>
        </p:nvSpPr>
        <p:spPr>
          <a:xfrm>
            <a:off x="1091468" y="740653"/>
            <a:ext cx="4404764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pt-PT" sz="1789" spc="112">
                <a:latin typeface="Arial" panose="020B0604020202020204" pitchFamily="34" charset="0"/>
                <a:cs typeface="Arial" panose="020B0604020202020204" pitchFamily="34" charset="0"/>
              </a:rPr>
              <a:t>CARACTERÍSTICAS DO SERVIÇO</a:t>
            </a:r>
            <a:endParaRPr sz="178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3124201" y="1529669"/>
            <a:ext cx="982413" cy="687689"/>
          </a:xfrm>
          <a:custGeom>
            <a:avLst/>
            <a:gdLst/>
            <a:ahLst/>
            <a:cxnLst/>
            <a:rect l="0" t="0" r="0" b="0"/>
            <a:pathLst>
              <a:path w="982413" h="687689">
                <a:moveTo>
                  <a:pt x="392965" y="0"/>
                </a:moveTo>
                <a:lnTo>
                  <a:pt x="982413" y="0"/>
                </a:lnTo>
                <a:lnTo>
                  <a:pt x="982413" y="687689"/>
                </a:lnTo>
                <a:lnTo>
                  <a:pt x="392965" y="687689"/>
                </a:lnTo>
                <a:moveTo>
                  <a:pt x="392965" y="687689"/>
                </a:moveTo>
                <a:lnTo>
                  <a:pt x="343820" y="687689"/>
                </a:lnTo>
                <a:cubicBezTo>
                  <a:pt x="155286" y="687689"/>
                  <a:pt x="2193" y="531858"/>
                  <a:pt x="0" y="343844"/>
                </a:cubicBezTo>
                <a:moveTo>
                  <a:pt x="0" y="352031"/>
                </a:moveTo>
                <a:lnTo>
                  <a:pt x="0" y="335657"/>
                </a:lnTo>
                <a:moveTo>
                  <a:pt x="0" y="343844"/>
                </a:moveTo>
                <a:lnTo>
                  <a:pt x="0" y="335657"/>
                </a:lnTo>
                <a:moveTo>
                  <a:pt x="0" y="339751"/>
                </a:moveTo>
                <a:cubicBezTo>
                  <a:pt x="2193" y="151736"/>
                  <a:pt x="155286" y="0"/>
                  <a:pt x="343820" y="0"/>
                </a:cubicBezTo>
                <a:lnTo>
                  <a:pt x="392965" y="0"/>
                </a:lnTo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ounded Rectangle 2"/>
          <p:cNvSpPr/>
          <p:nvPr/>
        </p:nvSpPr>
        <p:spPr>
          <a:xfrm>
            <a:off x="4155734" y="1529669"/>
            <a:ext cx="4912066" cy="687689"/>
          </a:xfrm>
          <a:custGeom>
            <a:avLst/>
            <a:gdLst/>
            <a:ahLst/>
            <a:cxnLst/>
            <a:rect l="0" t="0" r="0" b="0"/>
            <a:pathLst>
              <a:path w="4912066" h="687689">
                <a:moveTo>
                  <a:pt x="0" y="0"/>
                </a:moveTo>
                <a:lnTo>
                  <a:pt x="4912066" y="0"/>
                </a:lnTo>
                <a:lnTo>
                  <a:pt x="4912066" y="687689"/>
                </a:lnTo>
                <a:lnTo>
                  <a:pt x="0" y="687689"/>
                </a:lnTo>
                <a:close/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ounded Rectangle 3"/>
          <p:cNvSpPr/>
          <p:nvPr/>
        </p:nvSpPr>
        <p:spPr>
          <a:xfrm>
            <a:off x="3124201" y="2266479"/>
            <a:ext cx="982413" cy="687689"/>
          </a:xfrm>
          <a:custGeom>
            <a:avLst/>
            <a:gdLst/>
            <a:ahLst/>
            <a:cxnLst/>
            <a:rect l="0" t="0" r="0" b="0"/>
            <a:pathLst>
              <a:path w="982413" h="687689">
                <a:moveTo>
                  <a:pt x="392965" y="687689"/>
                </a:moveTo>
                <a:lnTo>
                  <a:pt x="343820" y="687689"/>
                </a:lnTo>
                <a:cubicBezTo>
                  <a:pt x="155286" y="687689"/>
                  <a:pt x="2193" y="531858"/>
                  <a:pt x="0" y="343844"/>
                </a:cubicBezTo>
                <a:moveTo>
                  <a:pt x="392965" y="0"/>
                </a:moveTo>
                <a:lnTo>
                  <a:pt x="982413" y="0"/>
                </a:lnTo>
                <a:lnTo>
                  <a:pt x="982413" y="687689"/>
                </a:lnTo>
                <a:lnTo>
                  <a:pt x="392965" y="687689"/>
                </a:lnTo>
                <a:moveTo>
                  <a:pt x="0" y="352031"/>
                </a:moveTo>
                <a:lnTo>
                  <a:pt x="0" y="335657"/>
                </a:lnTo>
                <a:moveTo>
                  <a:pt x="0" y="343844"/>
                </a:moveTo>
                <a:lnTo>
                  <a:pt x="0" y="335657"/>
                </a:lnTo>
                <a:moveTo>
                  <a:pt x="0" y="339751"/>
                </a:moveTo>
                <a:cubicBezTo>
                  <a:pt x="2193" y="151736"/>
                  <a:pt x="155286" y="0"/>
                  <a:pt x="343820" y="0"/>
                </a:cubicBezTo>
                <a:lnTo>
                  <a:pt x="392965" y="0"/>
                </a:lnTo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4"/>
          <p:cNvSpPr/>
          <p:nvPr/>
        </p:nvSpPr>
        <p:spPr>
          <a:xfrm>
            <a:off x="4155734" y="2266479"/>
            <a:ext cx="4912066" cy="687689"/>
          </a:xfrm>
          <a:custGeom>
            <a:avLst/>
            <a:gdLst/>
            <a:ahLst/>
            <a:cxnLst/>
            <a:rect l="0" t="0" r="0" b="0"/>
            <a:pathLst>
              <a:path w="4912066" h="687689">
                <a:moveTo>
                  <a:pt x="0" y="0"/>
                </a:moveTo>
                <a:lnTo>
                  <a:pt x="4912066" y="0"/>
                </a:lnTo>
                <a:lnTo>
                  <a:pt x="4912066" y="687689"/>
                </a:lnTo>
                <a:lnTo>
                  <a:pt x="0" y="687689"/>
                </a:lnTo>
                <a:close/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5"/>
          <p:cNvSpPr/>
          <p:nvPr/>
        </p:nvSpPr>
        <p:spPr>
          <a:xfrm>
            <a:off x="3124201" y="3003289"/>
            <a:ext cx="982413" cy="687689"/>
          </a:xfrm>
          <a:custGeom>
            <a:avLst/>
            <a:gdLst/>
            <a:ahLst/>
            <a:cxnLst/>
            <a:rect l="0" t="0" r="0" b="0"/>
            <a:pathLst>
              <a:path w="982413" h="687689">
                <a:moveTo>
                  <a:pt x="392965" y="687689"/>
                </a:moveTo>
                <a:lnTo>
                  <a:pt x="343820" y="687689"/>
                </a:lnTo>
                <a:cubicBezTo>
                  <a:pt x="155286" y="687689"/>
                  <a:pt x="2193" y="531858"/>
                  <a:pt x="0" y="343844"/>
                </a:cubicBezTo>
                <a:moveTo>
                  <a:pt x="392965" y="0"/>
                </a:moveTo>
                <a:lnTo>
                  <a:pt x="982413" y="0"/>
                </a:lnTo>
                <a:lnTo>
                  <a:pt x="982413" y="687689"/>
                </a:lnTo>
                <a:lnTo>
                  <a:pt x="392965" y="687689"/>
                </a:lnTo>
                <a:moveTo>
                  <a:pt x="0" y="352031"/>
                </a:moveTo>
                <a:lnTo>
                  <a:pt x="0" y="335657"/>
                </a:lnTo>
                <a:moveTo>
                  <a:pt x="0" y="343844"/>
                </a:moveTo>
                <a:lnTo>
                  <a:pt x="0" y="335657"/>
                </a:lnTo>
                <a:moveTo>
                  <a:pt x="0" y="339751"/>
                </a:moveTo>
                <a:cubicBezTo>
                  <a:pt x="2193" y="151736"/>
                  <a:pt x="155286" y="0"/>
                  <a:pt x="343820" y="0"/>
                </a:cubicBezTo>
                <a:lnTo>
                  <a:pt x="392965" y="0"/>
                </a:lnTo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ounded Rectangle 6"/>
          <p:cNvSpPr/>
          <p:nvPr/>
        </p:nvSpPr>
        <p:spPr>
          <a:xfrm>
            <a:off x="4155734" y="3003289"/>
            <a:ext cx="4912066" cy="687689"/>
          </a:xfrm>
          <a:custGeom>
            <a:avLst/>
            <a:gdLst/>
            <a:ahLst/>
            <a:cxnLst/>
            <a:rect l="0" t="0" r="0" b="0"/>
            <a:pathLst>
              <a:path w="4912066" h="687689">
                <a:moveTo>
                  <a:pt x="0" y="0"/>
                </a:moveTo>
                <a:lnTo>
                  <a:pt x="4912066" y="0"/>
                </a:lnTo>
                <a:lnTo>
                  <a:pt x="4912066" y="687689"/>
                </a:lnTo>
                <a:lnTo>
                  <a:pt x="0" y="687689"/>
                </a:lnTo>
                <a:close/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124200" y="3740098"/>
            <a:ext cx="5943600" cy="687689"/>
            <a:chOff x="392965" y="3192842"/>
            <a:chExt cx="5943600" cy="687689"/>
          </a:xfrm>
        </p:grpSpPr>
        <p:sp>
          <p:nvSpPr>
            <p:cNvPr id="14" name="Rounded Rectangle 7"/>
            <p:cNvSpPr/>
            <p:nvPr/>
          </p:nvSpPr>
          <p:spPr>
            <a:xfrm>
              <a:off x="1424499" y="3192842"/>
              <a:ext cx="4912066" cy="687689"/>
            </a:xfrm>
            <a:custGeom>
              <a:avLst/>
              <a:gdLst/>
              <a:ahLst/>
              <a:cxnLst/>
              <a:rect l="0" t="0" r="0" b="0"/>
              <a:pathLst>
                <a:path w="4912066" h="687689">
                  <a:moveTo>
                    <a:pt x="0" y="0"/>
                  </a:moveTo>
                  <a:lnTo>
                    <a:pt x="4912066" y="0"/>
                  </a:lnTo>
                  <a:lnTo>
                    <a:pt x="4912066" y="687689"/>
                  </a:lnTo>
                  <a:lnTo>
                    <a:pt x="0" y="687689"/>
                  </a:lnTo>
                  <a:close/>
                </a:path>
              </a:pathLst>
            </a:custGeom>
            <a:noFill/>
            <a:ln w="12279">
              <a:solidFill>
                <a:srgbClr val="CD6AFB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ounded Rectangle 8"/>
            <p:cNvSpPr/>
            <p:nvPr/>
          </p:nvSpPr>
          <p:spPr>
            <a:xfrm>
              <a:off x="392965" y="3192842"/>
              <a:ext cx="982413" cy="687689"/>
            </a:xfrm>
            <a:custGeom>
              <a:avLst/>
              <a:gdLst/>
              <a:ahLst/>
              <a:cxnLst/>
              <a:rect l="0" t="0" r="0" b="0"/>
              <a:pathLst>
                <a:path w="982413" h="687689">
                  <a:moveTo>
                    <a:pt x="392965" y="687689"/>
                  </a:moveTo>
                  <a:lnTo>
                    <a:pt x="343820" y="687689"/>
                  </a:lnTo>
                  <a:cubicBezTo>
                    <a:pt x="155286" y="687689"/>
                    <a:pt x="2193" y="531858"/>
                    <a:pt x="0" y="343844"/>
                  </a:cubicBezTo>
                  <a:moveTo>
                    <a:pt x="392965" y="0"/>
                  </a:moveTo>
                  <a:lnTo>
                    <a:pt x="982413" y="0"/>
                  </a:lnTo>
                  <a:lnTo>
                    <a:pt x="982413" y="687689"/>
                  </a:lnTo>
                  <a:lnTo>
                    <a:pt x="392965" y="687689"/>
                  </a:lnTo>
                  <a:moveTo>
                    <a:pt x="0" y="352031"/>
                  </a:moveTo>
                  <a:lnTo>
                    <a:pt x="0" y="335657"/>
                  </a:lnTo>
                  <a:moveTo>
                    <a:pt x="0" y="343844"/>
                  </a:moveTo>
                  <a:lnTo>
                    <a:pt x="0" y="335657"/>
                  </a:lnTo>
                  <a:moveTo>
                    <a:pt x="0" y="339751"/>
                  </a:moveTo>
                  <a:cubicBezTo>
                    <a:pt x="2193" y="151736"/>
                    <a:pt x="155286" y="0"/>
                    <a:pt x="343820" y="0"/>
                  </a:cubicBezTo>
                  <a:lnTo>
                    <a:pt x="392965" y="0"/>
                  </a:lnTo>
                </a:path>
              </a:pathLst>
            </a:custGeom>
            <a:noFill/>
            <a:ln w="12279">
              <a:solidFill>
                <a:srgbClr val="CD6AFB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Rounded Rectangle 10"/>
          <p:cNvSpPr/>
          <p:nvPr/>
        </p:nvSpPr>
        <p:spPr>
          <a:xfrm>
            <a:off x="3124201" y="4476908"/>
            <a:ext cx="982413" cy="687689"/>
          </a:xfrm>
          <a:custGeom>
            <a:avLst/>
            <a:gdLst/>
            <a:ahLst/>
            <a:cxnLst/>
            <a:rect l="0" t="0" r="0" b="0"/>
            <a:pathLst>
              <a:path w="982413" h="687689">
                <a:moveTo>
                  <a:pt x="392965" y="687689"/>
                </a:moveTo>
                <a:lnTo>
                  <a:pt x="343820" y="687689"/>
                </a:lnTo>
                <a:cubicBezTo>
                  <a:pt x="155286" y="687689"/>
                  <a:pt x="2193" y="531858"/>
                  <a:pt x="0" y="343844"/>
                </a:cubicBezTo>
                <a:moveTo>
                  <a:pt x="392965" y="0"/>
                </a:moveTo>
                <a:lnTo>
                  <a:pt x="982413" y="0"/>
                </a:lnTo>
                <a:lnTo>
                  <a:pt x="982413" y="687689"/>
                </a:lnTo>
                <a:lnTo>
                  <a:pt x="392965" y="687689"/>
                </a:lnTo>
                <a:moveTo>
                  <a:pt x="0" y="352031"/>
                </a:moveTo>
                <a:lnTo>
                  <a:pt x="0" y="335657"/>
                </a:lnTo>
                <a:moveTo>
                  <a:pt x="0" y="343844"/>
                </a:moveTo>
                <a:lnTo>
                  <a:pt x="0" y="335657"/>
                </a:lnTo>
                <a:moveTo>
                  <a:pt x="0" y="339751"/>
                </a:moveTo>
                <a:cubicBezTo>
                  <a:pt x="2193" y="151736"/>
                  <a:pt x="155286" y="0"/>
                  <a:pt x="343820" y="0"/>
                </a:cubicBezTo>
                <a:lnTo>
                  <a:pt x="392965" y="0"/>
                </a:lnTo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ounded Rectangle 11"/>
          <p:cNvSpPr/>
          <p:nvPr/>
        </p:nvSpPr>
        <p:spPr>
          <a:xfrm>
            <a:off x="4155734" y="4476908"/>
            <a:ext cx="4912066" cy="687689"/>
          </a:xfrm>
          <a:custGeom>
            <a:avLst/>
            <a:gdLst/>
            <a:ahLst/>
            <a:cxnLst/>
            <a:rect l="0" t="0" r="0" b="0"/>
            <a:pathLst>
              <a:path w="4912066" h="687689">
                <a:moveTo>
                  <a:pt x="0" y="0"/>
                </a:moveTo>
                <a:lnTo>
                  <a:pt x="4912066" y="0"/>
                </a:lnTo>
                <a:lnTo>
                  <a:pt x="4912066" y="687689"/>
                </a:lnTo>
                <a:lnTo>
                  <a:pt x="0" y="687689"/>
                </a:lnTo>
                <a:close/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2"/>
          <p:cNvSpPr/>
          <p:nvPr/>
        </p:nvSpPr>
        <p:spPr>
          <a:xfrm>
            <a:off x="3124201" y="5213718"/>
            <a:ext cx="982413" cy="687689"/>
          </a:xfrm>
          <a:custGeom>
            <a:avLst/>
            <a:gdLst/>
            <a:ahLst/>
            <a:cxnLst/>
            <a:rect l="0" t="0" r="0" b="0"/>
            <a:pathLst>
              <a:path w="982413" h="687689">
                <a:moveTo>
                  <a:pt x="392965" y="687689"/>
                </a:moveTo>
                <a:lnTo>
                  <a:pt x="343820" y="687689"/>
                </a:lnTo>
                <a:cubicBezTo>
                  <a:pt x="155286" y="687689"/>
                  <a:pt x="2193" y="531858"/>
                  <a:pt x="0" y="343844"/>
                </a:cubicBezTo>
                <a:moveTo>
                  <a:pt x="0" y="352031"/>
                </a:moveTo>
                <a:lnTo>
                  <a:pt x="0" y="335657"/>
                </a:lnTo>
                <a:moveTo>
                  <a:pt x="0" y="343844"/>
                </a:moveTo>
                <a:lnTo>
                  <a:pt x="0" y="335657"/>
                </a:lnTo>
                <a:moveTo>
                  <a:pt x="392965" y="0"/>
                </a:moveTo>
                <a:lnTo>
                  <a:pt x="982413" y="0"/>
                </a:lnTo>
                <a:lnTo>
                  <a:pt x="982413" y="687689"/>
                </a:lnTo>
                <a:lnTo>
                  <a:pt x="392965" y="687689"/>
                </a:lnTo>
                <a:moveTo>
                  <a:pt x="0" y="339751"/>
                </a:moveTo>
                <a:cubicBezTo>
                  <a:pt x="2193" y="151736"/>
                  <a:pt x="155286" y="0"/>
                  <a:pt x="343820" y="0"/>
                </a:cubicBezTo>
                <a:lnTo>
                  <a:pt x="392965" y="0"/>
                </a:lnTo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3"/>
          <p:cNvSpPr/>
          <p:nvPr/>
        </p:nvSpPr>
        <p:spPr>
          <a:xfrm>
            <a:off x="4155734" y="5213718"/>
            <a:ext cx="4912066" cy="687689"/>
          </a:xfrm>
          <a:custGeom>
            <a:avLst/>
            <a:gdLst/>
            <a:ahLst/>
            <a:cxnLst/>
            <a:rect l="0" t="0" r="0" b="0"/>
            <a:pathLst>
              <a:path w="4912066" h="687689">
                <a:moveTo>
                  <a:pt x="0" y="0"/>
                </a:moveTo>
                <a:lnTo>
                  <a:pt x="4912066" y="0"/>
                </a:lnTo>
                <a:lnTo>
                  <a:pt x="4912066" y="687689"/>
                </a:lnTo>
                <a:lnTo>
                  <a:pt x="0" y="687689"/>
                </a:lnTo>
                <a:close/>
              </a:path>
            </a:pathLst>
          </a:custGeom>
          <a:noFill/>
          <a:ln w="12279">
            <a:solidFill>
              <a:srgbClr val="CD6AFB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4270349" y="3226786"/>
            <a:ext cx="2547172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 err="1">
                <a:solidFill>
                  <a:srgbClr val="3CC583"/>
                </a:solidFill>
                <a:latin typeface="Roboto"/>
              </a:rPr>
              <a:t>Alertas</a:t>
            </a:r>
            <a:r>
              <a:rPr sz="1200" b="1">
                <a:solidFill>
                  <a:srgbClr val="3CC583"/>
                </a:solidFill>
                <a:latin typeface="Roboto"/>
              </a:rPr>
              <a:t> com </a:t>
            </a:r>
            <a:r>
              <a:rPr sz="1200" b="1" err="1">
                <a:solidFill>
                  <a:srgbClr val="3CC583"/>
                </a:solidFill>
                <a:latin typeface="Roboto"/>
              </a:rPr>
              <a:t>AzureCost</a:t>
            </a:r>
            <a:r>
              <a:rPr sz="1200" b="1">
                <a:solidFill>
                  <a:srgbClr val="3CC583"/>
                </a:solidFill>
                <a:latin typeface="Roboto"/>
              </a:rPr>
              <a:t> Management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9593" y="3265264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3CC583"/>
                </a:solidFill>
                <a:latin typeface="Roboto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9593" y="2528455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1EABDA"/>
                </a:solidFill>
                <a:latin typeface="Roboto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0349" y="3963595"/>
            <a:ext cx="2279470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 err="1">
                <a:solidFill>
                  <a:srgbClr val="92BD39"/>
                </a:solidFill>
                <a:latin typeface="Roboto"/>
              </a:rPr>
              <a:t>Definição</a:t>
            </a:r>
            <a:r>
              <a:rPr sz="1200" b="1">
                <a:solidFill>
                  <a:srgbClr val="92BD39"/>
                </a:solidFill>
                <a:latin typeface="Roboto"/>
              </a:rPr>
              <a:t> de </a:t>
            </a:r>
            <a:r>
              <a:rPr sz="1200" b="1" err="1">
                <a:solidFill>
                  <a:srgbClr val="92BD39"/>
                </a:solidFill>
                <a:latin typeface="Roboto"/>
              </a:rPr>
              <a:t>limites</a:t>
            </a:r>
            <a:r>
              <a:rPr sz="1200" b="1">
                <a:solidFill>
                  <a:srgbClr val="92BD39"/>
                </a:solidFill>
                <a:latin typeface="Roboto"/>
              </a:rPr>
              <a:t> de </a:t>
            </a:r>
            <a:r>
              <a:rPr sz="1200" b="1" err="1">
                <a:solidFill>
                  <a:srgbClr val="92BD39"/>
                </a:solidFill>
                <a:latin typeface="Roboto"/>
              </a:rPr>
              <a:t>utilização</a:t>
            </a:r>
            <a:endParaRPr sz="1200" b="1">
              <a:solidFill>
                <a:srgbClr val="92BD39"/>
              </a:solidFill>
              <a:latin typeface="Robo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9593" y="5475694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DE8431"/>
                </a:solidFill>
                <a:latin typeface="Roboto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70350" y="2489976"/>
            <a:ext cx="280365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 err="1">
                <a:solidFill>
                  <a:srgbClr val="1EABDA"/>
                </a:solidFill>
                <a:latin typeface="Roboto"/>
              </a:rPr>
              <a:t>Informação</a:t>
            </a:r>
            <a:r>
              <a:rPr sz="1200" b="1">
                <a:solidFill>
                  <a:srgbClr val="1EABDA"/>
                </a:solidFill>
                <a:latin typeface="Roboto"/>
              </a:rPr>
              <a:t> </a:t>
            </a:r>
            <a:r>
              <a:rPr sz="1200" b="1" err="1">
                <a:solidFill>
                  <a:srgbClr val="1EABDA"/>
                </a:solidFill>
                <a:latin typeface="Roboto"/>
              </a:rPr>
              <a:t>sobre</a:t>
            </a:r>
            <a:r>
              <a:rPr sz="1200" b="1">
                <a:solidFill>
                  <a:srgbClr val="1EABDA"/>
                </a:solidFill>
                <a:latin typeface="Roboto"/>
              </a:rPr>
              <a:t> </a:t>
            </a:r>
            <a:r>
              <a:rPr sz="1200" b="1" err="1">
                <a:solidFill>
                  <a:srgbClr val="1EABDA"/>
                </a:solidFill>
                <a:latin typeface="Roboto"/>
              </a:rPr>
              <a:t>consumos</a:t>
            </a:r>
            <a:r>
              <a:rPr sz="1200" b="1">
                <a:solidFill>
                  <a:srgbClr val="1EABDA"/>
                </a:solidFill>
                <a:latin typeface="Roboto"/>
              </a:rPr>
              <a:t> e </a:t>
            </a:r>
            <a:r>
              <a:rPr sz="1200" b="1" err="1">
                <a:solidFill>
                  <a:srgbClr val="1EABDA"/>
                </a:solidFill>
                <a:latin typeface="Roboto"/>
              </a:rPr>
              <a:t>utilização</a:t>
            </a:r>
            <a:endParaRPr sz="1200" b="1">
              <a:solidFill>
                <a:srgbClr val="1EABDA"/>
              </a:solidFill>
              <a:latin typeface="Robot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9593" y="1791645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4E88E7"/>
                </a:solidFill>
                <a:latin typeface="Roboto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70350" y="4640643"/>
            <a:ext cx="316272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 err="1">
                <a:solidFill>
                  <a:srgbClr val="E0CB15"/>
                </a:solidFill>
                <a:latin typeface="Roboto"/>
              </a:rPr>
              <a:t>Disponibilidade</a:t>
            </a:r>
            <a:r>
              <a:rPr sz="1200" b="1">
                <a:solidFill>
                  <a:srgbClr val="E0CB15"/>
                </a:solidFill>
                <a:latin typeface="Roboto"/>
              </a:rPr>
              <a:t> de </a:t>
            </a:r>
            <a:r>
              <a:rPr sz="1200" b="1" err="1">
                <a:solidFill>
                  <a:srgbClr val="E0CB15"/>
                </a:solidFill>
                <a:latin typeface="Roboto"/>
              </a:rPr>
              <a:t>recursos</a:t>
            </a:r>
            <a:r>
              <a:rPr sz="1200" b="1">
                <a:solidFill>
                  <a:srgbClr val="E0CB15"/>
                </a:solidFill>
                <a:latin typeface="Roboto"/>
              </a:rPr>
              <a:t> </a:t>
            </a:r>
            <a:r>
              <a:rPr sz="1200" b="1" err="1">
                <a:solidFill>
                  <a:srgbClr val="E0CB15"/>
                </a:solidFill>
                <a:latin typeface="Roboto"/>
              </a:rPr>
              <a:t>formativos</a:t>
            </a:r>
            <a:r>
              <a:rPr sz="1200" b="1">
                <a:solidFill>
                  <a:srgbClr val="E0CB15"/>
                </a:solidFill>
                <a:latin typeface="Roboto"/>
              </a:rPr>
              <a:t> online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79593" y="4738884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E0CB15"/>
                </a:solidFill>
                <a:latin typeface="Roboto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58841" y="1764628"/>
            <a:ext cx="1663917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>
                <a:solidFill>
                  <a:srgbClr val="4E88E7"/>
                </a:solidFill>
                <a:latin typeface="Roboto"/>
              </a:rPr>
              <a:t>Serviço </a:t>
            </a:r>
            <a:r>
              <a:rPr sz="1200" b="1" err="1">
                <a:solidFill>
                  <a:srgbClr val="4E88E7"/>
                </a:solidFill>
                <a:latin typeface="Roboto"/>
              </a:rPr>
              <a:t>sobre</a:t>
            </a:r>
            <a:r>
              <a:rPr sz="1200" b="1">
                <a:solidFill>
                  <a:srgbClr val="4E88E7"/>
                </a:solidFill>
                <a:latin typeface="Roboto"/>
              </a:rPr>
              <a:t> MS Azure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0349" y="5437215"/>
            <a:ext cx="3440044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sz="1200" b="1">
                <a:solidFill>
                  <a:srgbClr val="DE8431"/>
                </a:solidFill>
                <a:latin typeface="Roboto"/>
              </a:rPr>
              <a:t>Apoio de </a:t>
            </a:r>
            <a:r>
              <a:rPr sz="1200" b="1" err="1">
                <a:solidFill>
                  <a:srgbClr val="DE8431"/>
                </a:solidFill>
                <a:latin typeface="Roboto"/>
              </a:rPr>
              <a:t>segunda</a:t>
            </a:r>
            <a:r>
              <a:rPr sz="1200" b="1">
                <a:solidFill>
                  <a:srgbClr val="DE8431"/>
                </a:solidFill>
                <a:latin typeface="Roboto"/>
              </a:rPr>
              <a:t> </a:t>
            </a:r>
            <a:r>
              <a:rPr sz="1200" b="1" err="1">
                <a:solidFill>
                  <a:srgbClr val="DE8431"/>
                </a:solidFill>
                <a:latin typeface="Roboto"/>
              </a:rPr>
              <a:t>linha</a:t>
            </a:r>
            <a:r>
              <a:rPr sz="1200" b="1">
                <a:solidFill>
                  <a:srgbClr val="DE8431"/>
                </a:solidFill>
                <a:latin typeface="Roboto"/>
              </a:rPr>
              <a:t> à </a:t>
            </a:r>
            <a:r>
              <a:rPr sz="1200" b="1" err="1">
                <a:solidFill>
                  <a:srgbClr val="DE8431"/>
                </a:solidFill>
                <a:latin typeface="Roboto"/>
              </a:rPr>
              <a:t>utilização</a:t>
            </a:r>
            <a:r>
              <a:rPr sz="1200" b="1">
                <a:solidFill>
                  <a:srgbClr val="DE8431"/>
                </a:solidFill>
                <a:latin typeface="Roboto"/>
              </a:rPr>
              <a:t> da </a:t>
            </a:r>
            <a:r>
              <a:rPr sz="1200" b="1" err="1">
                <a:solidFill>
                  <a:srgbClr val="DE8431"/>
                </a:solidFill>
                <a:latin typeface="Roboto"/>
              </a:rPr>
              <a:t>plataforma</a:t>
            </a:r>
            <a:endParaRPr sz="1200" b="1">
              <a:solidFill>
                <a:srgbClr val="DE8431"/>
              </a:solidFill>
              <a:latin typeface="Robot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9593" y="4002074"/>
            <a:ext cx="8816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/>
            <a:r>
              <a:rPr sz="1200" b="1">
                <a:solidFill>
                  <a:srgbClr val="92BD39"/>
                </a:solidFill>
                <a:latin typeface="Roboto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103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44B0-3436-C022-4298-E321FAFE5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Demo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A23CC-1F5A-4971-16D0-0B6F5AC4E9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Iedu v1.2">
            <a:hlinkClick r:id="" action="ppaction://media"/>
            <a:extLst>
              <a:ext uri="{FF2B5EF4-FFF2-40B4-BE49-F238E27FC236}">
                <a16:creationId xmlns:a16="http://schemas.microsoft.com/office/drawing/2014/main" id="{5030CCB0-C49A-E956-1E53-6465897C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3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74F6D6-E36C-D142-1390-56C45527C9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Francisco C. Santos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5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E160-601F-F337-89B6-0B3D2F5F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err="1">
                <a:latin typeface="Arial"/>
                <a:cs typeface="Arial"/>
              </a:rPr>
              <a:t>Estratégia</a:t>
            </a:r>
            <a:r>
              <a:rPr lang="en-US" sz="3600">
                <a:latin typeface="Arial"/>
                <a:cs typeface="Arial"/>
              </a:rPr>
              <a:t> FCT</a:t>
            </a:r>
            <a:endParaRPr lang="en-US" sz="36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7C4F03-A07D-1CE6-8307-8B19228E2A26}"/>
              </a:ext>
            </a:extLst>
          </p:cNvPr>
          <p:cNvGrpSpPr/>
          <p:nvPr/>
        </p:nvGrpSpPr>
        <p:grpSpPr>
          <a:xfrm>
            <a:off x="4518636" y="1959531"/>
            <a:ext cx="1394377" cy="2223419"/>
            <a:chOff x="2044999" y="1488520"/>
            <a:chExt cx="1384608" cy="2145266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1B0F6D7D-39CA-D087-E57B-B92ECFD75638}"/>
                </a:ext>
              </a:extLst>
            </p:cNvPr>
            <p:cNvSpPr/>
            <p:nvPr/>
          </p:nvSpPr>
          <p:spPr>
            <a:xfrm>
              <a:off x="2044999" y="1488520"/>
              <a:ext cx="1384608" cy="2145264"/>
            </a:xfrm>
            <a:custGeom>
              <a:avLst/>
              <a:gdLst/>
              <a:ahLst/>
              <a:cxnLst/>
              <a:rect l="0" t="0" r="0" b="0"/>
              <a:pathLst>
                <a:path w="1384608" h="2145264">
                  <a:moveTo>
                    <a:pt x="674305" y="194832"/>
                  </a:moveTo>
                  <a:cubicBezTo>
                    <a:pt x="889356" y="66652"/>
                    <a:pt x="1133815" y="0"/>
                    <a:pt x="1384608" y="2142"/>
                  </a:cubicBezTo>
                  <a:lnTo>
                    <a:pt x="1384608" y="354567"/>
                  </a:lnTo>
                  <a:cubicBezTo>
                    <a:pt x="1199070" y="352982"/>
                    <a:pt x="1016819" y="405887"/>
                    <a:pt x="857718" y="500717"/>
                  </a:cubicBezTo>
                  <a:cubicBezTo>
                    <a:pt x="698620" y="595547"/>
                    <a:pt x="568778" y="732258"/>
                    <a:pt x="482343" y="895951"/>
                  </a:cubicBezTo>
                  <a:cubicBezTo>
                    <a:pt x="395907" y="1059642"/>
                    <a:pt x="356194" y="1244037"/>
                    <a:pt x="367533" y="1429041"/>
                  </a:cubicBezTo>
                  <a:cubicBezTo>
                    <a:pt x="378872" y="1614045"/>
                    <a:pt x="439980" y="1792677"/>
                    <a:pt x="545798" y="1945239"/>
                  </a:cubicBezTo>
                  <a:lnTo>
                    <a:pt x="255286" y="2145264"/>
                  </a:lnTo>
                  <a:cubicBezTo>
                    <a:pt x="112252" y="1939048"/>
                    <a:pt x="27050" y="1699713"/>
                    <a:pt x="11723" y="1449644"/>
                  </a:cubicBezTo>
                  <a:cubicBezTo>
                    <a:pt x="0" y="1258362"/>
                    <a:pt x="28653" y="1067558"/>
                    <a:pt x="95064" y="889393"/>
                  </a:cubicBezTo>
                  <a:lnTo>
                    <a:pt x="2873" y="784533"/>
                  </a:lnTo>
                  <a:lnTo>
                    <a:pt x="144473" y="773510"/>
                  </a:lnTo>
                  <a:cubicBezTo>
                    <a:pt x="151673" y="758578"/>
                    <a:pt x="159153" y="743762"/>
                    <a:pt x="166911" y="729069"/>
                  </a:cubicBezTo>
                  <a:cubicBezTo>
                    <a:pt x="283745" y="507805"/>
                    <a:pt x="459252" y="323013"/>
                    <a:pt x="674305" y="194832"/>
                  </a:cubicBezTo>
                  <a:close/>
                  <a:moveTo>
                    <a:pt x="1186926" y="1484819"/>
                  </a:moveTo>
                  <a:cubicBezTo>
                    <a:pt x="1166504" y="1450072"/>
                    <a:pt x="1155627" y="1410543"/>
                    <a:pt x="1155408" y="1370243"/>
                  </a:cubicBezTo>
                  <a:cubicBezTo>
                    <a:pt x="1155179" y="1329943"/>
                    <a:pt x="1165619" y="1290300"/>
                    <a:pt x="1185650" y="1255324"/>
                  </a:cubicBezTo>
                  <a:cubicBezTo>
                    <a:pt x="1205690" y="1220358"/>
                    <a:pt x="1234618" y="1191306"/>
                    <a:pt x="1269498" y="1171123"/>
                  </a:cubicBezTo>
                  <a:cubicBezTo>
                    <a:pt x="1304379" y="1150930"/>
                    <a:pt x="1343984" y="1140329"/>
                    <a:pt x="1384284" y="1140376"/>
                  </a:cubicBezTo>
                  <a:lnTo>
                    <a:pt x="1383998" y="1368976"/>
                  </a:lnTo>
                  <a:close/>
                </a:path>
              </a:pathLst>
            </a:custGeom>
            <a:solidFill>
              <a:srgbClr val="3CC583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8528529A-6CED-F0A5-3C66-08281C3BAA1A}"/>
                </a:ext>
              </a:extLst>
            </p:cNvPr>
            <p:cNvSpPr/>
            <p:nvPr/>
          </p:nvSpPr>
          <p:spPr>
            <a:xfrm>
              <a:off x="2044999" y="1488520"/>
              <a:ext cx="1384605" cy="2145266"/>
            </a:xfrm>
            <a:custGeom>
              <a:avLst/>
              <a:gdLst/>
              <a:ahLst/>
              <a:cxnLst/>
              <a:rect l="0" t="0" r="0" b="0"/>
              <a:pathLst>
                <a:path w="1384605" h="2145266">
                  <a:moveTo>
                    <a:pt x="674305" y="194832"/>
                  </a:moveTo>
                  <a:cubicBezTo>
                    <a:pt x="889356" y="66652"/>
                    <a:pt x="1133813" y="0"/>
                    <a:pt x="1384605" y="2142"/>
                  </a:cubicBezTo>
                  <a:lnTo>
                    <a:pt x="1384605" y="354567"/>
                  </a:lnTo>
                  <a:cubicBezTo>
                    <a:pt x="1199067" y="352982"/>
                    <a:pt x="1016817" y="405887"/>
                    <a:pt x="857718" y="500717"/>
                  </a:cubicBezTo>
                  <a:cubicBezTo>
                    <a:pt x="698620" y="595547"/>
                    <a:pt x="568778" y="732258"/>
                    <a:pt x="482343" y="895951"/>
                  </a:cubicBezTo>
                  <a:cubicBezTo>
                    <a:pt x="395907" y="1059645"/>
                    <a:pt x="356194" y="1244041"/>
                    <a:pt x="367533" y="1429042"/>
                  </a:cubicBezTo>
                  <a:cubicBezTo>
                    <a:pt x="378872" y="1614043"/>
                    <a:pt x="439980" y="1792680"/>
                    <a:pt x="545798" y="1945241"/>
                  </a:cubicBezTo>
                  <a:lnTo>
                    <a:pt x="255286" y="2145266"/>
                  </a:lnTo>
                  <a:cubicBezTo>
                    <a:pt x="112252" y="1939049"/>
                    <a:pt x="27050" y="1699709"/>
                    <a:pt x="11723" y="1449644"/>
                  </a:cubicBezTo>
                  <a:cubicBezTo>
                    <a:pt x="0" y="1258362"/>
                    <a:pt x="28653" y="1067559"/>
                    <a:pt x="95064" y="889393"/>
                  </a:cubicBezTo>
                  <a:lnTo>
                    <a:pt x="2873" y="784533"/>
                  </a:lnTo>
                  <a:lnTo>
                    <a:pt x="144473" y="773510"/>
                  </a:lnTo>
                  <a:cubicBezTo>
                    <a:pt x="151673" y="758578"/>
                    <a:pt x="159153" y="743762"/>
                    <a:pt x="166911" y="729069"/>
                  </a:cubicBezTo>
                  <a:cubicBezTo>
                    <a:pt x="283745" y="507805"/>
                    <a:pt x="459252" y="323013"/>
                    <a:pt x="674305" y="194832"/>
                  </a:cubicBezTo>
                  <a:close/>
                  <a:moveTo>
                    <a:pt x="1186925" y="1484820"/>
                  </a:moveTo>
                  <a:cubicBezTo>
                    <a:pt x="1166501" y="1450075"/>
                    <a:pt x="1155627" y="1410547"/>
                    <a:pt x="1155404" y="1370245"/>
                  </a:cubicBezTo>
                  <a:cubicBezTo>
                    <a:pt x="1155180" y="1329943"/>
                    <a:pt x="1165616" y="1290298"/>
                    <a:pt x="1185653" y="1255328"/>
                  </a:cubicBezTo>
                  <a:cubicBezTo>
                    <a:pt x="1205690" y="1220359"/>
                    <a:pt x="1234616" y="1191308"/>
                    <a:pt x="1269499" y="1171121"/>
                  </a:cubicBezTo>
                  <a:cubicBezTo>
                    <a:pt x="1304382" y="1150935"/>
                    <a:pt x="1343982" y="1140329"/>
                    <a:pt x="1384285" y="1140378"/>
                  </a:cubicBezTo>
                  <a:lnTo>
                    <a:pt x="1384000" y="1368978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26903A-E07C-DB3B-4100-2BB2FD97BB3A}"/>
              </a:ext>
            </a:extLst>
          </p:cNvPr>
          <p:cNvGrpSpPr/>
          <p:nvPr/>
        </p:nvGrpSpPr>
        <p:grpSpPr>
          <a:xfrm>
            <a:off x="4764153" y="3328516"/>
            <a:ext cx="2272200" cy="1544515"/>
            <a:chOff x="2300285" y="2857505"/>
            <a:chExt cx="2252662" cy="1485900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9F259674-8988-EEF8-0962-FB70A02FB258}"/>
                </a:ext>
              </a:extLst>
            </p:cNvPr>
            <p:cNvSpPr/>
            <p:nvPr/>
          </p:nvSpPr>
          <p:spPr>
            <a:xfrm>
              <a:off x="2300285" y="2857505"/>
              <a:ext cx="2252662" cy="1485900"/>
            </a:xfrm>
            <a:custGeom>
              <a:avLst/>
              <a:gdLst/>
              <a:ahLst/>
              <a:cxnLst/>
              <a:rect l="0" t="0" r="0" b="0"/>
              <a:pathLst>
                <a:path w="2252662" h="1485900">
                  <a:moveTo>
                    <a:pt x="1193244" y="1366056"/>
                  </a:moveTo>
                  <a:lnTo>
                    <a:pt x="1128712" y="1485900"/>
                  </a:lnTo>
                  <a:lnTo>
                    <a:pt x="1064285" y="1366256"/>
                  </a:lnTo>
                  <a:cubicBezTo>
                    <a:pt x="861130" y="1357017"/>
                    <a:pt x="662309" y="1302686"/>
                    <a:pt x="482349" y="1206931"/>
                  </a:cubicBezTo>
                  <a:cubicBezTo>
                    <a:pt x="285386" y="1102128"/>
                    <a:pt x="125277" y="960910"/>
                    <a:pt x="0" y="776287"/>
                  </a:cubicBezTo>
                  <a:lnTo>
                    <a:pt x="290512" y="576262"/>
                  </a:lnTo>
                  <a:cubicBezTo>
                    <a:pt x="383194" y="712846"/>
                    <a:pt x="504272" y="814345"/>
                    <a:pt x="649988" y="891880"/>
                  </a:cubicBezTo>
                  <a:cubicBezTo>
                    <a:pt x="795705" y="969416"/>
                    <a:pt x="958138" y="1010231"/>
                    <a:pt x="1123197" y="1010793"/>
                  </a:cubicBezTo>
                  <a:cubicBezTo>
                    <a:pt x="1288256" y="1011354"/>
                    <a:pt x="1450962" y="971645"/>
                    <a:pt x="1597199" y="895103"/>
                  </a:cubicBezTo>
                  <a:cubicBezTo>
                    <a:pt x="1743436" y="818561"/>
                    <a:pt x="1868538" y="707449"/>
                    <a:pt x="1962150" y="571500"/>
                  </a:cubicBezTo>
                  <a:lnTo>
                    <a:pt x="2252662" y="776287"/>
                  </a:lnTo>
                  <a:cubicBezTo>
                    <a:pt x="2126132" y="960053"/>
                    <a:pt x="1960368" y="1107824"/>
                    <a:pt x="1762696" y="1211284"/>
                  </a:cubicBezTo>
                  <a:cubicBezTo>
                    <a:pt x="1586102" y="1303715"/>
                    <a:pt x="1391754" y="1356407"/>
                    <a:pt x="1193244" y="1366056"/>
                  </a:cubicBezTo>
                  <a:close/>
                  <a:moveTo>
                    <a:pt x="1323975" y="114300"/>
                  </a:moveTo>
                  <a:cubicBezTo>
                    <a:pt x="1303086" y="150345"/>
                    <a:pt x="1283893" y="166308"/>
                    <a:pt x="1247822" y="187145"/>
                  </a:cubicBezTo>
                  <a:cubicBezTo>
                    <a:pt x="1211751" y="207983"/>
                    <a:pt x="1170841" y="218992"/>
                    <a:pt x="1129179" y="219075"/>
                  </a:cubicBezTo>
                  <a:cubicBezTo>
                    <a:pt x="1087526" y="219156"/>
                    <a:pt x="1046568" y="208308"/>
                    <a:pt x="1010421" y="187612"/>
                  </a:cubicBezTo>
                  <a:cubicBezTo>
                    <a:pt x="974264" y="166918"/>
                    <a:pt x="954471" y="150263"/>
                    <a:pt x="933449" y="114300"/>
                  </a:cubicBezTo>
                  <a:lnTo>
                    <a:pt x="1128712" y="0"/>
                  </a:lnTo>
                  <a:close/>
                </a:path>
              </a:pathLst>
            </a:custGeom>
            <a:solidFill>
              <a:srgbClr val="DE843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702C3A28-8EB9-B9CA-4648-8346C8657F03}"/>
                </a:ext>
              </a:extLst>
            </p:cNvPr>
            <p:cNvSpPr/>
            <p:nvPr/>
          </p:nvSpPr>
          <p:spPr>
            <a:xfrm>
              <a:off x="2300285" y="2857505"/>
              <a:ext cx="2252662" cy="1485899"/>
            </a:xfrm>
            <a:custGeom>
              <a:avLst/>
              <a:gdLst/>
              <a:ahLst/>
              <a:cxnLst/>
              <a:rect l="0" t="0" r="0" b="0"/>
              <a:pathLst>
                <a:path w="2252662" h="1485899">
                  <a:moveTo>
                    <a:pt x="1193240" y="1366060"/>
                  </a:moveTo>
                  <a:lnTo>
                    <a:pt x="1128710" y="1485899"/>
                  </a:lnTo>
                  <a:lnTo>
                    <a:pt x="1064289" y="1366259"/>
                  </a:lnTo>
                  <a:cubicBezTo>
                    <a:pt x="861130" y="1357013"/>
                    <a:pt x="662309" y="1302687"/>
                    <a:pt x="482349" y="1206930"/>
                  </a:cubicBezTo>
                  <a:cubicBezTo>
                    <a:pt x="285386" y="1102126"/>
                    <a:pt x="125277" y="960906"/>
                    <a:pt x="0" y="776287"/>
                  </a:cubicBezTo>
                  <a:lnTo>
                    <a:pt x="290512" y="576262"/>
                  </a:lnTo>
                  <a:cubicBezTo>
                    <a:pt x="383194" y="712846"/>
                    <a:pt x="504272" y="814345"/>
                    <a:pt x="649988" y="891880"/>
                  </a:cubicBezTo>
                  <a:cubicBezTo>
                    <a:pt x="795705" y="969417"/>
                    <a:pt x="958135" y="1010235"/>
                    <a:pt x="1123195" y="1010797"/>
                  </a:cubicBezTo>
                  <a:cubicBezTo>
                    <a:pt x="1288255" y="1011358"/>
                    <a:pt x="1450960" y="971646"/>
                    <a:pt x="1597201" y="895103"/>
                  </a:cubicBezTo>
                  <a:cubicBezTo>
                    <a:pt x="1743441" y="818561"/>
                    <a:pt x="1868540" y="707449"/>
                    <a:pt x="1962150" y="571499"/>
                  </a:cubicBezTo>
                  <a:lnTo>
                    <a:pt x="2252662" y="776287"/>
                  </a:lnTo>
                  <a:cubicBezTo>
                    <a:pt x="2126131" y="960050"/>
                    <a:pt x="1960365" y="1107824"/>
                    <a:pt x="1762692" y="1211286"/>
                  </a:cubicBezTo>
                  <a:cubicBezTo>
                    <a:pt x="1586102" y="1303714"/>
                    <a:pt x="1391752" y="1356411"/>
                    <a:pt x="1193240" y="1366060"/>
                  </a:cubicBezTo>
                  <a:close/>
                  <a:moveTo>
                    <a:pt x="1323975" y="114300"/>
                  </a:moveTo>
                  <a:cubicBezTo>
                    <a:pt x="1303090" y="150345"/>
                    <a:pt x="1283893" y="166308"/>
                    <a:pt x="1247820" y="187145"/>
                  </a:cubicBezTo>
                  <a:cubicBezTo>
                    <a:pt x="1211748" y="207983"/>
                    <a:pt x="1170839" y="218992"/>
                    <a:pt x="1129181" y="219075"/>
                  </a:cubicBezTo>
                  <a:cubicBezTo>
                    <a:pt x="1087522" y="219156"/>
                    <a:pt x="1046571" y="208308"/>
                    <a:pt x="1010416" y="187612"/>
                  </a:cubicBezTo>
                  <a:cubicBezTo>
                    <a:pt x="974262" y="166918"/>
                    <a:pt x="954476" y="150263"/>
                    <a:pt x="933450" y="114300"/>
                  </a:cubicBezTo>
                  <a:lnTo>
                    <a:pt x="1128712" y="0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45ADEA-3344-6EE0-04FE-10B6F6979CCE}"/>
              </a:ext>
            </a:extLst>
          </p:cNvPr>
          <p:cNvGrpSpPr/>
          <p:nvPr/>
        </p:nvGrpSpPr>
        <p:grpSpPr>
          <a:xfrm>
            <a:off x="5902635" y="1961677"/>
            <a:ext cx="1383007" cy="2221280"/>
            <a:chOff x="3428998" y="1490665"/>
            <a:chExt cx="1373238" cy="2143127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A0850524-CF68-F406-C77B-B352B4EDDB25}"/>
                </a:ext>
              </a:extLst>
            </p:cNvPr>
            <p:cNvSpPr/>
            <p:nvPr/>
          </p:nvSpPr>
          <p:spPr>
            <a:xfrm>
              <a:off x="3428998" y="1490665"/>
              <a:ext cx="1373238" cy="2143127"/>
            </a:xfrm>
            <a:custGeom>
              <a:avLst/>
              <a:gdLst/>
              <a:ahLst/>
              <a:cxnLst/>
              <a:rect l="0" t="0" r="0" b="0"/>
              <a:pathLst>
                <a:path w="1373238" h="2143127">
                  <a:moveTo>
                    <a:pt x="1361703" y="1452393"/>
                  </a:moveTo>
                  <a:cubicBezTo>
                    <a:pt x="1346825" y="1701958"/>
                    <a:pt x="1265729" y="1937216"/>
                    <a:pt x="1123950" y="2143127"/>
                  </a:cubicBezTo>
                  <a:lnTo>
                    <a:pt x="833437" y="1938340"/>
                  </a:lnTo>
                  <a:cubicBezTo>
                    <a:pt x="938330" y="1786007"/>
                    <a:pt x="994457" y="1615785"/>
                    <a:pt x="1005459" y="1431153"/>
                  </a:cubicBezTo>
                  <a:cubicBezTo>
                    <a:pt x="1016469" y="1246530"/>
                    <a:pt x="976807" y="1062402"/>
                    <a:pt x="890758" y="898677"/>
                  </a:cubicBezTo>
                  <a:cubicBezTo>
                    <a:pt x="804710" y="734953"/>
                    <a:pt x="675549" y="597864"/>
                    <a:pt x="517237" y="502224"/>
                  </a:cubicBezTo>
                  <a:cubicBezTo>
                    <a:pt x="358924" y="406586"/>
                    <a:pt x="184958" y="352425"/>
                    <a:pt x="0" y="352427"/>
                  </a:cubicBezTo>
                  <a:lnTo>
                    <a:pt x="0" y="2"/>
                  </a:lnTo>
                  <a:cubicBezTo>
                    <a:pt x="250006" y="0"/>
                    <a:pt x="487781" y="67489"/>
                    <a:pt x="701771" y="196764"/>
                  </a:cubicBezTo>
                  <a:cubicBezTo>
                    <a:pt x="915761" y="326039"/>
                    <a:pt x="1090345" y="511342"/>
                    <a:pt x="1206655" y="732645"/>
                  </a:cubicBezTo>
                  <a:cubicBezTo>
                    <a:pt x="1213132" y="744956"/>
                    <a:pt x="1219409" y="757352"/>
                    <a:pt x="1225486" y="769829"/>
                  </a:cubicBezTo>
                  <a:lnTo>
                    <a:pt x="1367837" y="780910"/>
                  </a:lnTo>
                  <a:lnTo>
                    <a:pt x="1275568" y="885867"/>
                  </a:lnTo>
                  <a:cubicBezTo>
                    <a:pt x="1343625" y="1065955"/>
                    <a:pt x="1373238" y="1258969"/>
                    <a:pt x="1361703" y="1452393"/>
                  </a:cubicBezTo>
                  <a:close/>
                  <a:moveTo>
                    <a:pt x="0" y="1138240"/>
                  </a:moveTo>
                  <a:cubicBezTo>
                    <a:pt x="41804" y="1138240"/>
                    <a:pt x="73346" y="1148803"/>
                    <a:pt x="109547" y="1168872"/>
                  </a:cubicBezTo>
                  <a:cubicBezTo>
                    <a:pt x="145750" y="1188941"/>
                    <a:pt x="175811" y="1217802"/>
                    <a:pt x="196709" y="1252559"/>
                  </a:cubicBezTo>
                  <a:cubicBezTo>
                    <a:pt x="217608" y="1287316"/>
                    <a:pt x="228606" y="1326740"/>
                    <a:pt x="228600" y="1366878"/>
                  </a:cubicBezTo>
                  <a:cubicBezTo>
                    <a:pt x="228595" y="1407007"/>
                    <a:pt x="216171" y="1446393"/>
                    <a:pt x="195263" y="1481140"/>
                  </a:cubicBezTo>
                  <a:lnTo>
                    <a:pt x="0" y="1366878"/>
                  </a:lnTo>
                  <a:close/>
                </a:path>
              </a:pathLst>
            </a:custGeom>
            <a:solidFill>
              <a:srgbClr val="4E88E7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04C3B4C0-C463-9801-28EC-40C39A16C1BF}"/>
                </a:ext>
              </a:extLst>
            </p:cNvPr>
            <p:cNvSpPr/>
            <p:nvPr/>
          </p:nvSpPr>
          <p:spPr>
            <a:xfrm>
              <a:off x="3428998" y="1490665"/>
              <a:ext cx="1373238" cy="2143127"/>
            </a:xfrm>
            <a:custGeom>
              <a:avLst/>
              <a:gdLst/>
              <a:ahLst/>
              <a:cxnLst/>
              <a:rect l="0" t="0" r="0" b="0"/>
              <a:pathLst>
                <a:path w="1373238" h="2143127">
                  <a:moveTo>
                    <a:pt x="1361705" y="1452396"/>
                  </a:moveTo>
                  <a:cubicBezTo>
                    <a:pt x="1346825" y="1701960"/>
                    <a:pt x="1265734" y="1937213"/>
                    <a:pt x="1123950" y="2143127"/>
                  </a:cubicBezTo>
                  <a:lnTo>
                    <a:pt x="833437" y="1938340"/>
                  </a:lnTo>
                  <a:cubicBezTo>
                    <a:pt x="938330" y="1786002"/>
                    <a:pt x="994455" y="1615786"/>
                    <a:pt x="1005463" y="1431156"/>
                  </a:cubicBezTo>
                  <a:cubicBezTo>
                    <a:pt x="1016471" y="1246526"/>
                    <a:pt x="976807" y="1062399"/>
                    <a:pt x="890758" y="898677"/>
                  </a:cubicBezTo>
                  <a:cubicBezTo>
                    <a:pt x="804710" y="734953"/>
                    <a:pt x="675549" y="597864"/>
                    <a:pt x="517237" y="502224"/>
                  </a:cubicBezTo>
                  <a:cubicBezTo>
                    <a:pt x="358924" y="406586"/>
                    <a:pt x="184958" y="352425"/>
                    <a:pt x="0" y="352427"/>
                  </a:cubicBezTo>
                  <a:lnTo>
                    <a:pt x="0" y="2"/>
                  </a:lnTo>
                  <a:cubicBezTo>
                    <a:pt x="250006" y="0"/>
                    <a:pt x="487781" y="67489"/>
                    <a:pt x="701771" y="196764"/>
                  </a:cubicBezTo>
                  <a:cubicBezTo>
                    <a:pt x="915761" y="326039"/>
                    <a:pt x="1090346" y="511342"/>
                    <a:pt x="1206659" y="732645"/>
                  </a:cubicBezTo>
                  <a:cubicBezTo>
                    <a:pt x="1213129" y="744956"/>
                    <a:pt x="1219405" y="757352"/>
                    <a:pt x="1225486" y="769829"/>
                  </a:cubicBezTo>
                  <a:lnTo>
                    <a:pt x="1367841" y="780910"/>
                  </a:lnTo>
                  <a:lnTo>
                    <a:pt x="1275566" y="885867"/>
                  </a:lnTo>
                  <a:cubicBezTo>
                    <a:pt x="1343625" y="1065952"/>
                    <a:pt x="1373238" y="1258970"/>
                    <a:pt x="1361705" y="1452396"/>
                  </a:cubicBezTo>
                  <a:close/>
                  <a:moveTo>
                    <a:pt x="0" y="1138240"/>
                  </a:moveTo>
                  <a:cubicBezTo>
                    <a:pt x="41804" y="1138240"/>
                    <a:pt x="73346" y="1148805"/>
                    <a:pt x="109547" y="1168872"/>
                  </a:cubicBezTo>
                  <a:cubicBezTo>
                    <a:pt x="145750" y="1188940"/>
                    <a:pt x="175811" y="1217802"/>
                    <a:pt x="196709" y="1252559"/>
                  </a:cubicBezTo>
                  <a:cubicBezTo>
                    <a:pt x="217608" y="1287316"/>
                    <a:pt x="228606" y="1326742"/>
                    <a:pt x="228600" y="1366873"/>
                  </a:cubicBezTo>
                  <a:cubicBezTo>
                    <a:pt x="228595" y="1407005"/>
                    <a:pt x="216171" y="1446389"/>
                    <a:pt x="195263" y="1481140"/>
                  </a:cubicBezTo>
                  <a:lnTo>
                    <a:pt x="0" y="1366873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1F9BCFF-C8BF-A011-DE96-B98A898C7402}"/>
              </a:ext>
            </a:extLst>
          </p:cNvPr>
          <p:cNvSpPr txBox="1"/>
          <p:nvPr/>
        </p:nvSpPr>
        <p:spPr>
          <a:xfrm>
            <a:off x="1940129" y="2318862"/>
            <a:ext cx="222445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US" b="1" err="1">
                <a:solidFill>
                  <a:srgbClr val="3CC583"/>
                </a:solidFill>
                <a:latin typeface="Roboto"/>
              </a:rPr>
              <a:t>Infraestruturas</a:t>
            </a:r>
            <a:endParaRPr lang="en-US" b="1" err="1">
              <a:solidFill>
                <a:srgbClr val="3CC583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21F71B-38E9-0CB0-CA5B-D5DFA7EC65F6}"/>
              </a:ext>
            </a:extLst>
          </p:cNvPr>
          <p:cNvSpPr txBox="1"/>
          <p:nvPr/>
        </p:nvSpPr>
        <p:spPr>
          <a:xfrm>
            <a:off x="7521887" y="2318862"/>
            <a:ext cx="191379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b="1">
                <a:solidFill>
                  <a:srgbClr val="4E88E7"/>
                </a:solidFill>
                <a:latin typeface="Roboto"/>
              </a:rPr>
              <a:t>Pessoas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C3F16-5BE8-514F-CC70-00E1A5246594}"/>
              </a:ext>
            </a:extLst>
          </p:cNvPr>
          <p:cNvSpPr txBox="1"/>
          <p:nvPr/>
        </p:nvSpPr>
        <p:spPr>
          <a:xfrm>
            <a:off x="4495185" y="5127516"/>
            <a:ext cx="3146546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b="1">
                <a:solidFill>
                  <a:srgbClr val="DE8431"/>
                </a:solidFill>
                <a:latin typeface="Roboto"/>
                <a:ea typeface="Roboto"/>
                <a:cs typeface="Roboto"/>
              </a:rPr>
              <a:t>Dados de </a:t>
            </a:r>
            <a:r>
              <a:rPr lang="en-US" b="1" err="1">
                <a:solidFill>
                  <a:srgbClr val="DE8431"/>
                </a:solidFill>
                <a:latin typeface="Roboto"/>
                <a:ea typeface="Roboto"/>
                <a:cs typeface="Roboto"/>
              </a:rPr>
              <a:t>Investigação</a:t>
            </a:r>
            <a:endParaRPr lang="en-US" err="1"/>
          </a:p>
          <a:p>
            <a:pPr algn="ctr"/>
            <a:endParaRPr lang="en-US" b="1">
              <a:solidFill>
                <a:srgbClr val="DE843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28E11514-17C3-003E-046A-733D44C2D9E4}"/>
              </a:ext>
            </a:extLst>
          </p:cNvPr>
          <p:cNvSpPr/>
          <p:nvPr/>
        </p:nvSpPr>
        <p:spPr>
          <a:xfrm>
            <a:off x="5183744" y="2930842"/>
            <a:ext cx="314325" cy="328612"/>
          </a:xfrm>
          <a:custGeom>
            <a:avLst/>
            <a:gdLst/>
            <a:ahLst/>
            <a:cxnLst/>
            <a:rect l="0" t="0" r="0" b="0"/>
            <a:pathLst>
              <a:path w="314325" h="328612">
                <a:moveTo>
                  <a:pt x="42862" y="242887"/>
                </a:moveTo>
                <a:lnTo>
                  <a:pt x="42862" y="207168"/>
                </a:lnTo>
                <a:cubicBezTo>
                  <a:pt x="42862" y="203223"/>
                  <a:pt x="46060" y="200025"/>
                  <a:pt x="50006" y="200025"/>
                </a:cubicBezTo>
                <a:lnTo>
                  <a:pt x="264318" y="200025"/>
                </a:lnTo>
                <a:cubicBezTo>
                  <a:pt x="268264" y="200025"/>
                  <a:pt x="271462" y="203223"/>
                  <a:pt x="271462" y="207168"/>
                </a:cubicBezTo>
                <a:lnTo>
                  <a:pt x="271462" y="242887"/>
                </a:lnTo>
                <a:moveTo>
                  <a:pt x="157162" y="157162"/>
                </a:moveTo>
                <a:lnTo>
                  <a:pt x="157162" y="242887"/>
                </a:lnTo>
                <a:moveTo>
                  <a:pt x="42862" y="242887"/>
                </a:moveTo>
                <a:cubicBezTo>
                  <a:pt x="66534" y="242887"/>
                  <a:pt x="85725" y="262077"/>
                  <a:pt x="85725" y="285750"/>
                </a:cubicBezTo>
                <a:cubicBezTo>
                  <a:pt x="85725" y="309422"/>
                  <a:pt x="66534" y="328612"/>
                  <a:pt x="42862" y="328612"/>
                </a:cubicBezTo>
                <a:cubicBezTo>
                  <a:pt x="19190" y="328612"/>
                  <a:pt x="0" y="309422"/>
                  <a:pt x="0" y="285750"/>
                </a:cubicBezTo>
                <a:cubicBezTo>
                  <a:pt x="0" y="262077"/>
                  <a:pt x="19190" y="242887"/>
                  <a:pt x="42862" y="242887"/>
                </a:cubicBezTo>
                <a:close/>
                <a:moveTo>
                  <a:pt x="157162" y="242887"/>
                </a:moveTo>
                <a:cubicBezTo>
                  <a:pt x="180834" y="242887"/>
                  <a:pt x="200025" y="262077"/>
                  <a:pt x="200025" y="285750"/>
                </a:cubicBezTo>
                <a:cubicBezTo>
                  <a:pt x="200025" y="309422"/>
                  <a:pt x="180834" y="328612"/>
                  <a:pt x="157162" y="328612"/>
                </a:cubicBezTo>
                <a:cubicBezTo>
                  <a:pt x="133490" y="328612"/>
                  <a:pt x="114300" y="309422"/>
                  <a:pt x="114300" y="285750"/>
                </a:cubicBezTo>
                <a:cubicBezTo>
                  <a:pt x="114300" y="262077"/>
                  <a:pt x="133490" y="242887"/>
                  <a:pt x="157162" y="242887"/>
                </a:cubicBezTo>
                <a:close/>
                <a:moveTo>
                  <a:pt x="271462" y="242887"/>
                </a:moveTo>
                <a:cubicBezTo>
                  <a:pt x="295134" y="242887"/>
                  <a:pt x="314325" y="262077"/>
                  <a:pt x="314325" y="285750"/>
                </a:cubicBezTo>
                <a:cubicBezTo>
                  <a:pt x="314325" y="309422"/>
                  <a:pt x="295134" y="328612"/>
                  <a:pt x="271462" y="328612"/>
                </a:cubicBezTo>
                <a:cubicBezTo>
                  <a:pt x="247790" y="328612"/>
                  <a:pt x="228600" y="309422"/>
                  <a:pt x="228600" y="285750"/>
                </a:cubicBezTo>
                <a:cubicBezTo>
                  <a:pt x="228600" y="262077"/>
                  <a:pt x="247790" y="242887"/>
                  <a:pt x="271462" y="242887"/>
                </a:cubicBezTo>
                <a:close/>
                <a:moveTo>
                  <a:pt x="228600" y="142875"/>
                </a:moveTo>
                <a:cubicBezTo>
                  <a:pt x="228600" y="150765"/>
                  <a:pt x="222203" y="157162"/>
                  <a:pt x="214312" y="157162"/>
                </a:cubicBezTo>
                <a:lnTo>
                  <a:pt x="100012" y="157162"/>
                </a:lnTo>
                <a:cubicBezTo>
                  <a:pt x="92121" y="157162"/>
                  <a:pt x="85725" y="150765"/>
                  <a:pt x="85725" y="142875"/>
                </a:cubicBezTo>
                <a:lnTo>
                  <a:pt x="85725" y="71437"/>
                </a:lnTo>
                <a:cubicBezTo>
                  <a:pt x="85725" y="63546"/>
                  <a:pt x="92121" y="57150"/>
                  <a:pt x="100012" y="57150"/>
                </a:cubicBezTo>
                <a:lnTo>
                  <a:pt x="214312" y="57150"/>
                </a:lnTo>
                <a:cubicBezTo>
                  <a:pt x="222203" y="57150"/>
                  <a:pt x="228600" y="63546"/>
                  <a:pt x="228600" y="71437"/>
                </a:cubicBezTo>
                <a:close/>
                <a:moveTo>
                  <a:pt x="142875" y="107156"/>
                </a:moveTo>
                <a:cubicBezTo>
                  <a:pt x="142875" y="115047"/>
                  <a:pt x="149271" y="121443"/>
                  <a:pt x="157162" y="121443"/>
                </a:cubicBezTo>
                <a:cubicBezTo>
                  <a:pt x="165053" y="121443"/>
                  <a:pt x="171450" y="115047"/>
                  <a:pt x="171450" y="107156"/>
                </a:cubicBezTo>
                <a:cubicBezTo>
                  <a:pt x="171450" y="99265"/>
                  <a:pt x="165053" y="92868"/>
                  <a:pt x="157162" y="92868"/>
                </a:cubicBezTo>
                <a:cubicBezTo>
                  <a:pt x="149271" y="92868"/>
                  <a:pt x="142875" y="99265"/>
                  <a:pt x="142875" y="107156"/>
                </a:cubicBezTo>
                <a:close/>
                <a:moveTo>
                  <a:pt x="114300" y="57150"/>
                </a:moveTo>
                <a:lnTo>
                  <a:pt x="114300" y="42862"/>
                </a:lnTo>
                <a:cubicBezTo>
                  <a:pt x="114300" y="19190"/>
                  <a:pt x="133490" y="0"/>
                  <a:pt x="157162" y="0"/>
                </a:cubicBezTo>
                <a:cubicBezTo>
                  <a:pt x="180834" y="0"/>
                  <a:pt x="200025" y="19190"/>
                  <a:pt x="200025" y="42862"/>
                </a:cubicBezTo>
                <a:lnTo>
                  <a:pt x="200025" y="57150"/>
                </a:lnTo>
              </a:path>
            </a:pathLst>
          </a:custGeom>
          <a:noFill/>
          <a:ln w="14287">
            <a:solidFill>
              <a:srgbClr val="3CC583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496AE155-6EB6-F845-12C2-A63B33FA30C6}"/>
              </a:ext>
            </a:extLst>
          </p:cNvPr>
          <p:cNvSpPr/>
          <p:nvPr/>
        </p:nvSpPr>
        <p:spPr>
          <a:xfrm>
            <a:off x="6319599" y="2930842"/>
            <a:ext cx="328612" cy="328612"/>
          </a:xfrm>
          <a:custGeom>
            <a:avLst/>
            <a:gdLst/>
            <a:ahLst/>
            <a:cxnLst/>
            <a:rect l="0" t="0" r="0" b="0"/>
            <a:pathLst>
              <a:path w="328612" h="328612">
                <a:moveTo>
                  <a:pt x="185737" y="257175"/>
                </a:moveTo>
                <a:cubicBezTo>
                  <a:pt x="185737" y="217721"/>
                  <a:pt x="217721" y="185737"/>
                  <a:pt x="257175" y="185737"/>
                </a:cubicBezTo>
                <a:cubicBezTo>
                  <a:pt x="296628" y="185737"/>
                  <a:pt x="328612" y="217721"/>
                  <a:pt x="328612" y="257175"/>
                </a:cubicBezTo>
                <a:cubicBezTo>
                  <a:pt x="328612" y="296628"/>
                  <a:pt x="296628" y="328612"/>
                  <a:pt x="257175" y="328612"/>
                </a:cubicBezTo>
                <a:cubicBezTo>
                  <a:pt x="217721" y="328612"/>
                  <a:pt x="185737" y="296628"/>
                  <a:pt x="185737" y="257175"/>
                </a:cubicBezTo>
                <a:close/>
                <a:moveTo>
                  <a:pt x="257175" y="264318"/>
                </a:moveTo>
                <a:cubicBezTo>
                  <a:pt x="261414" y="264318"/>
                  <a:pt x="265557" y="263061"/>
                  <a:pt x="269082" y="260706"/>
                </a:cubicBezTo>
                <a:cubicBezTo>
                  <a:pt x="272605" y="258352"/>
                  <a:pt x="275352" y="255004"/>
                  <a:pt x="276974" y="251088"/>
                </a:cubicBezTo>
                <a:cubicBezTo>
                  <a:pt x="278596" y="247172"/>
                  <a:pt x="279022" y="242863"/>
                  <a:pt x="278194" y="238706"/>
                </a:cubicBezTo>
                <a:cubicBezTo>
                  <a:pt x="277367" y="234549"/>
                  <a:pt x="275325" y="230730"/>
                  <a:pt x="272329" y="227732"/>
                </a:cubicBezTo>
                <a:cubicBezTo>
                  <a:pt x="269332" y="224736"/>
                  <a:pt x="265513" y="222694"/>
                  <a:pt x="261355" y="221867"/>
                </a:cubicBezTo>
                <a:cubicBezTo>
                  <a:pt x="257199" y="221040"/>
                  <a:pt x="252890" y="221466"/>
                  <a:pt x="248974" y="223087"/>
                </a:cubicBezTo>
                <a:cubicBezTo>
                  <a:pt x="245057" y="224709"/>
                  <a:pt x="241710" y="227457"/>
                  <a:pt x="239355" y="230980"/>
                </a:cubicBezTo>
                <a:cubicBezTo>
                  <a:pt x="237001" y="234505"/>
                  <a:pt x="235743" y="238648"/>
                  <a:pt x="235743" y="242887"/>
                </a:cubicBezTo>
                <a:moveTo>
                  <a:pt x="0" y="214312"/>
                </a:moveTo>
                <a:cubicBezTo>
                  <a:pt x="0" y="191576"/>
                  <a:pt x="9031" y="169772"/>
                  <a:pt x="25108" y="153696"/>
                </a:cubicBezTo>
                <a:cubicBezTo>
                  <a:pt x="41184" y="137618"/>
                  <a:pt x="62989" y="128587"/>
                  <a:pt x="85725" y="128587"/>
                </a:cubicBezTo>
                <a:cubicBezTo>
                  <a:pt x="108460" y="128587"/>
                  <a:pt x="130265" y="137618"/>
                  <a:pt x="146341" y="153696"/>
                </a:cubicBezTo>
                <a:cubicBezTo>
                  <a:pt x="162418" y="169772"/>
                  <a:pt x="171450" y="191576"/>
                  <a:pt x="171450" y="214312"/>
                </a:cubicBezTo>
                <a:close/>
                <a:moveTo>
                  <a:pt x="32146" y="53578"/>
                </a:moveTo>
                <a:cubicBezTo>
                  <a:pt x="32146" y="23987"/>
                  <a:pt x="56134" y="0"/>
                  <a:pt x="85725" y="0"/>
                </a:cubicBezTo>
                <a:cubicBezTo>
                  <a:pt x="115315" y="0"/>
                  <a:pt x="139303" y="23987"/>
                  <a:pt x="139303" y="53578"/>
                </a:cubicBezTo>
                <a:cubicBezTo>
                  <a:pt x="139303" y="83168"/>
                  <a:pt x="115315" y="107156"/>
                  <a:pt x="85725" y="107156"/>
                </a:cubicBezTo>
                <a:cubicBezTo>
                  <a:pt x="56134" y="107156"/>
                  <a:pt x="32146" y="83168"/>
                  <a:pt x="32146" y="53578"/>
                </a:cubicBezTo>
                <a:close/>
                <a:moveTo>
                  <a:pt x="167878" y="53578"/>
                </a:moveTo>
                <a:cubicBezTo>
                  <a:pt x="167878" y="23987"/>
                  <a:pt x="191865" y="0"/>
                  <a:pt x="221456" y="0"/>
                </a:cubicBezTo>
                <a:cubicBezTo>
                  <a:pt x="251047" y="0"/>
                  <a:pt x="275034" y="23987"/>
                  <a:pt x="275034" y="53578"/>
                </a:cubicBezTo>
                <a:cubicBezTo>
                  <a:pt x="275034" y="83168"/>
                  <a:pt x="251047" y="107156"/>
                  <a:pt x="221456" y="107156"/>
                </a:cubicBezTo>
                <a:cubicBezTo>
                  <a:pt x="191865" y="107156"/>
                  <a:pt x="167878" y="83168"/>
                  <a:pt x="167878" y="53578"/>
                </a:cubicBezTo>
                <a:close/>
                <a:moveTo>
                  <a:pt x="178765" y="139961"/>
                </a:moveTo>
                <a:cubicBezTo>
                  <a:pt x="192961" y="131811"/>
                  <a:pt x="209194" y="127896"/>
                  <a:pt x="225545" y="128678"/>
                </a:cubicBezTo>
                <a:cubicBezTo>
                  <a:pt x="241895" y="129460"/>
                  <a:pt x="257680" y="134908"/>
                  <a:pt x="271033" y="144376"/>
                </a:cubicBezTo>
                <a:moveTo>
                  <a:pt x="257175" y="289321"/>
                </a:moveTo>
                <a:cubicBezTo>
                  <a:pt x="255201" y="289321"/>
                  <a:pt x="253603" y="290920"/>
                  <a:pt x="253603" y="292893"/>
                </a:cubicBezTo>
                <a:cubicBezTo>
                  <a:pt x="253603" y="294866"/>
                  <a:pt x="255201" y="296465"/>
                  <a:pt x="257175" y="296465"/>
                </a:cubicBezTo>
                <a:moveTo>
                  <a:pt x="257175" y="296465"/>
                </a:moveTo>
                <a:cubicBezTo>
                  <a:pt x="259148" y="296465"/>
                  <a:pt x="260746" y="294866"/>
                  <a:pt x="260746" y="292893"/>
                </a:cubicBezTo>
                <a:cubicBezTo>
                  <a:pt x="260746" y="290920"/>
                  <a:pt x="259148" y="289321"/>
                  <a:pt x="257175" y="289321"/>
                </a:cubicBezTo>
              </a:path>
            </a:pathLst>
          </a:custGeom>
          <a:noFill/>
          <a:ln w="14287">
            <a:solidFill>
              <a:srgbClr val="4E88E7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B6D0ED88-B174-6D56-EBD6-1C436B61E9D2}"/>
              </a:ext>
            </a:extLst>
          </p:cNvPr>
          <p:cNvSpPr/>
          <p:nvPr/>
        </p:nvSpPr>
        <p:spPr>
          <a:xfrm>
            <a:off x="5738574" y="3730942"/>
            <a:ext cx="328612" cy="328612"/>
          </a:xfrm>
          <a:custGeom>
            <a:avLst/>
            <a:gdLst/>
            <a:ahLst/>
            <a:cxnLst/>
            <a:rect l="0" t="0" r="0" b="0"/>
            <a:pathLst>
              <a:path w="328612" h="328612">
                <a:moveTo>
                  <a:pt x="0" y="328612"/>
                </a:moveTo>
                <a:lnTo>
                  <a:pt x="328612" y="328612"/>
                </a:lnTo>
                <a:moveTo>
                  <a:pt x="28575" y="42862"/>
                </a:moveTo>
                <a:lnTo>
                  <a:pt x="300037" y="42862"/>
                </a:lnTo>
                <a:lnTo>
                  <a:pt x="300037" y="328612"/>
                </a:lnTo>
                <a:lnTo>
                  <a:pt x="28575" y="328612"/>
                </a:lnTo>
                <a:close/>
                <a:moveTo>
                  <a:pt x="328612" y="42862"/>
                </a:moveTo>
                <a:lnTo>
                  <a:pt x="0" y="42862"/>
                </a:lnTo>
                <a:moveTo>
                  <a:pt x="42862" y="42862"/>
                </a:moveTo>
                <a:lnTo>
                  <a:pt x="42862" y="14287"/>
                </a:lnTo>
                <a:cubicBezTo>
                  <a:pt x="42862" y="6396"/>
                  <a:pt x="49259" y="0"/>
                  <a:pt x="57150" y="0"/>
                </a:cubicBezTo>
                <a:lnTo>
                  <a:pt x="271462" y="0"/>
                </a:lnTo>
                <a:cubicBezTo>
                  <a:pt x="279353" y="0"/>
                  <a:pt x="285750" y="6396"/>
                  <a:pt x="285750" y="14287"/>
                </a:cubicBezTo>
                <a:lnTo>
                  <a:pt x="285750" y="42862"/>
                </a:lnTo>
                <a:moveTo>
                  <a:pt x="185737" y="328612"/>
                </a:moveTo>
                <a:lnTo>
                  <a:pt x="185737" y="278606"/>
                </a:lnTo>
                <a:cubicBezTo>
                  <a:pt x="185737" y="266770"/>
                  <a:pt x="176142" y="257175"/>
                  <a:pt x="164306" y="257175"/>
                </a:cubicBezTo>
                <a:cubicBezTo>
                  <a:pt x="152470" y="257175"/>
                  <a:pt x="142875" y="266770"/>
                  <a:pt x="142875" y="278606"/>
                </a:cubicBezTo>
                <a:lnTo>
                  <a:pt x="142875" y="328612"/>
                </a:lnTo>
                <a:moveTo>
                  <a:pt x="71437" y="271462"/>
                </a:moveTo>
                <a:lnTo>
                  <a:pt x="114300" y="271462"/>
                </a:lnTo>
                <a:moveTo>
                  <a:pt x="257175" y="271462"/>
                </a:moveTo>
                <a:lnTo>
                  <a:pt x="214312" y="271462"/>
                </a:lnTo>
                <a:moveTo>
                  <a:pt x="128587" y="214312"/>
                </a:moveTo>
                <a:lnTo>
                  <a:pt x="71437" y="214312"/>
                </a:lnTo>
                <a:moveTo>
                  <a:pt x="257175" y="214312"/>
                </a:moveTo>
                <a:lnTo>
                  <a:pt x="200025" y="214312"/>
                </a:lnTo>
                <a:moveTo>
                  <a:pt x="128587" y="157162"/>
                </a:moveTo>
                <a:lnTo>
                  <a:pt x="71437" y="157162"/>
                </a:lnTo>
                <a:moveTo>
                  <a:pt x="257175" y="157162"/>
                </a:moveTo>
                <a:lnTo>
                  <a:pt x="200025" y="157162"/>
                </a:lnTo>
                <a:moveTo>
                  <a:pt x="128587" y="100012"/>
                </a:moveTo>
                <a:lnTo>
                  <a:pt x="71437" y="100012"/>
                </a:lnTo>
                <a:moveTo>
                  <a:pt x="257175" y="100012"/>
                </a:moveTo>
                <a:lnTo>
                  <a:pt x="200025" y="100012"/>
                </a:lnTo>
              </a:path>
            </a:pathLst>
          </a:custGeom>
          <a:noFill/>
          <a:ln w="14287">
            <a:solidFill>
              <a:srgbClr val="DE8431"/>
            </a:solidFill>
          </a:ln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0F3B7F-A8CA-D1AA-2B60-F0C746F474F1}"/>
              </a:ext>
            </a:extLst>
          </p:cNvPr>
          <p:cNvSpPr txBox="1"/>
          <p:nvPr/>
        </p:nvSpPr>
        <p:spPr>
          <a:xfrm>
            <a:off x="7646904" y="2731343"/>
            <a:ext cx="282831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600" b="1" err="1">
                <a:solidFill>
                  <a:srgbClr val="000000"/>
                </a:solidFill>
                <a:latin typeface="Arial"/>
                <a:cs typeface="Arial"/>
              </a:rPr>
              <a:t>Formação</a:t>
            </a: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000000"/>
                </a:solidFill>
                <a:latin typeface="Arial"/>
                <a:cs typeface="Arial"/>
              </a:rPr>
              <a:t>Avançada</a:t>
            </a:r>
            <a:endParaRPr lang="en-US" err="1"/>
          </a:p>
          <a:p>
            <a:r>
              <a:rPr lang="en-US" sz="1600" i="1" err="1">
                <a:solidFill>
                  <a:srgbClr val="000000"/>
                </a:solidFill>
                <a:latin typeface="Arial"/>
                <a:cs typeface="Arial"/>
              </a:rPr>
              <a:t>Académica</a:t>
            </a:r>
            <a:r>
              <a:rPr lang="en-US" sz="1600" i="1">
                <a:solidFill>
                  <a:srgbClr val="000000"/>
                </a:solidFill>
                <a:latin typeface="Arial"/>
                <a:cs typeface="Arial"/>
              </a:rPr>
              <a:t> e “</a:t>
            </a:r>
            <a:r>
              <a:rPr lang="en-US" sz="1600" i="1" err="1">
                <a:solidFill>
                  <a:srgbClr val="000000"/>
                </a:solidFill>
                <a:latin typeface="Arial"/>
                <a:cs typeface="Arial"/>
              </a:rPr>
              <a:t>Não</a:t>
            </a:r>
            <a:r>
              <a:rPr lang="en-US" sz="1600" i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i="1" err="1">
                <a:solidFill>
                  <a:srgbClr val="000000"/>
                </a:solidFill>
                <a:latin typeface="Arial"/>
                <a:cs typeface="Arial"/>
              </a:rPr>
              <a:t>Académica</a:t>
            </a:r>
            <a:r>
              <a:rPr lang="en-US" sz="1600" i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/>
          </a:p>
          <a:p>
            <a:pPr algn="l"/>
            <a:endParaRPr sz="1600" b="0">
              <a:solidFill>
                <a:srgbClr val="3A445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747E32-654C-E4F7-9EF6-B611E3AE41C7}"/>
              </a:ext>
            </a:extLst>
          </p:cNvPr>
          <p:cNvSpPr txBox="1"/>
          <p:nvPr/>
        </p:nvSpPr>
        <p:spPr>
          <a:xfrm>
            <a:off x="7524353" y="3471954"/>
            <a:ext cx="342185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latin typeface="Arial"/>
                <a:cs typeface="Arial"/>
              </a:rPr>
              <a:t>Projetos I&amp;D</a:t>
            </a:r>
          </a:p>
          <a:p>
            <a:r>
              <a:rPr lang="en-GB" sz="1600" i="1">
                <a:latin typeface="Arial"/>
                <a:cs typeface="Arial"/>
              </a:rPr>
              <a:t>Academia-Estado-Empresas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D18F43-087B-941E-CBAB-4ACA529CD2BA}"/>
              </a:ext>
            </a:extLst>
          </p:cNvPr>
          <p:cNvSpPr txBox="1"/>
          <p:nvPr/>
        </p:nvSpPr>
        <p:spPr>
          <a:xfrm>
            <a:off x="4949092" y="559386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latin typeface="Arial"/>
                <a:cs typeface="Arial"/>
              </a:rPr>
              <a:t>Polen &amp; </a:t>
            </a:r>
            <a:r>
              <a:rPr lang="en-GB" sz="1600" err="1">
                <a:latin typeface="Arial"/>
                <a:cs typeface="Arial"/>
              </a:rPr>
              <a:t>Programa</a:t>
            </a:r>
            <a:r>
              <a:rPr lang="en-GB" sz="1600">
                <a:latin typeface="Arial"/>
                <a:cs typeface="Arial"/>
              </a:rPr>
              <a:t> Nacional de Ciência Aberta e </a:t>
            </a:r>
            <a:r>
              <a:rPr lang="en-GB" sz="1600" b="1">
                <a:latin typeface="Arial"/>
                <a:cs typeface="Arial"/>
              </a:rPr>
              <a:t>Dados </a:t>
            </a:r>
            <a:r>
              <a:rPr lang="en-GB" sz="1600" b="1" err="1">
                <a:latin typeface="Arial"/>
                <a:cs typeface="Arial"/>
              </a:rPr>
              <a:t>Abertos</a:t>
            </a:r>
            <a:r>
              <a:rPr lang="en-GB" sz="1600" b="1">
                <a:latin typeface="Arial"/>
                <a:cs typeface="Arial"/>
              </a:rPr>
              <a:t> de </a:t>
            </a:r>
            <a:r>
              <a:rPr lang="en-GB" sz="1600" b="1" err="1">
                <a:latin typeface="Arial"/>
                <a:cs typeface="Arial"/>
              </a:rPr>
              <a:t>Investigação</a:t>
            </a:r>
            <a:endParaRPr lang="en-GB" sz="1600" b="1">
              <a:latin typeface="Arial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22FB02-F167-B891-E071-50050EF1BD96}"/>
              </a:ext>
            </a:extLst>
          </p:cNvPr>
          <p:cNvSpPr txBox="1"/>
          <p:nvPr/>
        </p:nvSpPr>
        <p:spPr>
          <a:xfrm>
            <a:off x="660400" y="4805607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1600" b="1">
                <a:latin typeface="Arial"/>
                <a:cs typeface="Arial"/>
              </a:rPr>
              <a:t>Rede de comunicação</a:t>
            </a:r>
          </a:p>
          <a:p>
            <a:r>
              <a:rPr lang="pt-PT" sz="1400">
                <a:latin typeface="Arial"/>
                <a:cs typeface="Arial"/>
              </a:rPr>
              <a:t>A espinha dorsal da ciência em Portugal: Nx100Mbps para todas as universidades, centros de pesquisa, escolas, etc.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A6C89-7AC5-3AF2-40AE-46183E13E3A4}"/>
              </a:ext>
            </a:extLst>
          </p:cNvPr>
          <p:cNvSpPr txBox="1"/>
          <p:nvPr/>
        </p:nvSpPr>
        <p:spPr>
          <a:xfrm>
            <a:off x="660400" y="2779407"/>
            <a:ext cx="325867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err="1">
                <a:latin typeface="Arial"/>
                <a:cs typeface="Arial"/>
              </a:rPr>
              <a:t>Infraestruturas</a:t>
            </a:r>
            <a:r>
              <a:rPr lang="en-GB" sz="1600" b="1">
                <a:latin typeface="Arial"/>
                <a:cs typeface="Arial"/>
              </a:rPr>
              <a:t> de </a:t>
            </a:r>
            <a:r>
              <a:rPr lang="en-GB" sz="1600" b="1" err="1">
                <a:latin typeface="Arial"/>
                <a:cs typeface="Arial"/>
              </a:rPr>
              <a:t>Computação</a:t>
            </a:r>
            <a:endParaRPr lang="en-GB" sz="1600" b="1">
              <a:latin typeface="Arial"/>
              <a:cs typeface="Arial"/>
            </a:endParaRPr>
          </a:p>
          <a:p>
            <a:r>
              <a:rPr lang="en-GB" sz="1600" i="1" err="1">
                <a:latin typeface="Arial"/>
                <a:cs typeface="Arial"/>
              </a:rPr>
              <a:t>Aceleradores</a:t>
            </a:r>
            <a:r>
              <a:rPr lang="en-GB" sz="1600" i="1">
                <a:latin typeface="Arial"/>
                <a:cs typeface="Arial"/>
              </a:rPr>
              <a:t> do </a:t>
            </a:r>
            <a:r>
              <a:rPr lang="en-GB" sz="1600" i="1" err="1">
                <a:latin typeface="Arial"/>
                <a:cs typeface="Arial"/>
              </a:rPr>
              <a:t>Século</a:t>
            </a:r>
            <a:r>
              <a:rPr lang="en-GB" sz="1600" i="1">
                <a:latin typeface="Arial"/>
                <a:cs typeface="Arial"/>
              </a:rPr>
              <a:t> XXI</a:t>
            </a:r>
          </a:p>
          <a:p>
            <a:endParaRPr lang="en-GB" sz="1600" i="1">
              <a:latin typeface="Arial"/>
              <a:cs typeface="Arial"/>
            </a:endParaRPr>
          </a:p>
          <a:p>
            <a:r>
              <a:rPr lang="en-GB" sz="1600" b="1">
                <a:latin typeface="Arial"/>
                <a:cs typeface="Arial"/>
              </a:rPr>
              <a:t>CNCA - Centro Nacional de </a:t>
            </a:r>
            <a:r>
              <a:rPr lang="en-GB" sz="1600" b="1" err="1">
                <a:latin typeface="Arial"/>
                <a:cs typeface="Arial"/>
              </a:rPr>
              <a:t>Computação</a:t>
            </a:r>
            <a:r>
              <a:rPr lang="en-GB" sz="1600" b="1">
                <a:latin typeface="Arial"/>
                <a:cs typeface="Arial"/>
              </a:rPr>
              <a:t> </a:t>
            </a:r>
            <a:r>
              <a:rPr lang="en-GB" sz="1600" b="1" err="1">
                <a:latin typeface="Arial"/>
                <a:cs typeface="Arial"/>
              </a:rPr>
              <a:t>Avançada</a:t>
            </a:r>
            <a:endParaRPr lang="en-GB" sz="1600" b="1">
              <a:latin typeface="Arial"/>
              <a:cs typeface="Arial"/>
            </a:endParaRPr>
          </a:p>
          <a:p>
            <a:endParaRPr lang="en-GB" sz="1600" b="1">
              <a:latin typeface="Arial"/>
              <a:cs typeface="Arial"/>
            </a:endParaRPr>
          </a:p>
          <a:p>
            <a:r>
              <a:rPr lang="en-GB" sz="1600" b="1">
                <a:latin typeface="Arial"/>
                <a:cs typeface="Arial"/>
              </a:rPr>
              <a:t>Fábrica de IA</a:t>
            </a:r>
          </a:p>
        </p:txBody>
      </p:sp>
    </p:spTree>
    <p:extLst>
      <p:ext uri="{BB962C8B-B14F-4D97-AF65-F5344CB8AC3E}">
        <p14:creationId xmlns:p14="http://schemas.microsoft.com/office/powerpoint/2010/main" val="15288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87985-EBC0-D283-1F4B-0B02906A1BA5}"/>
              </a:ext>
            </a:extLst>
          </p:cNvPr>
          <p:cNvSpPr txBox="1"/>
          <p:nvPr/>
        </p:nvSpPr>
        <p:spPr>
          <a:xfrm>
            <a:off x="2063521" y="1822856"/>
            <a:ext cx="3056840" cy="707886"/>
          </a:xfrm>
          <a:prstGeom prst="rect">
            <a:avLst/>
          </a:prstGeom>
          <a:solidFill>
            <a:srgbClr val="92D050">
              <a:alpha val="32549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GB" sz="4000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20299-D5EE-F199-9C57-0A2DE889A914}"/>
              </a:ext>
            </a:extLst>
          </p:cNvPr>
          <p:cNvSpPr txBox="1"/>
          <p:nvPr/>
        </p:nvSpPr>
        <p:spPr>
          <a:xfrm>
            <a:off x="7148946" y="1822856"/>
            <a:ext cx="3056840" cy="707886"/>
          </a:xfrm>
          <a:prstGeom prst="rect">
            <a:avLst/>
          </a:prstGeom>
          <a:solidFill>
            <a:srgbClr val="92D050">
              <a:alpha val="32549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GB"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GB" sz="4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510536FD-E5BC-57A0-C959-711609A68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25" y="2646441"/>
            <a:ext cx="2190719" cy="907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F93590-5C62-53A1-8BAE-1E3B5512002D}"/>
              </a:ext>
            </a:extLst>
          </p:cNvPr>
          <p:cNvSpPr txBox="1"/>
          <p:nvPr/>
        </p:nvSpPr>
        <p:spPr>
          <a:xfrm>
            <a:off x="1902287" y="3826720"/>
            <a:ext cx="380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Financiar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investigação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86B35-6529-5658-638D-FDBE917C915C}"/>
              </a:ext>
            </a:extLst>
          </p:cNvPr>
          <p:cNvSpPr txBox="1"/>
          <p:nvPr/>
        </p:nvSpPr>
        <p:spPr>
          <a:xfrm>
            <a:off x="6334539" y="3813468"/>
            <a:ext cx="4943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valorizar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transformador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da IA no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avanço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conhecimento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científico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e o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investigação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ensino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24182" y="2567774"/>
            <a:ext cx="1376904" cy="1368382"/>
            <a:chOff x="1594895" y="1946317"/>
            <a:chExt cx="1376904" cy="1368382"/>
          </a:xfrm>
        </p:grpSpPr>
        <p:sp>
          <p:nvSpPr>
            <p:cNvPr id="2" name="Rounded Rectangle 1"/>
            <p:cNvSpPr/>
            <p:nvPr/>
          </p:nvSpPr>
          <p:spPr>
            <a:xfrm>
              <a:off x="1594895" y="1946317"/>
              <a:ext cx="1376904" cy="1368377"/>
            </a:xfrm>
            <a:custGeom>
              <a:avLst/>
              <a:gdLst/>
              <a:ahLst/>
              <a:cxnLst/>
              <a:rect l="0" t="0" r="0" b="0"/>
              <a:pathLst>
                <a:path w="1376904" h="1368377">
                  <a:moveTo>
                    <a:pt x="851930" y="100804"/>
                  </a:moveTo>
                  <a:cubicBezTo>
                    <a:pt x="1019259" y="32756"/>
                    <a:pt x="1186509" y="0"/>
                    <a:pt x="1367379" y="1544"/>
                  </a:cubicBezTo>
                  <a:lnTo>
                    <a:pt x="1367379" y="358732"/>
                  </a:lnTo>
                  <a:cubicBezTo>
                    <a:pt x="1233562" y="357589"/>
                    <a:pt x="1111071" y="380270"/>
                    <a:pt x="987284" y="430613"/>
                  </a:cubicBezTo>
                  <a:cubicBezTo>
                    <a:pt x="863490" y="480956"/>
                    <a:pt x="750984" y="555315"/>
                    <a:pt x="656254" y="649400"/>
                  </a:cubicBezTo>
                  <a:cubicBezTo>
                    <a:pt x="561524" y="743485"/>
                    <a:pt x="486445" y="855432"/>
                    <a:pt x="435349" y="978786"/>
                  </a:cubicBezTo>
                  <a:cubicBezTo>
                    <a:pt x="384253" y="1102144"/>
                    <a:pt x="357327" y="1234732"/>
                    <a:pt x="357725" y="1368377"/>
                  </a:cubicBezTo>
                  <a:lnTo>
                    <a:pt x="538" y="1368101"/>
                  </a:lnTo>
                  <a:cubicBezTo>
                    <a:pt x="0" y="1187450"/>
                    <a:pt x="36819" y="1008504"/>
                    <a:pt x="105885" y="841767"/>
                  </a:cubicBezTo>
                  <a:cubicBezTo>
                    <a:pt x="156121" y="720490"/>
                    <a:pt x="223507" y="607369"/>
                    <a:pt x="305791" y="505763"/>
                  </a:cubicBezTo>
                  <a:lnTo>
                    <a:pt x="254194" y="369564"/>
                  </a:lnTo>
                  <a:lnTo>
                    <a:pt x="391770" y="409329"/>
                  </a:lnTo>
                  <a:cubicBezTo>
                    <a:pt x="395978" y="405039"/>
                    <a:pt x="400214" y="400774"/>
                    <a:pt x="404481" y="396537"/>
                  </a:cubicBezTo>
                  <a:cubicBezTo>
                    <a:pt x="532527" y="269364"/>
                    <a:pt x="684600" y="168853"/>
                    <a:pt x="851930" y="100804"/>
                  </a:cubicBezTo>
                  <a:close/>
                  <a:moveTo>
                    <a:pt x="1148304" y="1368377"/>
                  </a:moveTo>
                  <a:cubicBezTo>
                    <a:pt x="1148304" y="1305226"/>
                    <a:pt x="1173393" y="1254182"/>
                    <a:pt x="1218046" y="1209529"/>
                  </a:cubicBezTo>
                  <a:cubicBezTo>
                    <a:pt x="1262699" y="1164866"/>
                    <a:pt x="1313744" y="1139777"/>
                    <a:pt x="1376904" y="1139777"/>
                  </a:cubicBezTo>
                  <a:lnTo>
                    <a:pt x="1376904" y="1368377"/>
                  </a:lnTo>
                  <a:close/>
                </a:path>
              </a:pathLst>
            </a:custGeom>
            <a:solidFill>
              <a:srgbClr val="1EABDA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594895" y="1946317"/>
              <a:ext cx="1376900" cy="1368382"/>
            </a:xfrm>
            <a:custGeom>
              <a:avLst/>
              <a:gdLst/>
              <a:ahLst/>
              <a:cxnLst/>
              <a:rect l="0" t="0" r="0" b="0"/>
              <a:pathLst>
                <a:path w="1376900" h="1368382">
                  <a:moveTo>
                    <a:pt x="851930" y="100804"/>
                  </a:moveTo>
                  <a:cubicBezTo>
                    <a:pt x="1019258" y="32756"/>
                    <a:pt x="1186505" y="0"/>
                    <a:pt x="1367376" y="1544"/>
                  </a:cubicBezTo>
                  <a:lnTo>
                    <a:pt x="1367376" y="358732"/>
                  </a:lnTo>
                  <a:cubicBezTo>
                    <a:pt x="1233565" y="357589"/>
                    <a:pt x="1111074" y="380270"/>
                    <a:pt x="987282" y="430613"/>
                  </a:cubicBezTo>
                  <a:cubicBezTo>
                    <a:pt x="863490" y="480956"/>
                    <a:pt x="750984" y="555315"/>
                    <a:pt x="656254" y="649400"/>
                  </a:cubicBezTo>
                  <a:cubicBezTo>
                    <a:pt x="561524" y="743485"/>
                    <a:pt x="486445" y="855432"/>
                    <a:pt x="435349" y="978786"/>
                  </a:cubicBezTo>
                  <a:cubicBezTo>
                    <a:pt x="384253" y="1102139"/>
                    <a:pt x="357327" y="1234735"/>
                    <a:pt x="357725" y="1368382"/>
                  </a:cubicBezTo>
                  <a:lnTo>
                    <a:pt x="538" y="1368103"/>
                  </a:lnTo>
                  <a:cubicBezTo>
                    <a:pt x="0" y="1187454"/>
                    <a:pt x="36819" y="1008504"/>
                    <a:pt x="105885" y="841767"/>
                  </a:cubicBezTo>
                  <a:cubicBezTo>
                    <a:pt x="156121" y="720490"/>
                    <a:pt x="223507" y="607369"/>
                    <a:pt x="305791" y="505763"/>
                  </a:cubicBezTo>
                  <a:lnTo>
                    <a:pt x="254194" y="369564"/>
                  </a:lnTo>
                  <a:lnTo>
                    <a:pt x="391770" y="409329"/>
                  </a:lnTo>
                  <a:cubicBezTo>
                    <a:pt x="395978" y="405039"/>
                    <a:pt x="400214" y="400774"/>
                    <a:pt x="404481" y="396537"/>
                  </a:cubicBezTo>
                  <a:cubicBezTo>
                    <a:pt x="532527" y="269364"/>
                    <a:pt x="684600" y="168853"/>
                    <a:pt x="851930" y="100804"/>
                  </a:cubicBezTo>
                  <a:close/>
                  <a:moveTo>
                    <a:pt x="1148300" y="1368382"/>
                  </a:moveTo>
                  <a:cubicBezTo>
                    <a:pt x="1148300" y="1305227"/>
                    <a:pt x="1173388" y="1254184"/>
                    <a:pt x="1218045" y="1209527"/>
                  </a:cubicBezTo>
                  <a:cubicBezTo>
                    <a:pt x="1262702" y="1164870"/>
                    <a:pt x="1313746" y="1139782"/>
                    <a:pt x="1376900" y="1139782"/>
                  </a:cubicBezTo>
                  <a:lnTo>
                    <a:pt x="1376900" y="1368382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50835" y="4014310"/>
            <a:ext cx="1377254" cy="1367123"/>
            <a:chOff x="1594548" y="3314698"/>
            <a:chExt cx="1377254" cy="1367123"/>
          </a:xfrm>
        </p:grpSpPr>
        <p:sp>
          <p:nvSpPr>
            <p:cNvPr id="5" name="Rounded Rectangle 4"/>
            <p:cNvSpPr/>
            <p:nvPr/>
          </p:nvSpPr>
          <p:spPr>
            <a:xfrm>
              <a:off x="1594548" y="3314698"/>
              <a:ext cx="1377254" cy="1367123"/>
            </a:xfrm>
            <a:custGeom>
              <a:avLst/>
              <a:gdLst/>
              <a:ahLst/>
              <a:cxnLst/>
              <a:rect l="0" t="0" r="0" b="0"/>
              <a:pathLst>
                <a:path w="1377254" h="1367123">
                  <a:moveTo>
                    <a:pt x="406064" y="966692"/>
                  </a:moveTo>
                  <a:lnTo>
                    <a:pt x="272066" y="1003315"/>
                  </a:lnTo>
                  <a:lnTo>
                    <a:pt x="322621" y="875504"/>
                  </a:lnTo>
                  <a:cubicBezTo>
                    <a:pt x="232716" y="767899"/>
                    <a:pt x="159687" y="646956"/>
                    <a:pt x="106274" y="516795"/>
                  </a:cubicBezTo>
                  <a:cubicBezTo>
                    <a:pt x="37608" y="349466"/>
                    <a:pt x="0" y="180866"/>
                    <a:pt x="887" y="0"/>
                  </a:cubicBezTo>
                  <a:lnTo>
                    <a:pt x="358077" y="0"/>
                  </a:lnTo>
                  <a:cubicBezTo>
                    <a:pt x="357419" y="133807"/>
                    <a:pt x="385631" y="257518"/>
                    <a:pt x="436430" y="381310"/>
                  </a:cubicBezTo>
                  <a:cubicBezTo>
                    <a:pt x="487229" y="505101"/>
                    <a:pt x="562011" y="617622"/>
                    <a:pt x="656470" y="712397"/>
                  </a:cubicBezTo>
                  <a:cubicBezTo>
                    <a:pt x="750929" y="807172"/>
                    <a:pt x="863200" y="882329"/>
                    <a:pt x="986824" y="933542"/>
                  </a:cubicBezTo>
                  <a:cubicBezTo>
                    <a:pt x="1110439" y="984751"/>
                    <a:pt x="1233921" y="1009859"/>
                    <a:pt x="1367729" y="1009650"/>
                  </a:cubicBezTo>
                  <a:lnTo>
                    <a:pt x="1367729" y="1366837"/>
                  </a:lnTo>
                  <a:cubicBezTo>
                    <a:pt x="1186858" y="1367123"/>
                    <a:pt x="1017332" y="1332471"/>
                    <a:pt x="850233" y="1263243"/>
                  </a:cubicBezTo>
                  <a:cubicBezTo>
                    <a:pt x="684166" y="1194444"/>
                    <a:pt x="533251" y="1093679"/>
                    <a:pt x="406064" y="966692"/>
                  </a:cubicBezTo>
                  <a:close/>
                  <a:moveTo>
                    <a:pt x="1377254" y="228600"/>
                  </a:moveTo>
                  <a:cubicBezTo>
                    <a:pt x="1345983" y="228600"/>
                    <a:pt x="1324542" y="222441"/>
                    <a:pt x="1295653" y="210473"/>
                  </a:cubicBezTo>
                  <a:cubicBezTo>
                    <a:pt x="1266764" y="198506"/>
                    <a:pt x="1240513" y="180966"/>
                    <a:pt x="1218396" y="158855"/>
                  </a:cubicBezTo>
                  <a:cubicBezTo>
                    <a:pt x="1196288" y="136742"/>
                    <a:pt x="1178743" y="110491"/>
                    <a:pt x="1166780" y="81601"/>
                  </a:cubicBezTo>
                  <a:cubicBezTo>
                    <a:pt x="1154807" y="52711"/>
                    <a:pt x="1148654" y="31271"/>
                    <a:pt x="1148654" y="0"/>
                  </a:cubicBezTo>
                  <a:lnTo>
                    <a:pt x="1377254" y="0"/>
                  </a:lnTo>
                  <a:close/>
                </a:path>
              </a:pathLst>
            </a:custGeom>
            <a:solidFill>
              <a:srgbClr val="3CC583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594548" y="3314698"/>
              <a:ext cx="1377252" cy="1367121"/>
            </a:xfrm>
            <a:custGeom>
              <a:avLst/>
              <a:gdLst/>
              <a:ahLst/>
              <a:cxnLst/>
              <a:rect l="0" t="0" r="0" b="0"/>
              <a:pathLst>
                <a:path w="1377252" h="1367121">
                  <a:moveTo>
                    <a:pt x="406064" y="966688"/>
                  </a:moveTo>
                  <a:lnTo>
                    <a:pt x="272066" y="1003318"/>
                  </a:lnTo>
                  <a:lnTo>
                    <a:pt x="322621" y="875504"/>
                  </a:lnTo>
                  <a:cubicBezTo>
                    <a:pt x="232716" y="767899"/>
                    <a:pt x="159687" y="646956"/>
                    <a:pt x="106274" y="516795"/>
                  </a:cubicBezTo>
                  <a:cubicBezTo>
                    <a:pt x="37608" y="349466"/>
                    <a:pt x="0" y="180866"/>
                    <a:pt x="887" y="0"/>
                  </a:cubicBezTo>
                  <a:lnTo>
                    <a:pt x="358077" y="0"/>
                  </a:lnTo>
                  <a:cubicBezTo>
                    <a:pt x="357419" y="133807"/>
                    <a:pt x="385631" y="257518"/>
                    <a:pt x="436430" y="381310"/>
                  </a:cubicBezTo>
                  <a:cubicBezTo>
                    <a:pt x="487229" y="505101"/>
                    <a:pt x="562011" y="617622"/>
                    <a:pt x="656470" y="712397"/>
                  </a:cubicBezTo>
                  <a:cubicBezTo>
                    <a:pt x="750929" y="807172"/>
                    <a:pt x="863200" y="882329"/>
                    <a:pt x="986820" y="933542"/>
                  </a:cubicBezTo>
                  <a:cubicBezTo>
                    <a:pt x="1110441" y="984754"/>
                    <a:pt x="1233918" y="1009859"/>
                    <a:pt x="1367727" y="1009650"/>
                  </a:cubicBezTo>
                  <a:lnTo>
                    <a:pt x="1367727" y="1366837"/>
                  </a:lnTo>
                  <a:cubicBezTo>
                    <a:pt x="1186858" y="1367121"/>
                    <a:pt x="1017331" y="1332467"/>
                    <a:pt x="850233" y="1263243"/>
                  </a:cubicBezTo>
                  <a:cubicBezTo>
                    <a:pt x="684166" y="1194446"/>
                    <a:pt x="533251" y="1093681"/>
                    <a:pt x="406064" y="966688"/>
                  </a:cubicBezTo>
                  <a:close/>
                  <a:moveTo>
                    <a:pt x="1377252" y="228600"/>
                  </a:moveTo>
                  <a:cubicBezTo>
                    <a:pt x="1345981" y="228600"/>
                    <a:pt x="1324541" y="222441"/>
                    <a:pt x="1295650" y="210473"/>
                  </a:cubicBezTo>
                  <a:cubicBezTo>
                    <a:pt x="1266760" y="198506"/>
                    <a:pt x="1240509" y="180966"/>
                    <a:pt x="1218397" y="158855"/>
                  </a:cubicBezTo>
                  <a:cubicBezTo>
                    <a:pt x="1196285" y="136742"/>
                    <a:pt x="1178745" y="110491"/>
                    <a:pt x="1166778" y="81601"/>
                  </a:cubicBezTo>
                  <a:cubicBezTo>
                    <a:pt x="1154811" y="52710"/>
                    <a:pt x="1148652" y="31270"/>
                    <a:pt x="1148652" y="0"/>
                  </a:cubicBezTo>
                  <a:lnTo>
                    <a:pt x="1377252" y="0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18563" y="4014311"/>
            <a:ext cx="1372457" cy="1368185"/>
            <a:chOff x="2962275" y="3314699"/>
            <a:chExt cx="1372457" cy="1368185"/>
          </a:xfrm>
        </p:grpSpPr>
        <p:sp>
          <p:nvSpPr>
            <p:cNvPr id="8" name="Rounded Rectangle 7"/>
            <p:cNvSpPr/>
            <p:nvPr/>
          </p:nvSpPr>
          <p:spPr>
            <a:xfrm>
              <a:off x="2962275" y="3314699"/>
              <a:ext cx="1372457" cy="1368180"/>
            </a:xfrm>
            <a:custGeom>
              <a:avLst/>
              <a:gdLst/>
              <a:ahLst/>
              <a:cxnLst/>
              <a:rect l="0" t="0" r="0" b="0"/>
              <a:pathLst>
                <a:path w="1372457" h="1368180">
                  <a:moveTo>
                    <a:pt x="1054274" y="872950"/>
                  </a:moveTo>
                  <a:lnTo>
                    <a:pt x="1105842" y="1003315"/>
                  </a:lnTo>
                  <a:lnTo>
                    <a:pt x="968873" y="965873"/>
                  </a:lnTo>
                  <a:cubicBezTo>
                    <a:pt x="841147" y="1092603"/>
                    <a:pt x="689679" y="1192901"/>
                    <a:pt x="523128" y="1261033"/>
                  </a:cubicBezTo>
                  <a:cubicBezTo>
                    <a:pt x="355489" y="1329613"/>
                    <a:pt x="181118" y="1368180"/>
                    <a:pt x="0" y="1366837"/>
                  </a:cubicBezTo>
                  <a:lnTo>
                    <a:pt x="0" y="1009650"/>
                  </a:lnTo>
                  <a:cubicBezTo>
                    <a:pt x="133993" y="1010650"/>
                    <a:pt x="264286" y="982198"/>
                    <a:pt x="388308" y="931462"/>
                  </a:cubicBezTo>
                  <a:cubicBezTo>
                    <a:pt x="512329" y="880728"/>
                    <a:pt x="625046" y="805880"/>
                    <a:pt x="719925" y="711259"/>
                  </a:cubicBezTo>
                  <a:cubicBezTo>
                    <a:pt x="814804" y="616637"/>
                    <a:pt x="889956" y="504123"/>
                    <a:pt x="941027" y="380239"/>
                  </a:cubicBezTo>
                  <a:cubicBezTo>
                    <a:pt x="992095" y="256355"/>
                    <a:pt x="1019803" y="133995"/>
                    <a:pt x="1019175" y="0"/>
                  </a:cubicBezTo>
                  <a:lnTo>
                    <a:pt x="1371600" y="0"/>
                  </a:lnTo>
                  <a:cubicBezTo>
                    <a:pt x="1372457" y="181121"/>
                    <a:pt x="1339262" y="348499"/>
                    <a:pt x="1270234" y="515953"/>
                  </a:cubicBezTo>
                  <a:cubicBezTo>
                    <a:pt x="1216828" y="645513"/>
                    <a:pt x="1143923" y="765872"/>
                    <a:pt x="1054274" y="872950"/>
                  </a:cubicBezTo>
                  <a:close/>
                  <a:moveTo>
                    <a:pt x="238125" y="0"/>
                  </a:moveTo>
                  <a:cubicBezTo>
                    <a:pt x="238125" y="30019"/>
                    <a:pt x="232211" y="59746"/>
                    <a:pt x="220723" y="87481"/>
                  </a:cubicBezTo>
                  <a:cubicBezTo>
                    <a:pt x="209235" y="115216"/>
                    <a:pt x="192397" y="140417"/>
                    <a:pt x="171169" y="161644"/>
                  </a:cubicBezTo>
                  <a:cubicBezTo>
                    <a:pt x="149942" y="182872"/>
                    <a:pt x="124741" y="199710"/>
                    <a:pt x="97006" y="211198"/>
                  </a:cubicBezTo>
                  <a:cubicBezTo>
                    <a:pt x="69271" y="222686"/>
                    <a:pt x="39544" y="228600"/>
                    <a:pt x="9525" y="228600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DE843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62275" y="3314700"/>
              <a:ext cx="1372456" cy="1368184"/>
            </a:xfrm>
            <a:custGeom>
              <a:avLst/>
              <a:gdLst/>
              <a:ahLst/>
              <a:cxnLst/>
              <a:rect l="0" t="0" r="0" b="0"/>
              <a:pathLst>
                <a:path w="1372456" h="1368184">
                  <a:moveTo>
                    <a:pt x="1054272" y="872950"/>
                  </a:moveTo>
                  <a:lnTo>
                    <a:pt x="1105838" y="1003318"/>
                  </a:lnTo>
                  <a:lnTo>
                    <a:pt x="968873" y="965877"/>
                  </a:lnTo>
                  <a:cubicBezTo>
                    <a:pt x="841147" y="1092602"/>
                    <a:pt x="689679" y="1192906"/>
                    <a:pt x="523128" y="1261037"/>
                  </a:cubicBezTo>
                  <a:cubicBezTo>
                    <a:pt x="355489" y="1329613"/>
                    <a:pt x="181118" y="1368184"/>
                    <a:pt x="0" y="1366837"/>
                  </a:cubicBezTo>
                  <a:lnTo>
                    <a:pt x="0" y="1009650"/>
                  </a:lnTo>
                  <a:cubicBezTo>
                    <a:pt x="133993" y="1010646"/>
                    <a:pt x="264286" y="982196"/>
                    <a:pt x="388308" y="931462"/>
                  </a:cubicBezTo>
                  <a:cubicBezTo>
                    <a:pt x="512329" y="880728"/>
                    <a:pt x="625046" y="805880"/>
                    <a:pt x="719925" y="711259"/>
                  </a:cubicBezTo>
                  <a:cubicBezTo>
                    <a:pt x="814804" y="616637"/>
                    <a:pt x="889956" y="504123"/>
                    <a:pt x="941027" y="380239"/>
                  </a:cubicBezTo>
                  <a:cubicBezTo>
                    <a:pt x="992096" y="256355"/>
                    <a:pt x="1019808" y="133995"/>
                    <a:pt x="1019175" y="0"/>
                  </a:cubicBezTo>
                  <a:lnTo>
                    <a:pt x="1371600" y="0"/>
                  </a:lnTo>
                  <a:cubicBezTo>
                    <a:pt x="1372456" y="181121"/>
                    <a:pt x="1339266" y="348499"/>
                    <a:pt x="1270234" y="515953"/>
                  </a:cubicBezTo>
                  <a:cubicBezTo>
                    <a:pt x="1216825" y="645513"/>
                    <a:pt x="1143928" y="765872"/>
                    <a:pt x="1054272" y="872950"/>
                  </a:cubicBezTo>
                  <a:close/>
                  <a:moveTo>
                    <a:pt x="238125" y="0"/>
                  </a:moveTo>
                  <a:cubicBezTo>
                    <a:pt x="238125" y="30019"/>
                    <a:pt x="232211" y="59746"/>
                    <a:pt x="220723" y="87481"/>
                  </a:cubicBezTo>
                  <a:cubicBezTo>
                    <a:pt x="209235" y="115216"/>
                    <a:pt x="192397" y="140417"/>
                    <a:pt x="171169" y="161644"/>
                  </a:cubicBezTo>
                  <a:cubicBezTo>
                    <a:pt x="149942" y="182872"/>
                    <a:pt x="124741" y="199710"/>
                    <a:pt x="97006" y="211198"/>
                  </a:cubicBezTo>
                  <a:cubicBezTo>
                    <a:pt x="69271" y="222686"/>
                    <a:pt x="39544" y="228600"/>
                    <a:pt x="9525" y="228600"/>
                  </a:cubicBezTo>
                  <a:lnTo>
                    <a:pt x="9525" y="0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18563" y="2646873"/>
            <a:ext cx="1371599" cy="1367438"/>
            <a:chOff x="2962275" y="1947262"/>
            <a:chExt cx="1371599" cy="1367438"/>
          </a:xfrm>
        </p:grpSpPr>
        <p:sp>
          <p:nvSpPr>
            <p:cNvPr id="11" name="Rounded Rectangle 10"/>
            <p:cNvSpPr/>
            <p:nvPr/>
          </p:nvSpPr>
          <p:spPr>
            <a:xfrm>
              <a:off x="2962275" y="1947262"/>
              <a:ext cx="1371599" cy="1367438"/>
            </a:xfrm>
            <a:custGeom>
              <a:avLst/>
              <a:gdLst/>
              <a:ahLst/>
              <a:cxnLst/>
              <a:rect l="0" t="0" r="0" b="0"/>
              <a:pathLst>
                <a:path w="1371599" h="1367438">
                  <a:moveTo>
                    <a:pt x="1267501" y="842259"/>
                  </a:moveTo>
                  <a:cubicBezTo>
                    <a:pt x="1336986" y="1008441"/>
                    <a:pt x="1370999" y="1187320"/>
                    <a:pt x="1371599" y="1367438"/>
                  </a:cubicBezTo>
                  <a:lnTo>
                    <a:pt x="1019174" y="1366800"/>
                  </a:lnTo>
                  <a:cubicBezTo>
                    <a:pt x="1018727" y="1233545"/>
                    <a:pt x="989647" y="1102862"/>
                    <a:pt x="938246" y="979923"/>
                  </a:cubicBezTo>
                  <a:cubicBezTo>
                    <a:pt x="886843" y="856983"/>
                    <a:pt x="811727" y="745370"/>
                    <a:pt x="717188" y="651457"/>
                  </a:cubicBezTo>
                  <a:cubicBezTo>
                    <a:pt x="622649" y="557545"/>
                    <a:pt x="510539" y="483173"/>
                    <a:pt x="387257" y="432588"/>
                  </a:cubicBezTo>
                  <a:cubicBezTo>
                    <a:pt x="263976" y="382003"/>
                    <a:pt x="133254" y="357343"/>
                    <a:pt x="0" y="357786"/>
                  </a:cubicBezTo>
                  <a:lnTo>
                    <a:pt x="0" y="599"/>
                  </a:lnTo>
                  <a:cubicBezTo>
                    <a:pt x="180119" y="0"/>
                    <a:pt x="356092" y="34051"/>
                    <a:pt x="522731" y="102428"/>
                  </a:cubicBezTo>
                  <a:cubicBezTo>
                    <a:pt x="689369" y="170803"/>
                    <a:pt x="840908" y="271331"/>
                    <a:pt x="968692" y="398271"/>
                  </a:cubicBezTo>
                  <a:cubicBezTo>
                    <a:pt x="971959" y="401509"/>
                    <a:pt x="975198" y="404762"/>
                    <a:pt x="978417" y="408030"/>
                  </a:cubicBezTo>
                  <a:lnTo>
                    <a:pt x="1114777" y="368619"/>
                  </a:lnTo>
                  <a:lnTo>
                    <a:pt x="1063837" y="503078"/>
                  </a:lnTo>
                  <a:cubicBezTo>
                    <a:pt x="1147600" y="605509"/>
                    <a:pt x="1216266" y="719722"/>
                    <a:pt x="1267501" y="842259"/>
                  </a:cubicBezTo>
                  <a:close/>
                  <a:moveTo>
                    <a:pt x="9524" y="1138971"/>
                  </a:moveTo>
                  <a:cubicBezTo>
                    <a:pt x="71249" y="1141038"/>
                    <a:pt x="129759" y="1167003"/>
                    <a:pt x="172701" y="1211390"/>
                  </a:cubicBezTo>
                  <a:cubicBezTo>
                    <a:pt x="215645" y="1255776"/>
                    <a:pt x="238100" y="1305678"/>
                    <a:pt x="238124" y="1367438"/>
                  </a:cubicBezTo>
                  <a:lnTo>
                    <a:pt x="9524" y="1367438"/>
                  </a:lnTo>
                  <a:close/>
                </a:path>
              </a:pathLst>
            </a:custGeom>
            <a:solidFill>
              <a:srgbClr val="4E88E7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62275" y="1947262"/>
              <a:ext cx="1371599" cy="1367436"/>
            </a:xfrm>
            <a:custGeom>
              <a:avLst/>
              <a:gdLst/>
              <a:ahLst/>
              <a:cxnLst/>
              <a:rect l="0" t="0" r="0" b="0"/>
              <a:pathLst>
                <a:path w="1371599" h="1367436">
                  <a:moveTo>
                    <a:pt x="1267499" y="842259"/>
                  </a:moveTo>
                  <a:cubicBezTo>
                    <a:pt x="1336982" y="1008440"/>
                    <a:pt x="1371000" y="1187316"/>
                    <a:pt x="1371599" y="1367436"/>
                  </a:cubicBezTo>
                  <a:lnTo>
                    <a:pt x="1019174" y="1366798"/>
                  </a:lnTo>
                  <a:cubicBezTo>
                    <a:pt x="1018732" y="1233543"/>
                    <a:pt x="989650" y="1102867"/>
                    <a:pt x="938246" y="979925"/>
                  </a:cubicBezTo>
                  <a:cubicBezTo>
                    <a:pt x="886843" y="856983"/>
                    <a:pt x="811727" y="745370"/>
                    <a:pt x="717188" y="651457"/>
                  </a:cubicBezTo>
                  <a:cubicBezTo>
                    <a:pt x="622649" y="557545"/>
                    <a:pt x="510539" y="483173"/>
                    <a:pt x="387257" y="432588"/>
                  </a:cubicBezTo>
                  <a:cubicBezTo>
                    <a:pt x="263976" y="382003"/>
                    <a:pt x="133254" y="357343"/>
                    <a:pt x="0" y="357786"/>
                  </a:cubicBezTo>
                  <a:lnTo>
                    <a:pt x="0" y="599"/>
                  </a:lnTo>
                  <a:cubicBezTo>
                    <a:pt x="180119" y="0"/>
                    <a:pt x="356092" y="34051"/>
                    <a:pt x="522731" y="102428"/>
                  </a:cubicBezTo>
                  <a:cubicBezTo>
                    <a:pt x="689369" y="170803"/>
                    <a:pt x="840908" y="271331"/>
                    <a:pt x="968696" y="398271"/>
                  </a:cubicBezTo>
                  <a:cubicBezTo>
                    <a:pt x="971954" y="401509"/>
                    <a:pt x="975197" y="404762"/>
                    <a:pt x="978422" y="408030"/>
                  </a:cubicBezTo>
                  <a:lnTo>
                    <a:pt x="1114775" y="368619"/>
                  </a:lnTo>
                  <a:lnTo>
                    <a:pt x="1063837" y="503078"/>
                  </a:lnTo>
                  <a:cubicBezTo>
                    <a:pt x="1147602" y="605509"/>
                    <a:pt x="1216264" y="719722"/>
                    <a:pt x="1267499" y="842259"/>
                  </a:cubicBezTo>
                  <a:close/>
                  <a:moveTo>
                    <a:pt x="9525" y="1138969"/>
                  </a:moveTo>
                  <a:cubicBezTo>
                    <a:pt x="71249" y="1141034"/>
                    <a:pt x="129759" y="1167001"/>
                    <a:pt x="172701" y="1211386"/>
                  </a:cubicBezTo>
                  <a:cubicBezTo>
                    <a:pt x="215645" y="1255773"/>
                    <a:pt x="238100" y="1305676"/>
                    <a:pt x="238125" y="1367436"/>
                  </a:cubicBezTo>
                  <a:lnTo>
                    <a:pt x="9525" y="1367436"/>
                  </a:lnTo>
                  <a:close/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49633" y="1175862"/>
            <a:ext cx="1257300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500" b="1">
                <a:solidFill>
                  <a:srgbClr val="484848"/>
                </a:solidFill>
                <a:latin typeface="Roboto"/>
              </a:rPr>
              <a:t>Key elements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2407" y="1980444"/>
            <a:ext cx="217338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3200" b="1">
                <a:solidFill>
                  <a:srgbClr val="1EABDA"/>
                </a:solidFill>
                <a:latin typeface="Roboto"/>
              </a:rPr>
              <a:t>Serviços</a:t>
            </a:r>
            <a:r>
              <a:rPr lang="en-US" b="1">
                <a:solidFill>
                  <a:srgbClr val="1EABDA"/>
                </a:solidFill>
                <a:latin typeface="Roboto"/>
              </a:rPr>
              <a:t> </a:t>
            </a:r>
            <a:r>
              <a:rPr lang="en-US" sz="3200" b="1">
                <a:solidFill>
                  <a:srgbClr val="1EABDA"/>
                </a:solidFill>
                <a:latin typeface="Roboto"/>
              </a:rPr>
              <a:t>IA</a:t>
            </a:r>
            <a:endParaRPr sz="3200" b="1">
              <a:solidFill>
                <a:srgbClr val="1EABDA"/>
              </a:solidFill>
              <a:latin typeface="Robot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6326" y="2204562"/>
            <a:ext cx="173018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r>
              <a:rPr b="1">
                <a:solidFill>
                  <a:srgbClr val="4E88E7"/>
                </a:solidFill>
                <a:latin typeface="Roboto"/>
              </a:rPr>
              <a:t>Pessoas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10566" y="4719162"/>
            <a:ext cx="161504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/>
            <a:r>
              <a:rPr b="1" err="1">
                <a:solidFill>
                  <a:srgbClr val="3CC583"/>
                </a:solidFill>
                <a:latin typeface="Roboto"/>
              </a:rPr>
              <a:t>Infraestruturas</a:t>
            </a:r>
            <a:endParaRPr lang="en-US" b="1" err="1">
              <a:solidFill>
                <a:srgbClr val="3CC583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9199" y="4722035"/>
            <a:ext cx="275060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sz="1500" b="1">
                <a:solidFill>
                  <a:srgbClr val="DE8431"/>
                </a:solidFill>
                <a:latin typeface="Roboto"/>
              </a:rPr>
              <a:t>D</a:t>
            </a:r>
            <a:r>
              <a:rPr lang="en-US" b="1">
                <a:solidFill>
                  <a:srgbClr val="DE8431"/>
                </a:solidFill>
                <a:latin typeface="Roboto"/>
              </a:rPr>
              <a:t>ados </a:t>
            </a:r>
            <a:r>
              <a:rPr lang="en-US" b="1" err="1">
                <a:solidFill>
                  <a:srgbClr val="DE8431"/>
                </a:solidFill>
                <a:latin typeface="Roboto"/>
              </a:rPr>
              <a:t>Investigação</a:t>
            </a:r>
            <a:endParaRPr lang="en-US" b="1">
              <a:solidFill>
                <a:srgbClr val="DE843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213822" y="3263668"/>
            <a:ext cx="332184" cy="330639"/>
          </a:xfrm>
          <a:custGeom>
            <a:avLst/>
            <a:gdLst/>
            <a:ahLst/>
            <a:cxnLst/>
            <a:rect l="0" t="0" r="0" b="0"/>
            <a:pathLst>
              <a:path w="332184" h="330639">
                <a:moveTo>
                  <a:pt x="0" y="0"/>
                </a:moveTo>
                <a:moveTo>
                  <a:pt x="53578" y="330639"/>
                </a:moveTo>
                <a:lnTo>
                  <a:pt x="25003" y="296635"/>
                </a:lnTo>
                <a:cubicBezTo>
                  <a:pt x="15815" y="285265"/>
                  <a:pt x="10775" y="271105"/>
                  <a:pt x="10715" y="256487"/>
                </a:cubicBezTo>
                <a:lnTo>
                  <a:pt x="10715" y="182621"/>
                </a:lnTo>
                <a:cubicBezTo>
                  <a:pt x="10715" y="176936"/>
                  <a:pt x="12973" y="171485"/>
                  <a:pt x="16992" y="167466"/>
                </a:cubicBezTo>
                <a:cubicBezTo>
                  <a:pt x="21011" y="163447"/>
                  <a:pt x="26463" y="161190"/>
                  <a:pt x="32146" y="161190"/>
                </a:cubicBezTo>
                <a:lnTo>
                  <a:pt x="32146" y="161190"/>
                </a:lnTo>
                <a:cubicBezTo>
                  <a:pt x="37830" y="161190"/>
                  <a:pt x="43281" y="163447"/>
                  <a:pt x="47301" y="167466"/>
                </a:cubicBezTo>
                <a:cubicBezTo>
                  <a:pt x="51320" y="171485"/>
                  <a:pt x="53578" y="176936"/>
                  <a:pt x="53578" y="182621"/>
                </a:cubicBezTo>
                <a:lnTo>
                  <a:pt x="53578" y="237914"/>
                </a:lnTo>
                <a:moveTo>
                  <a:pt x="74727" y="278490"/>
                </a:moveTo>
                <a:lnTo>
                  <a:pt x="55439" y="246343"/>
                </a:lnTo>
                <a:cubicBezTo>
                  <a:pt x="53255" y="241993"/>
                  <a:pt x="52732" y="236995"/>
                  <a:pt x="53968" y="232287"/>
                </a:cubicBezTo>
                <a:cubicBezTo>
                  <a:pt x="55205" y="227579"/>
                  <a:pt x="58115" y="223483"/>
                  <a:pt x="62154" y="220769"/>
                </a:cubicBezTo>
                <a:lnTo>
                  <a:pt x="62154" y="220769"/>
                </a:lnTo>
                <a:cubicBezTo>
                  <a:pt x="64407" y="219188"/>
                  <a:pt x="66962" y="218094"/>
                  <a:pt x="69660" y="217555"/>
                </a:cubicBezTo>
                <a:cubicBezTo>
                  <a:pt x="72357" y="217015"/>
                  <a:pt x="75137" y="217041"/>
                  <a:pt x="77823" y="217632"/>
                </a:cubicBezTo>
                <a:cubicBezTo>
                  <a:pt x="80510" y="218224"/>
                  <a:pt x="83044" y="219367"/>
                  <a:pt x="85266" y="220989"/>
                </a:cubicBezTo>
                <a:cubicBezTo>
                  <a:pt x="87487" y="222610"/>
                  <a:pt x="89348" y="224676"/>
                  <a:pt x="90729" y="227055"/>
                </a:cubicBezTo>
                <a:lnTo>
                  <a:pt x="107017" y="252058"/>
                </a:lnTo>
                <a:cubicBezTo>
                  <a:pt x="114121" y="262612"/>
                  <a:pt x="117903" y="275052"/>
                  <a:pt x="117876" y="287777"/>
                </a:cubicBezTo>
                <a:lnTo>
                  <a:pt x="117876" y="330639"/>
                </a:lnTo>
                <a:moveTo>
                  <a:pt x="0" y="0"/>
                </a:moveTo>
                <a:moveTo>
                  <a:pt x="289321" y="237914"/>
                </a:moveTo>
                <a:lnTo>
                  <a:pt x="289321" y="182621"/>
                </a:lnTo>
                <a:cubicBezTo>
                  <a:pt x="289321" y="176936"/>
                  <a:pt x="291579" y="171485"/>
                  <a:pt x="295598" y="167466"/>
                </a:cubicBezTo>
                <a:cubicBezTo>
                  <a:pt x="299617" y="163447"/>
                  <a:pt x="305069" y="161190"/>
                  <a:pt x="310753" y="161190"/>
                </a:cubicBezTo>
                <a:cubicBezTo>
                  <a:pt x="316436" y="161190"/>
                  <a:pt x="321888" y="163447"/>
                  <a:pt x="325907" y="167466"/>
                </a:cubicBezTo>
                <a:cubicBezTo>
                  <a:pt x="329926" y="171485"/>
                  <a:pt x="332184" y="176936"/>
                  <a:pt x="332184" y="182621"/>
                </a:cubicBezTo>
                <a:lnTo>
                  <a:pt x="332184" y="256487"/>
                </a:lnTo>
                <a:cubicBezTo>
                  <a:pt x="332124" y="271105"/>
                  <a:pt x="327085" y="285265"/>
                  <a:pt x="317896" y="296635"/>
                </a:cubicBezTo>
                <a:lnTo>
                  <a:pt x="289321" y="330639"/>
                </a:lnTo>
                <a:moveTo>
                  <a:pt x="225028" y="330639"/>
                </a:moveTo>
                <a:lnTo>
                  <a:pt x="225028" y="287777"/>
                </a:lnTo>
                <a:cubicBezTo>
                  <a:pt x="225000" y="275052"/>
                  <a:pt x="228782" y="262612"/>
                  <a:pt x="235886" y="252058"/>
                </a:cubicBezTo>
                <a:lnTo>
                  <a:pt x="252174" y="227055"/>
                </a:lnTo>
                <a:cubicBezTo>
                  <a:pt x="253555" y="224676"/>
                  <a:pt x="255416" y="222610"/>
                  <a:pt x="257637" y="220989"/>
                </a:cubicBezTo>
                <a:cubicBezTo>
                  <a:pt x="259859" y="219367"/>
                  <a:pt x="262394" y="218224"/>
                  <a:pt x="265080" y="217632"/>
                </a:cubicBezTo>
                <a:cubicBezTo>
                  <a:pt x="267767" y="217041"/>
                  <a:pt x="270546" y="217015"/>
                  <a:pt x="273244" y="217555"/>
                </a:cubicBezTo>
                <a:cubicBezTo>
                  <a:pt x="275941" y="218094"/>
                  <a:pt x="278497" y="219188"/>
                  <a:pt x="280749" y="220769"/>
                </a:cubicBezTo>
                <a:lnTo>
                  <a:pt x="280749" y="220769"/>
                </a:lnTo>
                <a:cubicBezTo>
                  <a:pt x="284788" y="223483"/>
                  <a:pt x="287698" y="227579"/>
                  <a:pt x="288936" y="232287"/>
                </a:cubicBezTo>
                <a:cubicBezTo>
                  <a:pt x="290171" y="236995"/>
                  <a:pt x="289649" y="241993"/>
                  <a:pt x="287464" y="246343"/>
                </a:cubicBezTo>
                <a:lnTo>
                  <a:pt x="268176" y="278490"/>
                </a:lnTo>
                <a:moveTo>
                  <a:pt x="103591" y="182165"/>
                </a:moveTo>
                <a:cubicBezTo>
                  <a:pt x="103591" y="164166"/>
                  <a:pt x="110741" y="146904"/>
                  <a:pt x="123468" y="134177"/>
                </a:cubicBezTo>
                <a:cubicBezTo>
                  <a:pt x="136196" y="121450"/>
                  <a:pt x="153457" y="114300"/>
                  <a:pt x="171457" y="114300"/>
                </a:cubicBezTo>
                <a:cubicBezTo>
                  <a:pt x="189456" y="114300"/>
                  <a:pt x="206717" y="121450"/>
                  <a:pt x="219444" y="134177"/>
                </a:cubicBezTo>
                <a:cubicBezTo>
                  <a:pt x="232171" y="146904"/>
                  <a:pt x="239322" y="164166"/>
                  <a:pt x="239322" y="182165"/>
                </a:cubicBezTo>
                <a:moveTo>
                  <a:pt x="130875" y="52853"/>
                </a:moveTo>
                <a:cubicBezTo>
                  <a:pt x="130875" y="30434"/>
                  <a:pt x="149050" y="12260"/>
                  <a:pt x="171468" y="12260"/>
                </a:cubicBezTo>
                <a:cubicBezTo>
                  <a:pt x="193887" y="12260"/>
                  <a:pt x="212060" y="30434"/>
                  <a:pt x="212060" y="52853"/>
                </a:cubicBezTo>
                <a:cubicBezTo>
                  <a:pt x="212060" y="75272"/>
                  <a:pt x="193887" y="93445"/>
                  <a:pt x="171468" y="93445"/>
                </a:cubicBezTo>
                <a:cubicBezTo>
                  <a:pt x="149050" y="93445"/>
                  <a:pt x="130875" y="75272"/>
                  <a:pt x="130875" y="52853"/>
                </a:cubicBezTo>
                <a:close/>
              </a:path>
            </a:pathLst>
          </a:custGeom>
          <a:noFill/>
          <a:ln w="14287">
            <a:solidFill>
              <a:srgbClr val="1EABDA"/>
            </a:solidFill>
          </a:ln>
        </p:spPr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4" name="Rounded Rectangle 23"/>
          <p:cNvSpPr/>
          <p:nvPr/>
        </p:nvSpPr>
        <p:spPr>
          <a:xfrm>
            <a:off x="6320980" y="3389472"/>
            <a:ext cx="328612" cy="327183"/>
          </a:xfrm>
          <a:custGeom>
            <a:avLst/>
            <a:gdLst/>
            <a:ahLst/>
            <a:cxnLst/>
            <a:rect l="0" t="0" r="0" b="0"/>
            <a:pathLst>
              <a:path w="328612" h="327183">
                <a:moveTo>
                  <a:pt x="7143" y="261461"/>
                </a:moveTo>
                <a:cubicBezTo>
                  <a:pt x="14287" y="250031"/>
                  <a:pt x="17145" y="237172"/>
                  <a:pt x="17145" y="224313"/>
                </a:cubicBezTo>
                <a:lnTo>
                  <a:pt x="17145" y="208597"/>
                </a:lnTo>
                <a:lnTo>
                  <a:pt x="17145" y="207168"/>
                </a:lnTo>
                <a:cubicBezTo>
                  <a:pt x="18573" y="177165"/>
                  <a:pt x="42862" y="155733"/>
                  <a:pt x="71437" y="155733"/>
                </a:cubicBezTo>
                <a:cubicBezTo>
                  <a:pt x="100012" y="155733"/>
                  <a:pt x="122872" y="180022"/>
                  <a:pt x="122872" y="208597"/>
                </a:cubicBezTo>
                <a:lnTo>
                  <a:pt x="122872" y="224313"/>
                </a:lnTo>
                <a:cubicBezTo>
                  <a:pt x="122872" y="237172"/>
                  <a:pt x="125729" y="250031"/>
                  <a:pt x="132873" y="261461"/>
                </a:cubicBezTo>
                <a:moveTo>
                  <a:pt x="122872" y="217170"/>
                </a:moveTo>
                <a:cubicBezTo>
                  <a:pt x="102869" y="217170"/>
                  <a:pt x="82867" y="208597"/>
                  <a:pt x="70008" y="192881"/>
                </a:cubicBezTo>
                <a:cubicBezTo>
                  <a:pt x="57149" y="208597"/>
                  <a:pt x="37147" y="217170"/>
                  <a:pt x="17144" y="217170"/>
                </a:cubicBezTo>
                <a:moveTo>
                  <a:pt x="24288" y="217170"/>
                </a:moveTo>
                <a:cubicBezTo>
                  <a:pt x="25717" y="241458"/>
                  <a:pt x="44291" y="260032"/>
                  <a:pt x="68579" y="261461"/>
                </a:cubicBezTo>
                <a:cubicBezTo>
                  <a:pt x="94297" y="262889"/>
                  <a:pt x="115728" y="242887"/>
                  <a:pt x="117157" y="217170"/>
                </a:cubicBezTo>
                <a:moveTo>
                  <a:pt x="0" y="327183"/>
                </a:moveTo>
                <a:cubicBezTo>
                  <a:pt x="7143" y="312896"/>
                  <a:pt x="20002" y="300037"/>
                  <a:pt x="34290" y="292893"/>
                </a:cubicBezTo>
                <a:cubicBezTo>
                  <a:pt x="72866" y="272891"/>
                  <a:pt x="120015" y="288607"/>
                  <a:pt x="140017" y="327183"/>
                </a:cubicBezTo>
                <a:moveTo>
                  <a:pt x="197167" y="261461"/>
                </a:moveTo>
                <a:cubicBezTo>
                  <a:pt x="204311" y="250031"/>
                  <a:pt x="207168" y="237172"/>
                  <a:pt x="207168" y="224313"/>
                </a:cubicBezTo>
                <a:lnTo>
                  <a:pt x="207168" y="208597"/>
                </a:lnTo>
                <a:lnTo>
                  <a:pt x="207168" y="207168"/>
                </a:lnTo>
                <a:cubicBezTo>
                  <a:pt x="207168" y="178593"/>
                  <a:pt x="231457" y="155733"/>
                  <a:pt x="260032" y="155733"/>
                </a:cubicBezTo>
                <a:cubicBezTo>
                  <a:pt x="288607" y="155733"/>
                  <a:pt x="311467" y="180022"/>
                  <a:pt x="311467" y="208597"/>
                </a:cubicBezTo>
                <a:lnTo>
                  <a:pt x="311467" y="224313"/>
                </a:lnTo>
                <a:cubicBezTo>
                  <a:pt x="311467" y="237172"/>
                  <a:pt x="314324" y="250031"/>
                  <a:pt x="321468" y="261461"/>
                </a:cubicBezTo>
                <a:moveTo>
                  <a:pt x="311467" y="217170"/>
                </a:moveTo>
                <a:cubicBezTo>
                  <a:pt x="291464" y="217170"/>
                  <a:pt x="271462" y="208597"/>
                  <a:pt x="258603" y="192881"/>
                </a:cubicBezTo>
                <a:cubicBezTo>
                  <a:pt x="245744" y="208597"/>
                  <a:pt x="225742" y="217170"/>
                  <a:pt x="205739" y="217170"/>
                </a:cubicBezTo>
                <a:moveTo>
                  <a:pt x="211454" y="217170"/>
                </a:moveTo>
                <a:cubicBezTo>
                  <a:pt x="212883" y="241458"/>
                  <a:pt x="231457" y="260032"/>
                  <a:pt x="255746" y="261461"/>
                </a:cubicBezTo>
                <a:cubicBezTo>
                  <a:pt x="281463" y="262889"/>
                  <a:pt x="302894" y="242887"/>
                  <a:pt x="304323" y="217170"/>
                </a:cubicBezTo>
                <a:moveTo>
                  <a:pt x="188595" y="327183"/>
                </a:moveTo>
                <a:cubicBezTo>
                  <a:pt x="195738" y="312896"/>
                  <a:pt x="208597" y="300037"/>
                  <a:pt x="222885" y="292893"/>
                </a:cubicBezTo>
                <a:cubicBezTo>
                  <a:pt x="261461" y="272891"/>
                  <a:pt x="308610" y="288607"/>
                  <a:pt x="328612" y="327183"/>
                </a:cubicBezTo>
                <a:moveTo>
                  <a:pt x="115728" y="130016"/>
                </a:moveTo>
                <a:cubicBezTo>
                  <a:pt x="144303" y="107156"/>
                  <a:pt x="184308" y="107156"/>
                  <a:pt x="212883" y="130016"/>
                </a:cubicBezTo>
                <a:moveTo>
                  <a:pt x="124301" y="21431"/>
                </a:moveTo>
                <a:cubicBezTo>
                  <a:pt x="138588" y="37147"/>
                  <a:pt x="158591" y="45720"/>
                  <a:pt x="180022" y="45720"/>
                </a:cubicBezTo>
                <a:cubicBezTo>
                  <a:pt x="190023" y="45720"/>
                  <a:pt x="201453" y="44291"/>
                  <a:pt x="210026" y="40004"/>
                </a:cubicBezTo>
                <a:moveTo>
                  <a:pt x="118586" y="45720"/>
                </a:moveTo>
                <a:cubicBezTo>
                  <a:pt x="118586" y="20469"/>
                  <a:pt x="139055" y="0"/>
                  <a:pt x="164306" y="0"/>
                </a:cubicBezTo>
                <a:cubicBezTo>
                  <a:pt x="189556" y="0"/>
                  <a:pt x="210026" y="20469"/>
                  <a:pt x="210026" y="45720"/>
                </a:cubicBezTo>
                <a:cubicBezTo>
                  <a:pt x="210026" y="70970"/>
                  <a:pt x="189556" y="91440"/>
                  <a:pt x="164306" y="91440"/>
                </a:cubicBezTo>
                <a:cubicBezTo>
                  <a:pt x="139055" y="91440"/>
                  <a:pt x="118586" y="70970"/>
                  <a:pt x="118586" y="45720"/>
                </a:cubicBezTo>
              </a:path>
            </a:pathLst>
          </a:custGeom>
          <a:noFill/>
          <a:ln w="14287">
            <a:solidFill>
              <a:srgbClr val="4E88E7"/>
            </a:solidFill>
          </a:ln>
        </p:spPr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5" name="Rounded Rectangle 24"/>
          <p:cNvSpPr/>
          <p:nvPr/>
        </p:nvSpPr>
        <p:spPr>
          <a:xfrm>
            <a:off x="5410152" y="4306014"/>
            <a:ext cx="321468" cy="321468"/>
          </a:xfrm>
          <a:custGeom>
            <a:avLst/>
            <a:gdLst/>
            <a:ahLst/>
            <a:cxnLst/>
            <a:rect l="0" t="0" r="0" b="0"/>
            <a:pathLst>
              <a:path w="321468" h="321468">
                <a:moveTo>
                  <a:pt x="159305" y="197167"/>
                </a:moveTo>
                <a:lnTo>
                  <a:pt x="159305" y="228600"/>
                </a:lnTo>
                <a:moveTo>
                  <a:pt x="27146" y="228600"/>
                </a:moveTo>
                <a:cubicBezTo>
                  <a:pt x="27146" y="220027"/>
                  <a:pt x="32861" y="214312"/>
                  <a:pt x="41434" y="214312"/>
                </a:cubicBezTo>
                <a:lnTo>
                  <a:pt x="277177" y="214312"/>
                </a:lnTo>
                <a:cubicBezTo>
                  <a:pt x="285750" y="214312"/>
                  <a:pt x="291465" y="220027"/>
                  <a:pt x="291465" y="228600"/>
                </a:cubicBezTo>
                <a:moveTo>
                  <a:pt x="139303" y="118586"/>
                </a:moveTo>
                <a:lnTo>
                  <a:pt x="139303" y="14287"/>
                </a:lnTo>
                <a:cubicBezTo>
                  <a:pt x="139303" y="5715"/>
                  <a:pt x="145018" y="0"/>
                  <a:pt x="153590" y="0"/>
                </a:cubicBezTo>
                <a:lnTo>
                  <a:pt x="167878" y="0"/>
                </a:lnTo>
                <a:cubicBezTo>
                  <a:pt x="176450" y="0"/>
                  <a:pt x="182165" y="5715"/>
                  <a:pt x="182165" y="14287"/>
                </a:cubicBezTo>
                <a:lnTo>
                  <a:pt x="182165" y="117157"/>
                </a:lnTo>
                <a:moveTo>
                  <a:pt x="267890" y="147161"/>
                </a:moveTo>
                <a:cubicBezTo>
                  <a:pt x="267890" y="155733"/>
                  <a:pt x="262175" y="161448"/>
                  <a:pt x="253603" y="161448"/>
                </a:cubicBezTo>
                <a:lnTo>
                  <a:pt x="67865" y="161448"/>
                </a:lnTo>
                <a:cubicBezTo>
                  <a:pt x="59293" y="161448"/>
                  <a:pt x="53578" y="155733"/>
                  <a:pt x="53578" y="147161"/>
                </a:cubicBezTo>
                <a:lnTo>
                  <a:pt x="53578" y="132873"/>
                </a:lnTo>
                <a:cubicBezTo>
                  <a:pt x="53578" y="124301"/>
                  <a:pt x="59293" y="118586"/>
                  <a:pt x="67865" y="118586"/>
                </a:cubicBezTo>
                <a:lnTo>
                  <a:pt x="253603" y="118586"/>
                </a:lnTo>
                <a:cubicBezTo>
                  <a:pt x="262175" y="118586"/>
                  <a:pt x="267890" y="124301"/>
                  <a:pt x="267890" y="132873"/>
                </a:cubicBezTo>
                <a:close/>
                <a:moveTo>
                  <a:pt x="182165" y="28575"/>
                </a:moveTo>
                <a:cubicBezTo>
                  <a:pt x="219313" y="38576"/>
                  <a:pt x="246459" y="71437"/>
                  <a:pt x="246459" y="111442"/>
                </a:cubicBezTo>
                <a:lnTo>
                  <a:pt x="246459" y="118586"/>
                </a:lnTo>
                <a:moveTo>
                  <a:pt x="75009" y="118586"/>
                </a:moveTo>
                <a:lnTo>
                  <a:pt x="75009" y="111442"/>
                </a:lnTo>
                <a:cubicBezTo>
                  <a:pt x="75009" y="71437"/>
                  <a:pt x="102155" y="38576"/>
                  <a:pt x="139303" y="28575"/>
                </a:cubicBezTo>
                <a:moveTo>
                  <a:pt x="57150" y="321468"/>
                </a:moveTo>
                <a:lnTo>
                  <a:pt x="0" y="321468"/>
                </a:lnTo>
                <a:lnTo>
                  <a:pt x="0" y="292893"/>
                </a:lnTo>
                <a:lnTo>
                  <a:pt x="28575" y="264318"/>
                </a:lnTo>
                <a:lnTo>
                  <a:pt x="57150" y="292893"/>
                </a:lnTo>
                <a:close/>
                <a:moveTo>
                  <a:pt x="185737" y="321468"/>
                </a:moveTo>
                <a:lnTo>
                  <a:pt x="128587" y="321468"/>
                </a:lnTo>
                <a:lnTo>
                  <a:pt x="128587" y="292893"/>
                </a:lnTo>
                <a:lnTo>
                  <a:pt x="157162" y="264318"/>
                </a:lnTo>
                <a:lnTo>
                  <a:pt x="185737" y="292893"/>
                </a:lnTo>
                <a:close/>
                <a:moveTo>
                  <a:pt x="321468" y="321468"/>
                </a:moveTo>
                <a:lnTo>
                  <a:pt x="264318" y="321468"/>
                </a:lnTo>
                <a:lnTo>
                  <a:pt x="264318" y="292893"/>
                </a:lnTo>
                <a:lnTo>
                  <a:pt x="292893" y="264318"/>
                </a:lnTo>
                <a:lnTo>
                  <a:pt x="321468" y="292893"/>
                </a:lnTo>
                <a:close/>
              </a:path>
            </a:pathLst>
          </a:custGeom>
          <a:noFill/>
          <a:ln w="14287">
            <a:solidFill>
              <a:srgbClr val="3CC583"/>
            </a:solidFill>
          </a:ln>
        </p:spPr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6" name="Rounded Rectangle 25"/>
          <p:cNvSpPr/>
          <p:nvPr/>
        </p:nvSpPr>
        <p:spPr>
          <a:xfrm>
            <a:off x="6328125" y="4302027"/>
            <a:ext cx="314325" cy="328612"/>
          </a:xfrm>
          <a:custGeom>
            <a:avLst/>
            <a:gdLst/>
            <a:ahLst/>
            <a:cxnLst/>
            <a:rect l="0" t="0" r="0" b="0"/>
            <a:pathLst>
              <a:path w="314325" h="328612">
                <a:moveTo>
                  <a:pt x="42862" y="242887"/>
                </a:moveTo>
                <a:lnTo>
                  <a:pt x="42862" y="207168"/>
                </a:lnTo>
                <a:cubicBezTo>
                  <a:pt x="42862" y="203223"/>
                  <a:pt x="46060" y="200025"/>
                  <a:pt x="50006" y="200025"/>
                </a:cubicBezTo>
                <a:lnTo>
                  <a:pt x="264318" y="200025"/>
                </a:lnTo>
                <a:cubicBezTo>
                  <a:pt x="268264" y="200025"/>
                  <a:pt x="271462" y="203223"/>
                  <a:pt x="271462" y="207168"/>
                </a:cubicBezTo>
                <a:lnTo>
                  <a:pt x="271462" y="242887"/>
                </a:lnTo>
                <a:moveTo>
                  <a:pt x="157162" y="242887"/>
                </a:moveTo>
                <a:lnTo>
                  <a:pt x="157162" y="157162"/>
                </a:lnTo>
                <a:moveTo>
                  <a:pt x="42862" y="242887"/>
                </a:moveTo>
                <a:cubicBezTo>
                  <a:pt x="66534" y="242887"/>
                  <a:pt x="85725" y="262077"/>
                  <a:pt x="85725" y="285750"/>
                </a:cubicBezTo>
                <a:cubicBezTo>
                  <a:pt x="85725" y="309422"/>
                  <a:pt x="66534" y="328612"/>
                  <a:pt x="42862" y="328612"/>
                </a:cubicBezTo>
                <a:cubicBezTo>
                  <a:pt x="19190" y="328612"/>
                  <a:pt x="0" y="309422"/>
                  <a:pt x="0" y="285750"/>
                </a:cubicBezTo>
                <a:cubicBezTo>
                  <a:pt x="0" y="262077"/>
                  <a:pt x="19190" y="242887"/>
                  <a:pt x="42862" y="242887"/>
                </a:cubicBezTo>
                <a:close/>
                <a:moveTo>
                  <a:pt x="157162" y="242887"/>
                </a:moveTo>
                <a:cubicBezTo>
                  <a:pt x="180834" y="242887"/>
                  <a:pt x="200025" y="262077"/>
                  <a:pt x="200025" y="285750"/>
                </a:cubicBezTo>
                <a:cubicBezTo>
                  <a:pt x="200025" y="309422"/>
                  <a:pt x="180834" y="328612"/>
                  <a:pt x="157162" y="328612"/>
                </a:cubicBezTo>
                <a:cubicBezTo>
                  <a:pt x="133490" y="328612"/>
                  <a:pt x="114300" y="309422"/>
                  <a:pt x="114300" y="285750"/>
                </a:cubicBezTo>
                <a:cubicBezTo>
                  <a:pt x="114300" y="262077"/>
                  <a:pt x="133490" y="242887"/>
                  <a:pt x="157162" y="242887"/>
                </a:cubicBezTo>
                <a:close/>
                <a:moveTo>
                  <a:pt x="271462" y="242887"/>
                </a:moveTo>
                <a:cubicBezTo>
                  <a:pt x="295134" y="242887"/>
                  <a:pt x="314325" y="262077"/>
                  <a:pt x="314325" y="285750"/>
                </a:cubicBezTo>
                <a:cubicBezTo>
                  <a:pt x="314325" y="309422"/>
                  <a:pt x="295134" y="328612"/>
                  <a:pt x="271462" y="328612"/>
                </a:cubicBezTo>
                <a:cubicBezTo>
                  <a:pt x="247790" y="328612"/>
                  <a:pt x="228600" y="309422"/>
                  <a:pt x="228600" y="285750"/>
                </a:cubicBezTo>
                <a:cubicBezTo>
                  <a:pt x="228600" y="262077"/>
                  <a:pt x="247790" y="242887"/>
                  <a:pt x="271462" y="242887"/>
                </a:cubicBezTo>
                <a:close/>
                <a:moveTo>
                  <a:pt x="92868" y="157162"/>
                </a:moveTo>
                <a:cubicBezTo>
                  <a:pt x="92868" y="121654"/>
                  <a:pt x="121654" y="92868"/>
                  <a:pt x="157162" y="92868"/>
                </a:cubicBezTo>
                <a:cubicBezTo>
                  <a:pt x="192670" y="92868"/>
                  <a:pt x="221456" y="121654"/>
                  <a:pt x="221456" y="157162"/>
                </a:cubicBezTo>
                <a:close/>
                <a:moveTo>
                  <a:pt x="157162" y="0"/>
                </a:moveTo>
                <a:cubicBezTo>
                  <a:pt x="178862" y="0"/>
                  <a:pt x="196453" y="17591"/>
                  <a:pt x="196453" y="39290"/>
                </a:cubicBezTo>
                <a:cubicBezTo>
                  <a:pt x="196453" y="60990"/>
                  <a:pt x="178862" y="78581"/>
                  <a:pt x="157162" y="78581"/>
                </a:cubicBezTo>
                <a:cubicBezTo>
                  <a:pt x="135462" y="78581"/>
                  <a:pt x="117871" y="60990"/>
                  <a:pt x="117871" y="39290"/>
                </a:cubicBezTo>
                <a:cubicBezTo>
                  <a:pt x="117871" y="17591"/>
                  <a:pt x="135462" y="0"/>
                  <a:pt x="157162" y="0"/>
                </a:cubicBezTo>
                <a:close/>
              </a:path>
            </a:pathLst>
          </a:custGeom>
          <a:noFill/>
          <a:ln w="14287">
            <a:solidFill>
              <a:srgbClr val="DE8431"/>
            </a:solidFill>
          </a:ln>
        </p:spPr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28" name="Picture 27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E7355DAA-CCBF-BEAF-E3BB-C4AF07A5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86" y="2632004"/>
            <a:ext cx="1263270" cy="5232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7A06DD-700C-DC06-8C8D-104136A4F21E}"/>
              </a:ext>
            </a:extLst>
          </p:cNvPr>
          <p:cNvSpPr txBox="1"/>
          <p:nvPr/>
        </p:nvSpPr>
        <p:spPr>
          <a:xfrm>
            <a:off x="486779" y="2644532"/>
            <a:ext cx="2595908" cy="400110"/>
          </a:xfrm>
          <a:prstGeom prst="rect">
            <a:avLst/>
          </a:prstGeom>
          <a:solidFill>
            <a:srgbClr val="92D050">
              <a:alpha val="32549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GB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Science&amp;Edu</a:t>
            </a:r>
            <a:endParaRPr lang="en-GB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Microsoft | Microsoft Wiki | Fandom">
            <a:extLst>
              <a:ext uri="{FF2B5EF4-FFF2-40B4-BE49-F238E27FC236}">
                <a16:creationId xmlns:a16="http://schemas.microsoft.com/office/drawing/2014/main" id="{82DF13FF-552E-FF31-3504-67EE36F6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8" y="3625186"/>
            <a:ext cx="143197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yellow button with black dots&#10;&#10;Description automatically generated">
            <a:extLst>
              <a:ext uri="{FF2B5EF4-FFF2-40B4-BE49-F238E27FC236}">
                <a16:creationId xmlns:a16="http://schemas.microsoft.com/office/drawing/2014/main" id="{AAF886CC-4E09-9223-4D04-FF64CEE26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67" y="3625150"/>
            <a:ext cx="446549" cy="366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09372C8-DE2D-5EFB-E3FD-90C14AC6440B}"/>
              </a:ext>
            </a:extLst>
          </p:cNvPr>
          <p:cNvSpPr txBox="1"/>
          <p:nvPr/>
        </p:nvSpPr>
        <p:spPr>
          <a:xfrm>
            <a:off x="2636848" y="36193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err="1">
                <a:latin typeface="Arial" panose="020B0604020202020204" pitchFamily="34" charset="0"/>
                <a:cs typeface="Arial" panose="020B0604020202020204" pitchFamily="34" charset="0"/>
              </a:rPr>
              <a:t>Amalia</a:t>
            </a:r>
            <a:r>
              <a:rPr lang="en-GB" sz="180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LLM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E120C9-6295-8B34-DFAC-81A040E1B073}"/>
              </a:ext>
            </a:extLst>
          </p:cNvPr>
          <p:cNvSpPr txBox="1">
            <a:spLocks/>
          </p:cNvSpPr>
          <p:nvPr/>
        </p:nvSpPr>
        <p:spPr>
          <a:xfrm>
            <a:off x="544285" y="365125"/>
            <a:ext cx="940308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err="1">
                <a:latin typeface="Arial"/>
                <a:cs typeface="Arial"/>
              </a:rPr>
              <a:t>Estratégia</a:t>
            </a:r>
            <a:r>
              <a:rPr lang="en-US" sz="3600">
                <a:latin typeface="Arial"/>
                <a:cs typeface="Arial"/>
              </a:rPr>
              <a:t> FCT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4665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A09F-FB2B-E376-4181-602CF2EB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Novo </a:t>
            </a:r>
            <a:r>
              <a:rPr lang="en-US" err="1">
                <a:latin typeface="Arial"/>
                <a:cs typeface="Arial"/>
              </a:rPr>
              <a:t>projeto</a:t>
            </a:r>
            <a:r>
              <a:rPr lang="en-US">
                <a:latin typeface="Arial"/>
                <a:cs typeface="Arial"/>
              </a:rPr>
              <a:t>  </a:t>
            </a:r>
            <a:r>
              <a:rPr lang="en-US" sz="4800">
                <a:latin typeface="Arial"/>
                <a:cs typeface="Arial"/>
              </a:rPr>
              <a:t>IAedu.pt</a:t>
            </a:r>
            <a:endParaRPr lang="en-US" sz="4800"/>
          </a:p>
        </p:txBody>
      </p:sp>
      <p:pic>
        <p:nvPicPr>
          <p:cNvPr id="3" name="Graphic 15">
            <a:extLst>
              <a:ext uri="{FF2B5EF4-FFF2-40B4-BE49-F238E27FC236}">
                <a16:creationId xmlns:a16="http://schemas.microsoft.com/office/drawing/2014/main" id="{139023F2-B3EA-1177-3E7F-D6E78399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470" y="1591236"/>
            <a:ext cx="8124264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1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8A6-2BD1-F1CE-C3A6-6D9A4FBEF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26AC4E-6244-6802-12DD-D461EDFB1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Salomé Branco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1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468" y="1793791"/>
            <a:ext cx="7018861" cy="1108324"/>
          </a:xfrm>
          <a:prstGeom prst="rect">
            <a:avLst/>
          </a:prstGeom>
        </p:spPr>
        <p:txBody>
          <a:bodyPr vert="horz" wrap="square" lIns="0" tIns="30805" rIns="0" bIns="0" rtlCol="0" anchor="b">
            <a:spAutoFit/>
          </a:bodyPr>
          <a:lstStyle/>
          <a:p>
            <a:pPr marL="7701" marR="3081">
              <a:lnSpc>
                <a:spcPts val="4166"/>
              </a:lnSpc>
              <a:spcBef>
                <a:spcPts val="243"/>
              </a:spcBef>
            </a:pPr>
            <a:r>
              <a:rPr sz="3578"/>
              <a:t>Um</a:t>
            </a:r>
            <a:r>
              <a:rPr sz="3578" spc="-173"/>
              <a:t> </a:t>
            </a:r>
            <a:r>
              <a:rPr sz="3578" spc="97" err="1"/>
              <a:t>ponto</a:t>
            </a:r>
            <a:r>
              <a:rPr sz="3578" spc="-173"/>
              <a:t> </a:t>
            </a:r>
            <a:r>
              <a:rPr sz="3578" spc="39"/>
              <a:t>de</a:t>
            </a:r>
            <a:r>
              <a:rPr sz="3578" spc="-170"/>
              <a:t> </a:t>
            </a:r>
            <a:r>
              <a:rPr sz="3578" spc="-6" err="1"/>
              <a:t>acesso</a:t>
            </a:r>
            <a:r>
              <a:rPr sz="3578" spc="-173"/>
              <a:t> </a:t>
            </a:r>
            <a:r>
              <a:rPr sz="3578" spc="91"/>
              <a:t>central </a:t>
            </a:r>
            <a:r>
              <a:rPr sz="3578" spc="45"/>
              <a:t>para</a:t>
            </a:r>
            <a:r>
              <a:rPr sz="3578" spc="-139"/>
              <a:t> </a:t>
            </a:r>
            <a:r>
              <a:rPr sz="3578" spc="121" err="1"/>
              <a:t>múltiplas</a:t>
            </a:r>
            <a:r>
              <a:rPr sz="3578" spc="-136"/>
              <a:t> </a:t>
            </a:r>
            <a:r>
              <a:rPr sz="3578" spc="61" err="1"/>
              <a:t>inteligências</a:t>
            </a:r>
            <a:endParaRPr sz="3578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091471" y="3272501"/>
            <a:ext cx="10225885" cy="1674258"/>
          </a:xfrm>
          <a:prstGeom prst="rect">
            <a:avLst/>
          </a:prstGeom>
        </p:spPr>
        <p:txBody>
          <a:bodyPr vert="horz" wrap="square" lIns="0" tIns="7701" rIns="0" bIns="0" rtlCol="0" anchor="t">
            <a:spAutoFit/>
          </a:bodyPr>
          <a:lstStyle/>
          <a:p>
            <a:pPr marL="0" marR="2540" indent="0">
              <a:lnSpc>
                <a:spcPct val="110300"/>
              </a:lnSpc>
              <a:spcBef>
                <a:spcPts val="61"/>
              </a:spcBef>
              <a:buNone/>
            </a:pPr>
            <a:r>
              <a:rPr lang="pt-PT" sz="2000">
                <a:latin typeface="Arial"/>
                <a:cs typeface="Arial"/>
              </a:rPr>
              <a:t>Num cenário marcado pela proliferação de modelos, plataformas e aplicações de IA, o</a:t>
            </a:r>
            <a:r>
              <a:rPr lang="pt-PT" sz="2000" b="1">
                <a:latin typeface="Arial"/>
                <a:cs typeface="Arial"/>
              </a:rPr>
              <a:t> </a:t>
            </a:r>
            <a:r>
              <a:rPr lang="pt-PT" sz="2000" b="1" err="1">
                <a:latin typeface="Arial"/>
                <a:cs typeface="Arial"/>
              </a:rPr>
              <a:t>IAedu</a:t>
            </a:r>
            <a:r>
              <a:rPr lang="pt-PT" sz="2000" b="1">
                <a:latin typeface="Arial"/>
                <a:cs typeface="Arial"/>
              </a:rPr>
              <a:t> </a:t>
            </a:r>
            <a:r>
              <a:rPr lang="pt-PT" sz="2000">
                <a:latin typeface="Arial"/>
                <a:cs typeface="Arial"/>
              </a:rPr>
              <a:t>pretende assumir-se como um </a:t>
            </a:r>
            <a:r>
              <a:rPr lang="pt-PT" sz="2000" b="1">
                <a:latin typeface="Arial"/>
                <a:cs typeface="Arial"/>
              </a:rPr>
              <a:t>portal de convergência</a:t>
            </a:r>
            <a:r>
              <a:rPr lang="pt-PT" sz="2000">
                <a:latin typeface="Arial"/>
                <a:cs typeface="Arial"/>
              </a:rPr>
              <a:t>, disponibilizando </a:t>
            </a:r>
            <a:r>
              <a:rPr lang="pt-PT" sz="2000" b="1">
                <a:latin typeface="Arial"/>
                <a:cs typeface="Arial"/>
              </a:rPr>
              <a:t>acesso facilitado </a:t>
            </a:r>
            <a:r>
              <a:rPr lang="pt-PT" sz="2000">
                <a:latin typeface="Arial"/>
                <a:cs typeface="Arial"/>
              </a:rPr>
              <a:t>a um </a:t>
            </a:r>
            <a:r>
              <a:rPr lang="pt-PT" sz="2000" b="1">
                <a:latin typeface="Arial"/>
                <a:cs typeface="Arial"/>
              </a:rPr>
              <a:t>conjunto diversificado de modelos de IA</a:t>
            </a:r>
            <a:r>
              <a:rPr lang="pt-PT" sz="2000">
                <a:latin typeface="Arial"/>
                <a:cs typeface="Arial"/>
              </a:rPr>
              <a:t>, com o objetivo de </a:t>
            </a:r>
            <a:r>
              <a:rPr lang="pt-PT" sz="2000" b="1">
                <a:latin typeface="Arial"/>
                <a:cs typeface="Arial"/>
              </a:rPr>
              <a:t>democratizar o acesso</a:t>
            </a:r>
            <a:r>
              <a:rPr lang="pt-PT" sz="2000" b="1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pt-PT" sz="2000">
                <a:latin typeface="Arial"/>
                <a:cs typeface="Arial"/>
              </a:rPr>
              <a:t>e </a:t>
            </a:r>
            <a:r>
              <a:rPr lang="pt-PT" sz="2000" b="1">
                <a:latin typeface="Arial"/>
                <a:cs typeface="Arial"/>
              </a:rPr>
              <a:t>apoiar</a:t>
            </a:r>
            <a:r>
              <a:rPr lang="pt-PT" sz="2000">
                <a:latin typeface="Arial"/>
                <a:cs typeface="Arial"/>
              </a:rPr>
              <a:t> a comunidade académica e científica no seu trabalho diário.</a:t>
            </a:r>
            <a:endParaRPr lang="en-US" sz="2000" spc="-6">
              <a:latin typeface="Arial"/>
              <a:cs typeface="Arial"/>
            </a:endParaRPr>
          </a:p>
        </p:txBody>
      </p:sp>
      <p:pic>
        <p:nvPicPr>
          <p:cNvPr id="10" name="Picture 9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E2D1BB76-1208-7058-D42E-D2F2E0CE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1" y="6110748"/>
            <a:ext cx="1680698" cy="696110"/>
          </a:xfrm>
          <a:prstGeom prst="rect">
            <a:avLst/>
          </a:prstGeom>
        </p:spPr>
      </p:pic>
      <p:pic>
        <p:nvPicPr>
          <p:cNvPr id="6" name="Picture 5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4EA6A6B6-5734-5651-C9B7-3F23724A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61" y="1967269"/>
            <a:ext cx="2190719" cy="907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1D654-17F0-1223-4066-2181CA6F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purple and yellow heart&#10;&#10;Description automatically generated with medium confidence">
            <a:extLst>
              <a:ext uri="{FF2B5EF4-FFF2-40B4-BE49-F238E27FC236}">
                <a16:creationId xmlns:a16="http://schemas.microsoft.com/office/drawing/2014/main" id="{11E1D3E2-EBA8-6FD7-3E8F-EFE5670D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1" y="6110748"/>
            <a:ext cx="1680698" cy="696110"/>
          </a:xfrm>
          <a:prstGeom prst="rect">
            <a:avLst/>
          </a:prstGeom>
        </p:spPr>
      </p:pic>
      <p:pic>
        <p:nvPicPr>
          <p:cNvPr id="2" name="Picture 1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A4D513F2-2DFF-63DC-87CA-539BD4A5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1" y="1297304"/>
            <a:ext cx="10690412" cy="401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3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leta cromática Jornadas FCCN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E44F3D"/>
      </a:accent1>
      <a:accent2>
        <a:srgbClr val="E48A4E"/>
      </a:accent2>
      <a:accent3>
        <a:srgbClr val="DCCC6F"/>
      </a:accent3>
      <a:accent4>
        <a:srgbClr val="FBE338"/>
      </a:accent4>
      <a:accent5>
        <a:srgbClr val="E44F3D"/>
      </a:accent5>
      <a:accent6>
        <a:srgbClr val="E48A4E"/>
      </a:accent6>
      <a:hlink>
        <a:srgbClr val="DCCC6F"/>
      </a:hlink>
      <a:folHlink>
        <a:srgbClr val="FBE33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675b82-9b16-4de8-8f87-ce73698d8a14">
      <Terms xmlns="http://schemas.microsoft.com/office/infopath/2007/PartnerControls"/>
    </lcf76f155ced4ddcb4097134ff3c332f>
    <TaxCatchAll xmlns="33f69b4b-fbc4-4837-857e-702fd0356b8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BD21D2962AEF43AC7741EA5377C954" ma:contentTypeVersion="12" ma:contentTypeDescription="Create a new document." ma:contentTypeScope="" ma:versionID="c772f12c9cb67802662505aeae017b56">
  <xsd:schema xmlns:xsd="http://www.w3.org/2001/XMLSchema" xmlns:xs="http://www.w3.org/2001/XMLSchema" xmlns:p="http://schemas.microsoft.com/office/2006/metadata/properties" xmlns:ns2="00675b82-9b16-4de8-8f87-ce73698d8a14" xmlns:ns3="33f69b4b-fbc4-4837-857e-702fd0356b8c" targetNamespace="http://schemas.microsoft.com/office/2006/metadata/properties" ma:root="true" ma:fieldsID="c6500b269f700878cccec608764f45d6" ns2:_="" ns3:_="">
    <xsd:import namespace="00675b82-9b16-4de8-8f87-ce73698d8a14"/>
    <xsd:import namespace="33f69b4b-fbc4-4837-857e-702fd0356b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75b82-9b16-4de8-8f87-ce73698d8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69b4b-fbc4-4837-857e-702fd0356b8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bea8199-e0ea-4e52-866f-2c8c4d5c6d67}" ma:internalName="TaxCatchAll" ma:showField="CatchAllData" ma:web="33f69b4b-fbc4-4837-857e-702fd0356b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DFF289-DC1F-42C0-84AE-AF39686E2B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461305-56A8-4A37-B80A-9F44FFD9F302}">
  <ds:schemaRefs>
    <ds:schemaRef ds:uri="00675b82-9b16-4de8-8f87-ce73698d8a14"/>
    <ds:schemaRef ds:uri="33f69b4b-fbc4-4837-857e-702fd0356b8c"/>
    <ds:schemaRef ds:uri="51bec05e-5738-4d08-ae30-cc59bd156365"/>
    <ds:schemaRef ds:uri="a2ae554e-2674-4ff1-877c-7eb1898966fe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DF46022-DC82-4838-BC8B-F09B7B8198F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74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Roboto</vt:lpstr>
      <vt:lpstr>Office Theme</vt:lpstr>
      <vt:lpstr>Democratizar o uso da IA</vt:lpstr>
      <vt:lpstr>PowerPoint Presentation</vt:lpstr>
      <vt:lpstr>Estratégia FCT</vt:lpstr>
      <vt:lpstr>PowerPoint Presentation</vt:lpstr>
      <vt:lpstr>PowerPoint Presentation</vt:lpstr>
      <vt:lpstr>Novo projeto  IAedu.pt</vt:lpstr>
      <vt:lpstr>PowerPoint Presentation</vt:lpstr>
      <vt:lpstr>Um ponto de acesso central para múltiplas inteligências</vt:lpstr>
      <vt:lpstr>PowerPoint Presentation</vt:lpstr>
      <vt:lpstr>PowerPoint Presentation</vt:lpstr>
      <vt:lpstr>Como Aderir</vt:lpstr>
      <vt:lpstr>PowerPoint Presentation</vt:lpstr>
      <vt:lpstr>PowerPoint Presentation</vt:lpstr>
      <vt:lpstr>PowerPoint Presentation</vt:lpstr>
      <vt:lpstr>Demo</vt:lpstr>
      <vt:lpstr>PowerPoint Presentation</vt:lpstr>
    </vt:vector>
  </TitlesOfParts>
  <Company>FCT-FCCN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Catarina Ribeiro</dc:creator>
  <cp:lastModifiedBy>Artur Gaspar</cp:lastModifiedBy>
  <cp:revision>2</cp:revision>
  <dcterms:created xsi:type="dcterms:W3CDTF">2025-04-02T14:51:55Z</dcterms:created>
  <dcterms:modified xsi:type="dcterms:W3CDTF">2025-05-07T13:58:44Z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0x0101003FBD21D2962AEF43AC7741EA5377C954</vt:lpwstr>
  </property>
  <property fmtid="{D5CDD505-2E9C-101B-9397-08002B2CF9AE}" pid="3" name="MediaServiceImageTags">
    <vt:lpwstr/>
  </property>
</Properties>
</file>