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79" r:id="rId8"/>
    <p:sldId id="261" r:id="rId9"/>
    <p:sldId id="260" r:id="rId10"/>
    <p:sldId id="265" r:id="rId11"/>
    <p:sldId id="280" r:id="rId12"/>
    <p:sldId id="267" r:id="rId13"/>
    <p:sldId id="268" r:id="rId14"/>
    <p:sldId id="281" r:id="rId15"/>
    <p:sldId id="269" r:id="rId16"/>
    <p:sldId id="264" r:id="rId17"/>
    <p:sldId id="272" r:id="rId18"/>
    <p:sldId id="273" r:id="rId19"/>
    <p:sldId id="271" r:id="rId20"/>
    <p:sldId id="274" r:id="rId21"/>
    <p:sldId id="275" r:id="rId22"/>
    <p:sldId id="276" r:id="rId23"/>
    <p:sldId id="278" r:id="rId24"/>
    <p:sldId id="277" r:id="rId25"/>
    <p:sldId id="263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B"/>
    <a:srgbClr val="B0DFEE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95094-2C19-4ED7-B810-8FD0FF5B377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4470227-9FB8-4D10-9394-4E683D0782F2}">
      <dgm:prSet phldrT="[Texto]"/>
      <dgm:spPr>
        <a:xfrm>
          <a:off x="4512078" y="706824"/>
          <a:ext cx="1087745" cy="543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pt-PT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Ciência Abre... </a:t>
          </a:r>
          <a:endParaRPr lang="pt-P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B5C8F129-39F7-4716-9861-C8B332EFB995}" type="parTrans" cxnId="{DDDBB0B4-45E0-4F07-9404-874B924C939D}">
      <dgm:prSet/>
      <dgm:spPr/>
      <dgm:t>
        <a:bodyPr/>
        <a:lstStyle/>
        <a:p>
          <a:endParaRPr lang="pt-PT"/>
        </a:p>
      </dgm:t>
    </dgm:pt>
    <dgm:pt modelId="{7E751814-D824-4ECD-BB53-939245BAC1DF}" type="sibTrans" cxnId="{DDDBB0B4-45E0-4F07-9404-874B924C939D}">
      <dgm:prSet/>
      <dgm:spPr/>
      <dgm:t>
        <a:bodyPr/>
        <a:lstStyle/>
        <a:p>
          <a:endParaRPr lang="pt-PT"/>
        </a:p>
      </dgm:t>
    </dgm:pt>
    <dgm:pt modelId="{470EB1CD-B2FF-4C87-A2B2-51146C46CCBE}">
      <dgm:prSet phldrT="[Texto]"/>
      <dgm:spPr>
        <a:xfrm>
          <a:off x="3970595" y="1838232"/>
          <a:ext cx="1087745" cy="543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O RGPD Protege... </a:t>
          </a:r>
          <a:endParaRPr lang="pt-P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1120596B-6104-46DF-BF13-170C5D7BCE55}" type="parTrans" cxnId="{A2252075-F4B1-42AD-9786-4FA9C01A21DC}">
      <dgm:prSet/>
      <dgm:spPr/>
      <dgm:t>
        <a:bodyPr/>
        <a:lstStyle/>
        <a:p>
          <a:endParaRPr lang="pt-PT"/>
        </a:p>
      </dgm:t>
    </dgm:pt>
    <dgm:pt modelId="{4C97FAF4-9B88-47BF-8BB4-CE65AEBD15FB}" type="sibTrans" cxnId="{A2252075-F4B1-42AD-9786-4FA9C01A21DC}">
      <dgm:prSet/>
      <dgm:spPr/>
      <dgm:t>
        <a:bodyPr/>
        <a:lstStyle/>
        <a:p>
          <a:endParaRPr lang="pt-PT"/>
        </a:p>
      </dgm:t>
    </dgm:pt>
    <dgm:pt modelId="{C4A1FC26-7482-4907-94A3-24433A6AC4DB}">
      <dgm:prSet phldrT="[Texto]"/>
      <dgm:spPr>
        <a:xfrm>
          <a:off x="4514651" y="2971266"/>
          <a:ext cx="1087745" cy="543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 IA </a:t>
          </a:r>
          <a:r>
            <a:rPr lang="pt-PT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Apr</a:t>
          </a:r>
          <a:r>
            <a:rPr lang="pt-PT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(e)</a:t>
          </a:r>
          <a:r>
            <a:rPr lang="pt-PT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nde</a:t>
          </a:r>
          <a:r>
            <a:rPr lang="pt-PT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...</a:t>
          </a:r>
          <a:endParaRPr lang="pt-P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908B7B53-F3FC-48CE-A85B-E3444F8B870F}" type="parTrans" cxnId="{D9669A9B-3B93-4DED-A8A9-90C3681E908F}">
      <dgm:prSet/>
      <dgm:spPr/>
      <dgm:t>
        <a:bodyPr/>
        <a:lstStyle/>
        <a:p>
          <a:endParaRPr lang="pt-PT"/>
        </a:p>
      </dgm:t>
    </dgm:pt>
    <dgm:pt modelId="{5E30FEFF-4784-4A4C-A800-CD6E06471A06}" type="sibTrans" cxnId="{D9669A9B-3B93-4DED-A8A9-90C3681E908F}">
      <dgm:prSet/>
      <dgm:spPr/>
      <dgm:t>
        <a:bodyPr/>
        <a:lstStyle/>
        <a:p>
          <a:endParaRPr lang="pt-PT"/>
        </a:p>
      </dgm:t>
    </dgm:pt>
    <dgm:pt modelId="{A18B0FB9-E09E-431D-808F-23153009D861}" type="pres">
      <dgm:prSet presAssocID="{19595094-2C19-4ED7-B810-8FD0FF5B377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1D2C9F-1D7D-440A-87F5-C5BAD0557BA5}" type="pres">
      <dgm:prSet presAssocID="{44470227-9FB8-4D10-9394-4E683D0782F2}" presName="Accent1" presStyleCnt="0"/>
      <dgm:spPr/>
    </dgm:pt>
    <dgm:pt modelId="{E213FE01-BB9D-4D9D-A516-D56BD6ACE982}" type="pres">
      <dgm:prSet presAssocID="{44470227-9FB8-4D10-9394-4E683D0782F2}" presName="Accent" presStyleLbl="node1" presStyleIdx="0" presStyleCnt="3"/>
      <dgm:spPr>
        <a:xfrm>
          <a:off x="4079406" y="0"/>
          <a:ext cx="1957501" cy="1957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315EACA-22E4-4831-93A8-5D9A1AF32C9F}" type="pres">
      <dgm:prSet presAssocID="{44470227-9FB8-4D10-9394-4E683D0782F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C3D9E04-055E-41DA-86B6-F2D995EB85FC}" type="pres">
      <dgm:prSet presAssocID="{470EB1CD-B2FF-4C87-A2B2-51146C46CCBE}" presName="Accent2" presStyleCnt="0"/>
      <dgm:spPr/>
    </dgm:pt>
    <dgm:pt modelId="{EACF29F6-F0C3-495C-9260-AB59FF939999}" type="pres">
      <dgm:prSet presAssocID="{470EB1CD-B2FF-4C87-A2B2-51146C46CCBE}" presName="Accent" presStyleLbl="node1" presStyleIdx="1" presStyleCnt="3"/>
      <dgm:spPr>
        <a:xfrm>
          <a:off x="3535717" y="1124900"/>
          <a:ext cx="1957501" cy="1957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02D3464-1169-451B-AAC4-36C779ED0848}" type="pres">
      <dgm:prSet presAssocID="{470EB1CD-B2FF-4C87-A2B2-51146C46CCB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7762E7A-8FDA-4775-A0DD-CA3094E2836E}" type="pres">
      <dgm:prSet presAssocID="{C4A1FC26-7482-4907-94A3-24433A6AC4DB}" presName="Accent3" presStyleCnt="0"/>
      <dgm:spPr/>
    </dgm:pt>
    <dgm:pt modelId="{76D93EDF-C986-474F-9121-41DB2DB1EB9F}" type="pres">
      <dgm:prSet presAssocID="{C4A1FC26-7482-4907-94A3-24433A6AC4DB}" presName="Accent" presStyleLbl="node1" presStyleIdx="2" presStyleCnt="3"/>
      <dgm:spPr>
        <a:xfrm>
          <a:off x="4218729" y="2384415"/>
          <a:ext cx="1681796" cy="16824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3D21FA5-B716-4DE3-96F7-456CB4F868C1}" type="pres">
      <dgm:prSet presAssocID="{C4A1FC26-7482-4907-94A3-24433A6AC4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252075-F4B1-42AD-9786-4FA9C01A21DC}" srcId="{19595094-2C19-4ED7-B810-8FD0FF5B377C}" destId="{470EB1CD-B2FF-4C87-A2B2-51146C46CCBE}" srcOrd="1" destOrd="0" parTransId="{1120596B-6104-46DF-BF13-170C5D7BCE55}" sibTransId="{4C97FAF4-9B88-47BF-8BB4-CE65AEBD15FB}"/>
    <dgm:cxn modelId="{8363CD7C-83F5-4B40-AD66-D7A6B687D928}" type="presOf" srcId="{470EB1CD-B2FF-4C87-A2B2-51146C46CCBE}" destId="{F02D3464-1169-451B-AAC4-36C779ED0848}" srcOrd="0" destOrd="0" presId="urn:microsoft.com/office/officeart/2009/layout/CircleArrowProcess"/>
    <dgm:cxn modelId="{D9669A9B-3B93-4DED-A8A9-90C3681E908F}" srcId="{19595094-2C19-4ED7-B810-8FD0FF5B377C}" destId="{C4A1FC26-7482-4907-94A3-24433A6AC4DB}" srcOrd="2" destOrd="0" parTransId="{908B7B53-F3FC-48CE-A85B-E3444F8B870F}" sibTransId="{5E30FEFF-4784-4A4C-A800-CD6E06471A06}"/>
    <dgm:cxn modelId="{DDDBB0B4-45E0-4F07-9404-874B924C939D}" srcId="{19595094-2C19-4ED7-B810-8FD0FF5B377C}" destId="{44470227-9FB8-4D10-9394-4E683D0782F2}" srcOrd="0" destOrd="0" parTransId="{B5C8F129-39F7-4716-9861-C8B332EFB995}" sibTransId="{7E751814-D824-4ECD-BB53-939245BAC1DF}"/>
    <dgm:cxn modelId="{B7AFAEC7-5B54-4511-B0FF-986B0ECFB187}" type="presOf" srcId="{44470227-9FB8-4D10-9394-4E683D0782F2}" destId="{2315EACA-22E4-4831-93A8-5D9A1AF32C9F}" srcOrd="0" destOrd="0" presId="urn:microsoft.com/office/officeart/2009/layout/CircleArrowProcess"/>
    <dgm:cxn modelId="{27F262CB-07F5-4119-A9D7-42C2573DFF87}" type="presOf" srcId="{C4A1FC26-7482-4907-94A3-24433A6AC4DB}" destId="{93D21FA5-B716-4DE3-96F7-456CB4F868C1}" srcOrd="0" destOrd="0" presId="urn:microsoft.com/office/officeart/2009/layout/CircleArrowProcess"/>
    <dgm:cxn modelId="{A9D105D6-8109-4273-B068-0E5FA605CE62}" type="presOf" srcId="{19595094-2C19-4ED7-B810-8FD0FF5B377C}" destId="{A18B0FB9-E09E-431D-808F-23153009D861}" srcOrd="0" destOrd="0" presId="urn:microsoft.com/office/officeart/2009/layout/CircleArrowProcess"/>
    <dgm:cxn modelId="{992CC66F-15B2-497B-91BD-BB98FD22F633}" type="presParOf" srcId="{A18B0FB9-E09E-431D-808F-23153009D861}" destId="{B11D2C9F-1D7D-440A-87F5-C5BAD0557BA5}" srcOrd="0" destOrd="0" presId="urn:microsoft.com/office/officeart/2009/layout/CircleArrowProcess"/>
    <dgm:cxn modelId="{15B3613E-E6C0-4B95-9CE8-19240C712500}" type="presParOf" srcId="{B11D2C9F-1D7D-440A-87F5-C5BAD0557BA5}" destId="{E213FE01-BB9D-4D9D-A516-D56BD6ACE982}" srcOrd="0" destOrd="0" presId="urn:microsoft.com/office/officeart/2009/layout/CircleArrowProcess"/>
    <dgm:cxn modelId="{CB2E5D9E-584B-4349-97AD-FF2ACC5A542B}" type="presParOf" srcId="{A18B0FB9-E09E-431D-808F-23153009D861}" destId="{2315EACA-22E4-4831-93A8-5D9A1AF32C9F}" srcOrd="1" destOrd="0" presId="urn:microsoft.com/office/officeart/2009/layout/CircleArrowProcess"/>
    <dgm:cxn modelId="{8EF636AF-F62D-4C40-927E-77D571F0C68C}" type="presParOf" srcId="{A18B0FB9-E09E-431D-808F-23153009D861}" destId="{2C3D9E04-055E-41DA-86B6-F2D995EB85FC}" srcOrd="2" destOrd="0" presId="urn:microsoft.com/office/officeart/2009/layout/CircleArrowProcess"/>
    <dgm:cxn modelId="{EA20F8D8-5A97-4B36-9C96-9559F0A39C97}" type="presParOf" srcId="{2C3D9E04-055E-41DA-86B6-F2D995EB85FC}" destId="{EACF29F6-F0C3-495C-9260-AB59FF939999}" srcOrd="0" destOrd="0" presId="urn:microsoft.com/office/officeart/2009/layout/CircleArrowProcess"/>
    <dgm:cxn modelId="{75E4262D-E026-47A5-999B-D6550B3746B3}" type="presParOf" srcId="{A18B0FB9-E09E-431D-808F-23153009D861}" destId="{F02D3464-1169-451B-AAC4-36C779ED0848}" srcOrd="3" destOrd="0" presId="urn:microsoft.com/office/officeart/2009/layout/CircleArrowProcess"/>
    <dgm:cxn modelId="{193F62E2-E291-41D2-A2BE-687978783090}" type="presParOf" srcId="{A18B0FB9-E09E-431D-808F-23153009D861}" destId="{87762E7A-8FDA-4775-A0DD-CA3094E2836E}" srcOrd="4" destOrd="0" presId="urn:microsoft.com/office/officeart/2009/layout/CircleArrowProcess"/>
    <dgm:cxn modelId="{3E10DDFD-3310-47C7-A5A5-1041AFCB4E80}" type="presParOf" srcId="{87762E7A-8FDA-4775-A0DD-CA3094E2836E}" destId="{76D93EDF-C986-474F-9121-41DB2DB1EB9F}" srcOrd="0" destOrd="0" presId="urn:microsoft.com/office/officeart/2009/layout/CircleArrowProcess"/>
    <dgm:cxn modelId="{782555E9-17FF-426E-9341-130C52C2E2CE}" type="presParOf" srcId="{A18B0FB9-E09E-431D-808F-23153009D861}" destId="{93D21FA5-B716-4DE3-96F7-456CB4F868C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492B2-85CF-4B99-9FE8-CC858422B9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5A3060-D77F-473D-BD73-78870631BB51}">
      <dgm:prSet/>
      <dgm:spPr>
        <a:xfrm>
          <a:off x="249808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🎯 Ambos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visam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proteger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os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direitos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fundamentais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liberdades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individuais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gm:t>
    </dgm:pt>
    <dgm:pt modelId="{C70DB935-A9A0-494E-9A6C-A5251AAC17E3}" type="parTrans" cxnId="{81B25F4C-ACBC-4B63-99AB-566605419F61}">
      <dgm:prSet/>
      <dgm:spPr/>
      <dgm:t>
        <a:bodyPr/>
        <a:lstStyle/>
        <a:p>
          <a:endParaRPr lang="en-US"/>
        </a:p>
      </dgm:t>
    </dgm:pt>
    <dgm:pt modelId="{7915225D-FCF6-49E8-9C8C-4CB9AD80651D}" type="sibTrans" cxnId="{81B25F4C-ACBC-4B63-99AB-566605419F61}">
      <dgm:prSet/>
      <dgm:spPr/>
      <dgm:t>
        <a:bodyPr/>
        <a:lstStyle/>
        <a:p>
          <a:endParaRPr lang="en-US"/>
        </a:p>
      </dgm:t>
    </dgm:pt>
    <dgm:pt modelId="{2654A3FF-8520-4E28-A993-23F62AEDA471}">
      <dgm:prSet/>
      <dgm:spPr>
        <a:xfrm>
          <a:off x="2963498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🌍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Aplicam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-se a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empresas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da UE e fora dela com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atuação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no mercado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europeu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gm:t>
    </dgm:pt>
    <dgm:pt modelId="{B8695A6E-2626-44AF-85A8-8D207BC8E0D4}" type="parTrans" cxnId="{0A5C067B-3678-4299-AEB5-F10886F5B4CD}">
      <dgm:prSet/>
      <dgm:spPr/>
      <dgm:t>
        <a:bodyPr/>
        <a:lstStyle/>
        <a:p>
          <a:endParaRPr lang="en-US"/>
        </a:p>
      </dgm:t>
    </dgm:pt>
    <dgm:pt modelId="{4202F8AE-09AA-4F69-8A50-8670310A6320}" type="sibTrans" cxnId="{0A5C067B-3678-4299-AEB5-F10886F5B4CD}">
      <dgm:prSet/>
      <dgm:spPr/>
      <dgm:t>
        <a:bodyPr/>
        <a:lstStyle/>
        <a:p>
          <a:endParaRPr lang="en-US"/>
        </a:p>
      </dgm:t>
    </dgm:pt>
    <dgm:pt modelId="{80761856-A3F7-45B1-976C-E236317A5929}">
      <dgm:prSet/>
      <dgm:spPr>
        <a:xfrm>
          <a:off x="5677187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⚙️ São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tecnologicamente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neutros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: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aplicam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-se a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qualquer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sistema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ou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tecnologia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gm:t>
    </dgm:pt>
    <dgm:pt modelId="{4EF47D9E-675F-4256-AF36-8619E9FFB12E}" type="parTrans" cxnId="{2A557EC4-4B4E-46C0-B983-5C4575D99B70}">
      <dgm:prSet/>
      <dgm:spPr/>
      <dgm:t>
        <a:bodyPr/>
        <a:lstStyle/>
        <a:p>
          <a:endParaRPr lang="en-US"/>
        </a:p>
      </dgm:t>
    </dgm:pt>
    <dgm:pt modelId="{33895B4B-7652-411E-8637-B08F519C372E}" type="sibTrans" cxnId="{2A557EC4-4B4E-46C0-B983-5C4575D99B70}">
      <dgm:prSet/>
      <dgm:spPr/>
      <dgm:t>
        <a:bodyPr/>
        <a:lstStyle/>
        <a:p>
          <a:endParaRPr lang="en-US"/>
        </a:p>
      </dgm:t>
    </dgm:pt>
    <dgm:pt modelId="{A8157FA8-D216-4FA9-9D19-069A0236607F}">
      <dgm:prSet/>
      <dgm:spPr>
        <a:xfrm>
          <a:off x="8390876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🧭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Regulamento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de IA com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abordagem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mais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abrangente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não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limitada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a dados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pessoais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gm:t>
    </dgm:pt>
    <dgm:pt modelId="{933EC511-CBBA-4ADA-A6D0-3F1B612246E6}" type="parTrans" cxnId="{938D8A95-878F-436D-AE56-9E3916EB0DC4}">
      <dgm:prSet/>
      <dgm:spPr/>
      <dgm:t>
        <a:bodyPr/>
        <a:lstStyle/>
        <a:p>
          <a:endParaRPr lang="en-US"/>
        </a:p>
      </dgm:t>
    </dgm:pt>
    <dgm:pt modelId="{3055736B-8372-4619-9506-40A6E5901DC6}" type="sibTrans" cxnId="{938D8A95-878F-436D-AE56-9E3916EB0DC4}">
      <dgm:prSet/>
      <dgm:spPr/>
      <dgm:t>
        <a:bodyPr/>
        <a:lstStyle/>
        <a:p>
          <a:endParaRPr lang="en-US"/>
        </a:p>
      </dgm:t>
    </dgm:pt>
    <dgm:pt modelId="{BF8C3E6E-5BF7-4957-9E89-6129815AB24E}" type="pres">
      <dgm:prSet presAssocID="{361492B2-85CF-4B99-9FE8-CC858422B9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099C5D-AD2A-4E23-9B83-A7E8536B9EBB}" type="pres">
      <dgm:prSet presAssocID="{3D5A3060-D77F-473D-BD73-78870631BB51}" presName="hierRoot1" presStyleCnt="0"/>
      <dgm:spPr/>
    </dgm:pt>
    <dgm:pt modelId="{F7935875-BE67-4853-92F4-B8182BB13E45}" type="pres">
      <dgm:prSet presAssocID="{3D5A3060-D77F-473D-BD73-78870631BB51}" presName="composite" presStyleCnt="0"/>
      <dgm:spPr/>
    </dgm:pt>
    <dgm:pt modelId="{0BBB436F-9CA4-40F8-BE33-5F5C6FC71257}" type="pres">
      <dgm:prSet presAssocID="{3D5A3060-D77F-473D-BD73-78870631BB51}" presName="background" presStyleLbl="node0" presStyleIdx="0" presStyleCnt="4"/>
      <dgm:spPr>
        <a:xfrm>
          <a:off x="3109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C643B5C-D3B1-4072-8B7B-5193E7898A2E}" type="pres">
      <dgm:prSet presAssocID="{3D5A3060-D77F-473D-BD73-78870631BB51}" presName="text" presStyleLbl="fgAcc0" presStyleIdx="0" presStyleCnt="4">
        <dgm:presLayoutVars>
          <dgm:chPref val="3"/>
        </dgm:presLayoutVars>
      </dgm:prSet>
      <dgm:spPr/>
    </dgm:pt>
    <dgm:pt modelId="{F41BE3EF-7C96-4AB4-9EA8-07AC1B513769}" type="pres">
      <dgm:prSet presAssocID="{3D5A3060-D77F-473D-BD73-78870631BB51}" presName="hierChild2" presStyleCnt="0"/>
      <dgm:spPr/>
    </dgm:pt>
    <dgm:pt modelId="{E47E19C4-76B2-4A95-A4A5-040FBA16C712}" type="pres">
      <dgm:prSet presAssocID="{2654A3FF-8520-4E28-A993-23F62AEDA471}" presName="hierRoot1" presStyleCnt="0"/>
      <dgm:spPr/>
    </dgm:pt>
    <dgm:pt modelId="{14E54F65-8067-4764-8C7C-52819807129C}" type="pres">
      <dgm:prSet presAssocID="{2654A3FF-8520-4E28-A993-23F62AEDA471}" presName="composite" presStyleCnt="0"/>
      <dgm:spPr/>
    </dgm:pt>
    <dgm:pt modelId="{6B483EB7-9F2E-4746-946E-90AC994559FC}" type="pres">
      <dgm:prSet presAssocID="{2654A3FF-8520-4E28-A993-23F62AEDA471}" presName="background" presStyleLbl="node0" presStyleIdx="1" presStyleCnt="4"/>
      <dgm:spPr>
        <a:xfrm>
          <a:off x="2716799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384BBAF-2A44-4498-A476-04883E6802CC}" type="pres">
      <dgm:prSet presAssocID="{2654A3FF-8520-4E28-A993-23F62AEDA471}" presName="text" presStyleLbl="fgAcc0" presStyleIdx="1" presStyleCnt="4">
        <dgm:presLayoutVars>
          <dgm:chPref val="3"/>
        </dgm:presLayoutVars>
      </dgm:prSet>
      <dgm:spPr/>
    </dgm:pt>
    <dgm:pt modelId="{BCAEDF16-7208-4714-97ED-3ECD1CEE2354}" type="pres">
      <dgm:prSet presAssocID="{2654A3FF-8520-4E28-A993-23F62AEDA471}" presName="hierChild2" presStyleCnt="0"/>
      <dgm:spPr/>
    </dgm:pt>
    <dgm:pt modelId="{489EAC8A-EBA5-4D95-9D77-333801AEFBFB}" type="pres">
      <dgm:prSet presAssocID="{80761856-A3F7-45B1-976C-E236317A5929}" presName="hierRoot1" presStyleCnt="0"/>
      <dgm:spPr/>
    </dgm:pt>
    <dgm:pt modelId="{53352AD0-7347-4C6B-93E0-DB477710477D}" type="pres">
      <dgm:prSet presAssocID="{80761856-A3F7-45B1-976C-E236317A5929}" presName="composite" presStyleCnt="0"/>
      <dgm:spPr/>
    </dgm:pt>
    <dgm:pt modelId="{4A78B1FB-DE90-42AD-A8B7-D483D3B3A998}" type="pres">
      <dgm:prSet presAssocID="{80761856-A3F7-45B1-976C-E236317A5929}" presName="background" presStyleLbl="node0" presStyleIdx="2" presStyleCnt="4"/>
      <dgm:spPr>
        <a:xfrm>
          <a:off x="5430488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69D1AB6-A3BC-4652-94CA-A7F65901448C}" type="pres">
      <dgm:prSet presAssocID="{80761856-A3F7-45B1-976C-E236317A5929}" presName="text" presStyleLbl="fgAcc0" presStyleIdx="2" presStyleCnt="4">
        <dgm:presLayoutVars>
          <dgm:chPref val="3"/>
        </dgm:presLayoutVars>
      </dgm:prSet>
      <dgm:spPr/>
    </dgm:pt>
    <dgm:pt modelId="{B050A763-9DF9-4DC3-B6CA-209ECF374D4E}" type="pres">
      <dgm:prSet presAssocID="{80761856-A3F7-45B1-976C-E236317A5929}" presName="hierChild2" presStyleCnt="0"/>
      <dgm:spPr/>
    </dgm:pt>
    <dgm:pt modelId="{5146EB57-0422-44B6-B6E1-1A93854363F7}" type="pres">
      <dgm:prSet presAssocID="{A8157FA8-D216-4FA9-9D19-069A0236607F}" presName="hierRoot1" presStyleCnt="0"/>
      <dgm:spPr/>
    </dgm:pt>
    <dgm:pt modelId="{4C59D71D-7A6D-4E3C-AFCF-63033A9650E8}" type="pres">
      <dgm:prSet presAssocID="{A8157FA8-D216-4FA9-9D19-069A0236607F}" presName="composite" presStyleCnt="0"/>
      <dgm:spPr/>
    </dgm:pt>
    <dgm:pt modelId="{31E2E49B-29A4-4445-89F0-FC5E0EF52959}" type="pres">
      <dgm:prSet presAssocID="{A8157FA8-D216-4FA9-9D19-069A0236607F}" presName="background" presStyleLbl="node0" presStyleIdx="3" presStyleCnt="4"/>
      <dgm:spPr>
        <a:xfrm>
          <a:off x="8144177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5375D6-AFFC-49C3-9658-DE7166C6824F}" type="pres">
      <dgm:prSet presAssocID="{A8157FA8-D216-4FA9-9D19-069A0236607F}" presName="text" presStyleLbl="fgAcc0" presStyleIdx="3" presStyleCnt="4">
        <dgm:presLayoutVars>
          <dgm:chPref val="3"/>
        </dgm:presLayoutVars>
      </dgm:prSet>
      <dgm:spPr/>
    </dgm:pt>
    <dgm:pt modelId="{80B53F5E-8BA1-4883-8B4F-927316A42472}" type="pres">
      <dgm:prSet presAssocID="{A8157FA8-D216-4FA9-9D19-069A0236607F}" presName="hierChild2" presStyleCnt="0"/>
      <dgm:spPr/>
    </dgm:pt>
  </dgm:ptLst>
  <dgm:cxnLst>
    <dgm:cxn modelId="{3A92D229-80BD-4071-959A-5B4392F37BB3}" type="presOf" srcId="{A8157FA8-D216-4FA9-9D19-069A0236607F}" destId="{875375D6-AFFC-49C3-9658-DE7166C6824F}" srcOrd="0" destOrd="0" presId="urn:microsoft.com/office/officeart/2005/8/layout/hierarchy1"/>
    <dgm:cxn modelId="{81B25F4C-ACBC-4B63-99AB-566605419F61}" srcId="{361492B2-85CF-4B99-9FE8-CC858422B95B}" destId="{3D5A3060-D77F-473D-BD73-78870631BB51}" srcOrd="0" destOrd="0" parTransId="{C70DB935-A9A0-494E-9A6C-A5251AAC17E3}" sibTransId="{7915225D-FCF6-49E8-9C8C-4CB9AD80651D}"/>
    <dgm:cxn modelId="{0A5C067B-3678-4299-AEB5-F10886F5B4CD}" srcId="{361492B2-85CF-4B99-9FE8-CC858422B95B}" destId="{2654A3FF-8520-4E28-A993-23F62AEDA471}" srcOrd="1" destOrd="0" parTransId="{B8695A6E-2626-44AF-85A8-8D207BC8E0D4}" sibTransId="{4202F8AE-09AA-4F69-8A50-8670310A6320}"/>
    <dgm:cxn modelId="{938D8A95-878F-436D-AE56-9E3916EB0DC4}" srcId="{361492B2-85CF-4B99-9FE8-CC858422B95B}" destId="{A8157FA8-D216-4FA9-9D19-069A0236607F}" srcOrd="3" destOrd="0" parTransId="{933EC511-CBBA-4ADA-A6D0-3F1B612246E6}" sibTransId="{3055736B-8372-4619-9506-40A6E5901DC6}"/>
    <dgm:cxn modelId="{4B270898-EE8C-4C85-82BB-C6AB8CAC28F8}" type="presOf" srcId="{3D5A3060-D77F-473D-BD73-78870631BB51}" destId="{AC643B5C-D3B1-4072-8B7B-5193E7898A2E}" srcOrd="0" destOrd="0" presId="urn:microsoft.com/office/officeart/2005/8/layout/hierarchy1"/>
    <dgm:cxn modelId="{803CB1A0-ACA6-40EF-BDC4-3290112EF20B}" type="presOf" srcId="{2654A3FF-8520-4E28-A993-23F62AEDA471}" destId="{C384BBAF-2A44-4498-A476-04883E6802CC}" srcOrd="0" destOrd="0" presId="urn:microsoft.com/office/officeart/2005/8/layout/hierarchy1"/>
    <dgm:cxn modelId="{2A557EC4-4B4E-46C0-B983-5C4575D99B70}" srcId="{361492B2-85CF-4B99-9FE8-CC858422B95B}" destId="{80761856-A3F7-45B1-976C-E236317A5929}" srcOrd="2" destOrd="0" parTransId="{4EF47D9E-675F-4256-AF36-8619E9FFB12E}" sibTransId="{33895B4B-7652-411E-8637-B08F519C372E}"/>
    <dgm:cxn modelId="{511F40C6-5D36-40BC-9BDD-2A286B14D9C6}" type="presOf" srcId="{80761856-A3F7-45B1-976C-E236317A5929}" destId="{569D1AB6-A3BC-4652-94CA-A7F65901448C}" srcOrd="0" destOrd="0" presId="urn:microsoft.com/office/officeart/2005/8/layout/hierarchy1"/>
    <dgm:cxn modelId="{9848BFFB-D00E-42A1-8F49-3D576B802DDF}" type="presOf" srcId="{361492B2-85CF-4B99-9FE8-CC858422B95B}" destId="{BF8C3E6E-5BF7-4957-9E89-6129815AB24E}" srcOrd="0" destOrd="0" presId="urn:microsoft.com/office/officeart/2005/8/layout/hierarchy1"/>
    <dgm:cxn modelId="{02CBF285-1F51-4B15-98F2-2AC93EACCC65}" type="presParOf" srcId="{BF8C3E6E-5BF7-4957-9E89-6129815AB24E}" destId="{B6099C5D-AD2A-4E23-9B83-A7E8536B9EBB}" srcOrd="0" destOrd="0" presId="urn:microsoft.com/office/officeart/2005/8/layout/hierarchy1"/>
    <dgm:cxn modelId="{6E559409-2626-4EBB-BC61-7A41AB0EB07A}" type="presParOf" srcId="{B6099C5D-AD2A-4E23-9B83-A7E8536B9EBB}" destId="{F7935875-BE67-4853-92F4-B8182BB13E45}" srcOrd="0" destOrd="0" presId="urn:microsoft.com/office/officeart/2005/8/layout/hierarchy1"/>
    <dgm:cxn modelId="{AB8D7E17-396A-4F9B-9710-0D8532269B3E}" type="presParOf" srcId="{F7935875-BE67-4853-92F4-B8182BB13E45}" destId="{0BBB436F-9CA4-40F8-BE33-5F5C6FC71257}" srcOrd="0" destOrd="0" presId="urn:microsoft.com/office/officeart/2005/8/layout/hierarchy1"/>
    <dgm:cxn modelId="{BD4E3DCD-B92E-465E-958C-4ED46BAEFBCE}" type="presParOf" srcId="{F7935875-BE67-4853-92F4-B8182BB13E45}" destId="{AC643B5C-D3B1-4072-8B7B-5193E7898A2E}" srcOrd="1" destOrd="0" presId="urn:microsoft.com/office/officeart/2005/8/layout/hierarchy1"/>
    <dgm:cxn modelId="{5F6D4EAF-0DD9-49E4-8775-C8BA6D441A34}" type="presParOf" srcId="{B6099C5D-AD2A-4E23-9B83-A7E8536B9EBB}" destId="{F41BE3EF-7C96-4AB4-9EA8-07AC1B513769}" srcOrd="1" destOrd="0" presId="urn:microsoft.com/office/officeart/2005/8/layout/hierarchy1"/>
    <dgm:cxn modelId="{35C48D8B-9E96-4B00-AD9A-6B1FD2FED078}" type="presParOf" srcId="{BF8C3E6E-5BF7-4957-9E89-6129815AB24E}" destId="{E47E19C4-76B2-4A95-A4A5-040FBA16C712}" srcOrd="1" destOrd="0" presId="urn:microsoft.com/office/officeart/2005/8/layout/hierarchy1"/>
    <dgm:cxn modelId="{9657D8BA-DF15-4967-BDF0-ACF4E0F533F2}" type="presParOf" srcId="{E47E19C4-76B2-4A95-A4A5-040FBA16C712}" destId="{14E54F65-8067-4764-8C7C-52819807129C}" srcOrd="0" destOrd="0" presId="urn:microsoft.com/office/officeart/2005/8/layout/hierarchy1"/>
    <dgm:cxn modelId="{C6D7B580-22E2-404C-BE54-65E4095AEF8E}" type="presParOf" srcId="{14E54F65-8067-4764-8C7C-52819807129C}" destId="{6B483EB7-9F2E-4746-946E-90AC994559FC}" srcOrd="0" destOrd="0" presId="urn:microsoft.com/office/officeart/2005/8/layout/hierarchy1"/>
    <dgm:cxn modelId="{8C71E008-F32E-476B-BE19-EE1C04260D55}" type="presParOf" srcId="{14E54F65-8067-4764-8C7C-52819807129C}" destId="{C384BBAF-2A44-4498-A476-04883E6802CC}" srcOrd="1" destOrd="0" presId="urn:microsoft.com/office/officeart/2005/8/layout/hierarchy1"/>
    <dgm:cxn modelId="{02919168-9C3F-48E1-A7E7-5A4F26E69C34}" type="presParOf" srcId="{E47E19C4-76B2-4A95-A4A5-040FBA16C712}" destId="{BCAEDF16-7208-4714-97ED-3ECD1CEE2354}" srcOrd="1" destOrd="0" presId="urn:microsoft.com/office/officeart/2005/8/layout/hierarchy1"/>
    <dgm:cxn modelId="{74F2853D-4CF0-4322-971E-982DEB126CAF}" type="presParOf" srcId="{BF8C3E6E-5BF7-4957-9E89-6129815AB24E}" destId="{489EAC8A-EBA5-4D95-9D77-333801AEFBFB}" srcOrd="2" destOrd="0" presId="urn:microsoft.com/office/officeart/2005/8/layout/hierarchy1"/>
    <dgm:cxn modelId="{4812E585-3A00-4A1B-A746-EAC44DCC0273}" type="presParOf" srcId="{489EAC8A-EBA5-4D95-9D77-333801AEFBFB}" destId="{53352AD0-7347-4C6B-93E0-DB477710477D}" srcOrd="0" destOrd="0" presId="urn:microsoft.com/office/officeart/2005/8/layout/hierarchy1"/>
    <dgm:cxn modelId="{74145819-D677-4097-BDC7-0FE5CD214B0B}" type="presParOf" srcId="{53352AD0-7347-4C6B-93E0-DB477710477D}" destId="{4A78B1FB-DE90-42AD-A8B7-D483D3B3A998}" srcOrd="0" destOrd="0" presId="urn:microsoft.com/office/officeart/2005/8/layout/hierarchy1"/>
    <dgm:cxn modelId="{38FCA4D8-E504-4392-B895-FF4BEA144E4F}" type="presParOf" srcId="{53352AD0-7347-4C6B-93E0-DB477710477D}" destId="{569D1AB6-A3BC-4652-94CA-A7F65901448C}" srcOrd="1" destOrd="0" presId="urn:microsoft.com/office/officeart/2005/8/layout/hierarchy1"/>
    <dgm:cxn modelId="{9BAE02EE-F9A0-4B50-9F2E-7588C63EA655}" type="presParOf" srcId="{489EAC8A-EBA5-4D95-9D77-333801AEFBFB}" destId="{B050A763-9DF9-4DC3-B6CA-209ECF374D4E}" srcOrd="1" destOrd="0" presId="urn:microsoft.com/office/officeart/2005/8/layout/hierarchy1"/>
    <dgm:cxn modelId="{71D8A754-3CE4-4681-A332-20604FEFFAB5}" type="presParOf" srcId="{BF8C3E6E-5BF7-4957-9E89-6129815AB24E}" destId="{5146EB57-0422-44B6-B6E1-1A93854363F7}" srcOrd="3" destOrd="0" presId="urn:microsoft.com/office/officeart/2005/8/layout/hierarchy1"/>
    <dgm:cxn modelId="{9A357ABC-BD15-4104-B8F1-D30F789FEA0D}" type="presParOf" srcId="{5146EB57-0422-44B6-B6E1-1A93854363F7}" destId="{4C59D71D-7A6D-4E3C-AFCF-63033A9650E8}" srcOrd="0" destOrd="0" presId="urn:microsoft.com/office/officeart/2005/8/layout/hierarchy1"/>
    <dgm:cxn modelId="{E7642117-CB2B-44A0-818A-A9C6E0D21922}" type="presParOf" srcId="{4C59D71D-7A6D-4E3C-AFCF-63033A9650E8}" destId="{31E2E49B-29A4-4445-89F0-FC5E0EF52959}" srcOrd="0" destOrd="0" presId="urn:microsoft.com/office/officeart/2005/8/layout/hierarchy1"/>
    <dgm:cxn modelId="{74278EB8-D9FE-417F-8995-4803F8D752DE}" type="presParOf" srcId="{4C59D71D-7A6D-4E3C-AFCF-63033A9650E8}" destId="{875375D6-AFFC-49C3-9658-DE7166C6824F}" srcOrd="1" destOrd="0" presId="urn:microsoft.com/office/officeart/2005/8/layout/hierarchy1"/>
    <dgm:cxn modelId="{F4FBCEEE-6DB8-40C6-BFAD-7BA44C0D4E01}" type="presParOf" srcId="{5146EB57-0422-44B6-B6E1-1A93854363F7}" destId="{80B53F5E-8BA1-4883-8B4F-927316A424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8BB07-DA06-4665-82F4-3C0379E3498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DB872-6022-4E5F-A3E5-9A16B8E208EE}">
      <dgm:prSet custT="1"/>
      <dgm:spPr>
        <a:ln>
          <a:solidFill>
            <a:srgbClr val="0071BB"/>
          </a:solidFill>
        </a:ln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📌 RGPD protege dados </a:t>
          </a:r>
          <a:r>
            <a:rPr lang="en-US" sz="1400" dirty="0" err="1"/>
            <a:t>pessoais</a:t>
          </a:r>
          <a:r>
            <a:rPr lang="en-US" sz="1400" dirty="0"/>
            <a:t> — </a:t>
          </a:r>
          <a:r>
            <a:rPr lang="en-US" sz="1400" dirty="0" err="1"/>
            <a:t>foco</a:t>
          </a:r>
          <a:r>
            <a:rPr lang="en-US" sz="1400" dirty="0"/>
            <a:t> </a:t>
          </a:r>
          <a:r>
            <a:rPr lang="en-US" sz="1400" dirty="0" err="1"/>
            <a:t>na</a:t>
          </a:r>
          <a:r>
            <a:rPr lang="en-US" sz="1400" dirty="0"/>
            <a:t> </a:t>
          </a:r>
          <a:r>
            <a:rPr lang="en-US" sz="1400" dirty="0" err="1"/>
            <a:t>privacidade</a:t>
          </a:r>
          <a:r>
            <a:rPr lang="en-US" sz="1400" dirty="0"/>
            <a:t>.</a:t>
          </a:r>
        </a:p>
      </dgm:t>
    </dgm:pt>
    <dgm:pt modelId="{C68F9098-9331-4260-9902-F8D255DD9362}" type="parTrans" cxnId="{BDC082FC-93DE-4B2B-8620-04130BE948A3}">
      <dgm:prSet/>
      <dgm:spPr/>
      <dgm:t>
        <a:bodyPr/>
        <a:lstStyle/>
        <a:p>
          <a:endParaRPr lang="en-US"/>
        </a:p>
      </dgm:t>
    </dgm:pt>
    <dgm:pt modelId="{02A26350-9CB1-4D26-8336-DAF2503A0836}" type="sibTrans" cxnId="{BDC082FC-93DE-4B2B-8620-04130BE948A3}">
      <dgm:prSet/>
      <dgm:spPr/>
      <dgm:t>
        <a:bodyPr/>
        <a:lstStyle/>
        <a:p>
          <a:endParaRPr lang="en-US"/>
        </a:p>
      </dgm:t>
    </dgm:pt>
    <dgm:pt modelId="{C71D5390-62D5-4AA4-8B13-54A18B712F14}">
      <dgm:prSet custT="1"/>
      <dgm:spPr>
        <a:ln>
          <a:solidFill>
            <a:srgbClr val="0071BB"/>
          </a:solidFill>
        </a:ln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⚠️ </a:t>
          </a:r>
          <a:r>
            <a:rPr lang="en-US" sz="1400" dirty="0" err="1"/>
            <a:t>Regulamento</a:t>
          </a:r>
          <a:r>
            <a:rPr lang="en-US" sz="1400" dirty="0"/>
            <a:t> IA </a:t>
          </a:r>
          <a:r>
            <a:rPr lang="en-US" sz="1400" dirty="0" err="1"/>
            <a:t>regula</a:t>
          </a:r>
          <a:r>
            <a:rPr lang="en-US" sz="1400" dirty="0"/>
            <a:t> </a:t>
          </a:r>
          <a:r>
            <a:rPr lang="en-US" sz="1400" dirty="0" err="1"/>
            <a:t>riscos</a:t>
          </a:r>
          <a:r>
            <a:rPr lang="en-US" sz="1400" dirty="0"/>
            <a:t> de IA, </a:t>
          </a:r>
          <a:r>
            <a:rPr lang="en-US" sz="1400" dirty="0" err="1"/>
            <a:t>mesmo</a:t>
          </a:r>
          <a:r>
            <a:rPr lang="en-US" sz="1400" dirty="0"/>
            <a:t> </a:t>
          </a:r>
          <a:r>
            <a:rPr lang="en-US" sz="1400" dirty="0" err="1"/>
            <a:t>sem</a:t>
          </a:r>
          <a:r>
            <a:rPr lang="en-US" sz="1400" dirty="0"/>
            <a:t> dados </a:t>
          </a:r>
          <a:r>
            <a:rPr lang="en-US" sz="1400" dirty="0" err="1"/>
            <a:t>pessoais</a:t>
          </a:r>
          <a:r>
            <a:rPr lang="en-US" sz="1400" dirty="0"/>
            <a:t>.</a:t>
          </a:r>
        </a:p>
      </dgm:t>
    </dgm:pt>
    <dgm:pt modelId="{8E66DD43-A575-4210-ADED-76D1493929FB}" type="parTrans" cxnId="{4168B13F-65E1-4FCE-8D55-60B5241E5829}">
      <dgm:prSet/>
      <dgm:spPr/>
      <dgm:t>
        <a:bodyPr/>
        <a:lstStyle/>
        <a:p>
          <a:endParaRPr lang="en-US"/>
        </a:p>
      </dgm:t>
    </dgm:pt>
    <dgm:pt modelId="{2F3F3194-F17B-4014-A2E7-6FEA9DC32E4E}" type="sibTrans" cxnId="{4168B13F-65E1-4FCE-8D55-60B5241E5829}">
      <dgm:prSet/>
      <dgm:spPr/>
      <dgm:t>
        <a:bodyPr/>
        <a:lstStyle/>
        <a:p>
          <a:endParaRPr lang="en-US"/>
        </a:p>
      </dgm:t>
    </dgm:pt>
    <dgm:pt modelId="{B1A2E407-1AED-471A-897C-45774C5625D2}">
      <dgm:prSet custT="1"/>
      <dgm:spPr>
        <a:ln>
          <a:solidFill>
            <a:srgbClr val="0071BB"/>
          </a:solidFill>
        </a:ln>
      </dgm:spPr>
      <dgm:t>
        <a:bodyPr/>
        <a:lstStyle/>
        <a:p>
          <a:pPr algn="l"/>
          <a:r>
            <a:rPr lang="en-US" sz="1400" dirty="0"/>
            <a:t>⚠️ RGPD </a:t>
          </a:r>
          <a:r>
            <a:rPr lang="en-US" sz="1400" dirty="0" err="1"/>
            <a:t>prevê</a:t>
          </a:r>
          <a:r>
            <a:rPr lang="en-US" sz="1400" dirty="0"/>
            <a:t> a </a:t>
          </a:r>
          <a:r>
            <a:rPr lang="en-US" sz="1400" dirty="0" err="1"/>
            <a:t>necessidade</a:t>
          </a:r>
          <a:r>
            <a:rPr lang="en-US" sz="1400" dirty="0"/>
            <a:t> de </a:t>
          </a:r>
          <a:r>
            <a:rPr lang="en-US" sz="1400" dirty="0" err="1"/>
            <a:t>livro</a:t>
          </a:r>
          <a:r>
            <a:rPr lang="en-US" sz="1400" dirty="0"/>
            <a:t> de </a:t>
          </a:r>
          <a:r>
            <a:rPr lang="en-US" sz="1400" dirty="0" err="1"/>
            <a:t>registos</a:t>
          </a:r>
          <a:endParaRPr lang="en-US" sz="1400" dirty="0"/>
        </a:p>
      </dgm:t>
    </dgm:pt>
    <dgm:pt modelId="{30886C61-F327-4366-B7E6-CB3FD0F36BAE}" type="parTrans" cxnId="{E0B736BF-5336-4F05-94E3-CC8A94BEB8B8}">
      <dgm:prSet/>
      <dgm:spPr/>
      <dgm:t>
        <a:bodyPr/>
        <a:lstStyle/>
        <a:p>
          <a:endParaRPr lang="en-US"/>
        </a:p>
      </dgm:t>
    </dgm:pt>
    <dgm:pt modelId="{F94915DF-880B-466B-A04A-95808F8ECFC2}" type="sibTrans" cxnId="{E0B736BF-5336-4F05-94E3-CC8A94BEB8B8}">
      <dgm:prSet/>
      <dgm:spPr/>
      <dgm:t>
        <a:bodyPr/>
        <a:lstStyle/>
        <a:p>
          <a:endParaRPr lang="en-US"/>
        </a:p>
      </dgm:t>
    </dgm:pt>
    <dgm:pt modelId="{931AB67E-9D20-4548-925B-3FDE0EBAF046}">
      <dgm:prSet custT="1"/>
      <dgm:spPr>
        <a:ln>
          <a:solidFill>
            <a:srgbClr val="0071BB"/>
          </a:solidFill>
        </a:ln>
      </dgm:spPr>
      <dgm:t>
        <a:bodyPr/>
        <a:lstStyle/>
        <a:p>
          <a:pPr marL="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📅 RGPD </a:t>
          </a:r>
          <a:r>
            <a:rPr lang="en-US" sz="1400" dirty="0" err="1"/>
            <a:t>está</a:t>
          </a:r>
          <a:r>
            <a:rPr lang="en-US" sz="1400" dirty="0"/>
            <a:t> </a:t>
          </a:r>
          <a:r>
            <a:rPr lang="en-US" sz="1400" dirty="0" err="1"/>
            <a:t>em</a:t>
          </a:r>
          <a:r>
            <a:rPr lang="en-US" sz="1400" dirty="0"/>
            <a:t> vigor </a:t>
          </a:r>
          <a:r>
            <a:rPr lang="en-US" sz="1400" dirty="0" err="1"/>
            <a:t>desde</a:t>
          </a:r>
          <a:r>
            <a:rPr lang="en-US" sz="1400" dirty="0"/>
            <a:t> 2018; </a:t>
          </a:r>
          <a:r>
            <a:rPr lang="en-US" sz="1400" dirty="0" err="1"/>
            <a:t>Regulamento</a:t>
          </a:r>
          <a:r>
            <a:rPr lang="en-US" sz="1400" dirty="0"/>
            <a:t> IA </a:t>
          </a:r>
          <a:r>
            <a:rPr lang="en-US" sz="1400" dirty="0" err="1"/>
            <a:t>entra</a:t>
          </a:r>
          <a:r>
            <a:rPr lang="en-US" sz="1400" dirty="0"/>
            <a:t> </a:t>
          </a:r>
          <a:r>
            <a:rPr lang="en-US" sz="1400" dirty="0" err="1"/>
            <a:t>em</a:t>
          </a:r>
          <a:r>
            <a:rPr lang="en-US" sz="1400" dirty="0"/>
            <a:t> vigor </a:t>
          </a:r>
          <a:r>
            <a:rPr lang="en-US" sz="1400" dirty="0" err="1"/>
            <a:t>faseadamente</a:t>
          </a:r>
          <a:r>
            <a:rPr lang="en-US" sz="1400" dirty="0"/>
            <a:t>:</a:t>
          </a:r>
        </a:p>
      </dgm:t>
    </dgm:pt>
    <dgm:pt modelId="{DDC3F682-1D6F-44FD-803C-D1F710A69FCA}" type="parTrans" cxnId="{87B2BF00-2EA0-4A59-B404-648305600BDF}">
      <dgm:prSet/>
      <dgm:spPr/>
      <dgm:t>
        <a:bodyPr/>
        <a:lstStyle/>
        <a:p>
          <a:endParaRPr lang="en-US"/>
        </a:p>
      </dgm:t>
    </dgm:pt>
    <dgm:pt modelId="{5366B36A-EEFB-44BB-94E0-4698AF367FF4}" type="sibTrans" cxnId="{87B2BF00-2EA0-4A59-B404-648305600BDF}">
      <dgm:prSet/>
      <dgm:spPr/>
      <dgm:t>
        <a:bodyPr/>
        <a:lstStyle/>
        <a:p>
          <a:endParaRPr lang="en-US"/>
        </a:p>
      </dgm:t>
    </dgm:pt>
    <dgm:pt modelId="{9EF87602-1A22-4332-BCF8-D69837C1CD4A}" type="pres">
      <dgm:prSet presAssocID="{F8E8BB07-DA06-4665-82F4-3C0379E349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0422B8-4B99-4621-975F-49D2EA84C20C}" type="pres">
      <dgm:prSet presAssocID="{2E9DB872-6022-4E5F-A3E5-9A16B8E208EE}" presName="hierRoot1" presStyleCnt="0"/>
      <dgm:spPr/>
    </dgm:pt>
    <dgm:pt modelId="{D73E7988-378A-42F2-B57E-BD664B5D844A}" type="pres">
      <dgm:prSet presAssocID="{2E9DB872-6022-4E5F-A3E5-9A16B8E208EE}" presName="composite" presStyleCnt="0"/>
      <dgm:spPr/>
    </dgm:pt>
    <dgm:pt modelId="{8210A746-DCAB-499F-895B-F41298841630}" type="pres">
      <dgm:prSet presAssocID="{2E9DB872-6022-4E5F-A3E5-9A16B8E208EE}" presName="background" presStyleLbl="node0" presStyleIdx="0" presStyleCnt="4"/>
      <dgm:spPr>
        <a:solidFill>
          <a:srgbClr val="0071BB"/>
        </a:solidFill>
      </dgm:spPr>
    </dgm:pt>
    <dgm:pt modelId="{378A03CD-FEB0-49E3-A7CB-AB332AE91A78}" type="pres">
      <dgm:prSet presAssocID="{2E9DB872-6022-4E5F-A3E5-9A16B8E208EE}" presName="text" presStyleLbl="fgAcc0" presStyleIdx="0" presStyleCnt="4">
        <dgm:presLayoutVars>
          <dgm:chPref val="3"/>
        </dgm:presLayoutVars>
      </dgm:prSet>
      <dgm:spPr/>
    </dgm:pt>
    <dgm:pt modelId="{CF3F5E24-9BE2-4CD4-A646-B24D58D53306}" type="pres">
      <dgm:prSet presAssocID="{2E9DB872-6022-4E5F-A3E5-9A16B8E208EE}" presName="hierChild2" presStyleCnt="0"/>
      <dgm:spPr/>
    </dgm:pt>
    <dgm:pt modelId="{E20D9495-8BCB-460C-B3FB-1480ED360D84}" type="pres">
      <dgm:prSet presAssocID="{C71D5390-62D5-4AA4-8B13-54A18B712F14}" presName="hierRoot1" presStyleCnt="0"/>
      <dgm:spPr/>
    </dgm:pt>
    <dgm:pt modelId="{838F8E63-DAA8-41CB-847D-58103169D2B2}" type="pres">
      <dgm:prSet presAssocID="{C71D5390-62D5-4AA4-8B13-54A18B712F14}" presName="composite" presStyleCnt="0"/>
      <dgm:spPr/>
    </dgm:pt>
    <dgm:pt modelId="{B6D7F539-414B-459C-A162-6FE72B75A567}" type="pres">
      <dgm:prSet presAssocID="{C71D5390-62D5-4AA4-8B13-54A18B712F14}" presName="background" presStyleLbl="node0" presStyleIdx="1" presStyleCnt="4"/>
      <dgm:spPr>
        <a:solidFill>
          <a:srgbClr val="0071BB"/>
        </a:solidFill>
      </dgm:spPr>
    </dgm:pt>
    <dgm:pt modelId="{E89E9721-FAC9-4E55-9C95-B5E6D1C10069}" type="pres">
      <dgm:prSet presAssocID="{C71D5390-62D5-4AA4-8B13-54A18B712F14}" presName="text" presStyleLbl="fgAcc0" presStyleIdx="1" presStyleCnt="4">
        <dgm:presLayoutVars>
          <dgm:chPref val="3"/>
        </dgm:presLayoutVars>
      </dgm:prSet>
      <dgm:spPr/>
    </dgm:pt>
    <dgm:pt modelId="{C7A26380-C4D0-4CC2-9A1C-7B896F80DF89}" type="pres">
      <dgm:prSet presAssocID="{C71D5390-62D5-4AA4-8B13-54A18B712F14}" presName="hierChild2" presStyleCnt="0"/>
      <dgm:spPr/>
    </dgm:pt>
    <dgm:pt modelId="{DC920F26-E50D-40BE-A7CA-165631EBC08C}" type="pres">
      <dgm:prSet presAssocID="{B1A2E407-1AED-471A-897C-45774C5625D2}" presName="hierRoot1" presStyleCnt="0"/>
      <dgm:spPr/>
    </dgm:pt>
    <dgm:pt modelId="{9EF499EA-FBB7-491D-9BD1-48EA77E27C1E}" type="pres">
      <dgm:prSet presAssocID="{B1A2E407-1AED-471A-897C-45774C5625D2}" presName="composite" presStyleCnt="0"/>
      <dgm:spPr/>
    </dgm:pt>
    <dgm:pt modelId="{F3B9CF12-8582-4B22-ABB8-ABF931E53449}" type="pres">
      <dgm:prSet presAssocID="{B1A2E407-1AED-471A-897C-45774C5625D2}" presName="background" presStyleLbl="node0" presStyleIdx="2" presStyleCnt="4"/>
      <dgm:spPr>
        <a:solidFill>
          <a:srgbClr val="0071BB"/>
        </a:solidFill>
      </dgm:spPr>
    </dgm:pt>
    <dgm:pt modelId="{BE31D42D-E5D6-4D4B-8D52-261CBB013DB6}" type="pres">
      <dgm:prSet presAssocID="{B1A2E407-1AED-471A-897C-45774C5625D2}" presName="text" presStyleLbl="fgAcc0" presStyleIdx="2" presStyleCnt="4">
        <dgm:presLayoutVars>
          <dgm:chPref val="3"/>
        </dgm:presLayoutVars>
      </dgm:prSet>
      <dgm:spPr/>
    </dgm:pt>
    <dgm:pt modelId="{2D2AB5A3-C805-42AD-8F5A-F2FEDA396352}" type="pres">
      <dgm:prSet presAssocID="{B1A2E407-1AED-471A-897C-45774C5625D2}" presName="hierChild2" presStyleCnt="0"/>
      <dgm:spPr/>
    </dgm:pt>
    <dgm:pt modelId="{EDDD3581-2248-4A83-B68D-F9E16D9D69A5}" type="pres">
      <dgm:prSet presAssocID="{931AB67E-9D20-4548-925B-3FDE0EBAF046}" presName="hierRoot1" presStyleCnt="0"/>
      <dgm:spPr/>
    </dgm:pt>
    <dgm:pt modelId="{06E64135-5084-4BEB-B55C-02BD1A5BA9F4}" type="pres">
      <dgm:prSet presAssocID="{931AB67E-9D20-4548-925B-3FDE0EBAF046}" presName="composite" presStyleCnt="0"/>
      <dgm:spPr/>
    </dgm:pt>
    <dgm:pt modelId="{78884B68-F925-417D-B2B0-8DAB1923B186}" type="pres">
      <dgm:prSet presAssocID="{931AB67E-9D20-4548-925B-3FDE0EBAF046}" presName="background" presStyleLbl="node0" presStyleIdx="3" presStyleCnt="4"/>
      <dgm:spPr>
        <a:solidFill>
          <a:srgbClr val="0071BB"/>
        </a:solidFill>
      </dgm:spPr>
    </dgm:pt>
    <dgm:pt modelId="{5261AA88-C47A-4255-A279-0DE88BC25D18}" type="pres">
      <dgm:prSet presAssocID="{931AB67E-9D20-4548-925B-3FDE0EBAF046}" presName="text" presStyleLbl="fgAcc0" presStyleIdx="3" presStyleCnt="4">
        <dgm:presLayoutVars>
          <dgm:chPref val="3"/>
        </dgm:presLayoutVars>
      </dgm:prSet>
      <dgm:spPr/>
    </dgm:pt>
    <dgm:pt modelId="{B55C13EA-5EDD-49C0-965A-DA112A276021}" type="pres">
      <dgm:prSet presAssocID="{931AB67E-9D20-4548-925B-3FDE0EBAF046}" presName="hierChild2" presStyleCnt="0"/>
      <dgm:spPr/>
    </dgm:pt>
  </dgm:ptLst>
  <dgm:cxnLst>
    <dgm:cxn modelId="{87B2BF00-2EA0-4A59-B404-648305600BDF}" srcId="{F8E8BB07-DA06-4665-82F4-3C0379E34986}" destId="{931AB67E-9D20-4548-925B-3FDE0EBAF046}" srcOrd="3" destOrd="0" parTransId="{DDC3F682-1D6F-44FD-803C-D1F710A69FCA}" sibTransId="{5366B36A-EEFB-44BB-94E0-4698AF367FF4}"/>
    <dgm:cxn modelId="{807BCE0C-156E-4BF3-BCDF-0F047AD447EE}" type="presOf" srcId="{F8E8BB07-DA06-4665-82F4-3C0379E34986}" destId="{9EF87602-1A22-4332-BCF8-D69837C1CD4A}" srcOrd="0" destOrd="0" presId="urn:microsoft.com/office/officeart/2005/8/layout/hierarchy1"/>
    <dgm:cxn modelId="{D542902B-E82A-41B9-A710-5EA7719C6632}" type="presOf" srcId="{C71D5390-62D5-4AA4-8B13-54A18B712F14}" destId="{E89E9721-FAC9-4E55-9C95-B5E6D1C10069}" srcOrd="0" destOrd="0" presId="urn:microsoft.com/office/officeart/2005/8/layout/hierarchy1"/>
    <dgm:cxn modelId="{4168B13F-65E1-4FCE-8D55-60B5241E5829}" srcId="{F8E8BB07-DA06-4665-82F4-3C0379E34986}" destId="{C71D5390-62D5-4AA4-8B13-54A18B712F14}" srcOrd="1" destOrd="0" parTransId="{8E66DD43-A575-4210-ADED-76D1493929FB}" sibTransId="{2F3F3194-F17B-4014-A2E7-6FEA9DC32E4E}"/>
    <dgm:cxn modelId="{53B08A75-9C45-4AE9-A0AD-BE8D4437DE21}" type="presOf" srcId="{931AB67E-9D20-4548-925B-3FDE0EBAF046}" destId="{5261AA88-C47A-4255-A279-0DE88BC25D18}" srcOrd="0" destOrd="0" presId="urn:microsoft.com/office/officeart/2005/8/layout/hierarchy1"/>
    <dgm:cxn modelId="{A8F3348F-8B76-4B3D-BBC0-15482ADAF41E}" type="presOf" srcId="{B1A2E407-1AED-471A-897C-45774C5625D2}" destId="{BE31D42D-E5D6-4D4B-8D52-261CBB013DB6}" srcOrd="0" destOrd="0" presId="urn:microsoft.com/office/officeart/2005/8/layout/hierarchy1"/>
    <dgm:cxn modelId="{38F59BA3-D9EC-4018-979E-F0F8390EFDCB}" type="presOf" srcId="{2E9DB872-6022-4E5F-A3E5-9A16B8E208EE}" destId="{378A03CD-FEB0-49E3-A7CB-AB332AE91A78}" srcOrd="0" destOrd="0" presId="urn:microsoft.com/office/officeart/2005/8/layout/hierarchy1"/>
    <dgm:cxn modelId="{E0B736BF-5336-4F05-94E3-CC8A94BEB8B8}" srcId="{F8E8BB07-DA06-4665-82F4-3C0379E34986}" destId="{B1A2E407-1AED-471A-897C-45774C5625D2}" srcOrd="2" destOrd="0" parTransId="{30886C61-F327-4366-B7E6-CB3FD0F36BAE}" sibTransId="{F94915DF-880B-466B-A04A-95808F8ECFC2}"/>
    <dgm:cxn modelId="{BDC082FC-93DE-4B2B-8620-04130BE948A3}" srcId="{F8E8BB07-DA06-4665-82F4-3C0379E34986}" destId="{2E9DB872-6022-4E5F-A3E5-9A16B8E208EE}" srcOrd="0" destOrd="0" parTransId="{C68F9098-9331-4260-9902-F8D255DD9362}" sibTransId="{02A26350-9CB1-4D26-8336-DAF2503A0836}"/>
    <dgm:cxn modelId="{3E08DC11-0A83-43CA-ACD4-61CDBF0970E4}" type="presParOf" srcId="{9EF87602-1A22-4332-BCF8-D69837C1CD4A}" destId="{5A0422B8-4B99-4621-975F-49D2EA84C20C}" srcOrd="0" destOrd="0" presId="urn:microsoft.com/office/officeart/2005/8/layout/hierarchy1"/>
    <dgm:cxn modelId="{1A8CC001-2028-4D7A-AA5C-ABDCEF5AE6C9}" type="presParOf" srcId="{5A0422B8-4B99-4621-975F-49D2EA84C20C}" destId="{D73E7988-378A-42F2-B57E-BD664B5D844A}" srcOrd="0" destOrd="0" presId="urn:microsoft.com/office/officeart/2005/8/layout/hierarchy1"/>
    <dgm:cxn modelId="{2B217346-4F78-438E-A228-A4B84661E8C6}" type="presParOf" srcId="{D73E7988-378A-42F2-B57E-BD664B5D844A}" destId="{8210A746-DCAB-499F-895B-F41298841630}" srcOrd="0" destOrd="0" presId="urn:microsoft.com/office/officeart/2005/8/layout/hierarchy1"/>
    <dgm:cxn modelId="{A470CF28-AC43-4FF5-9E8A-EA27C7F99DB4}" type="presParOf" srcId="{D73E7988-378A-42F2-B57E-BD664B5D844A}" destId="{378A03CD-FEB0-49E3-A7CB-AB332AE91A78}" srcOrd="1" destOrd="0" presId="urn:microsoft.com/office/officeart/2005/8/layout/hierarchy1"/>
    <dgm:cxn modelId="{F94CF66E-500B-458D-9B0B-D79DDAAAE0C3}" type="presParOf" srcId="{5A0422B8-4B99-4621-975F-49D2EA84C20C}" destId="{CF3F5E24-9BE2-4CD4-A646-B24D58D53306}" srcOrd="1" destOrd="0" presId="urn:microsoft.com/office/officeart/2005/8/layout/hierarchy1"/>
    <dgm:cxn modelId="{9B366C71-2ACA-437C-A558-FE9CB28E88AD}" type="presParOf" srcId="{9EF87602-1A22-4332-BCF8-D69837C1CD4A}" destId="{E20D9495-8BCB-460C-B3FB-1480ED360D84}" srcOrd="1" destOrd="0" presId="urn:microsoft.com/office/officeart/2005/8/layout/hierarchy1"/>
    <dgm:cxn modelId="{9D340063-6018-4838-BEDA-96D657735BF1}" type="presParOf" srcId="{E20D9495-8BCB-460C-B3FB-1480ED360D84}" destId="{838F8E63-DAA8-41CB-847D-58103169D2B2}" srcOrd="0" destOrd="0" presId="urn:microsoft.com/office/officeart/2005/8/layout/hierarchy1"/>
    <dgm:cxn modelId="{F36FAA6F-2A4C-48B6-9C04-A0C3737F56A3}" type="presParOf" srcId="{838F8E63-DAA8-41CB-847D-58103169D2B2}" destId="{B6D7F539-414B-459C-A162-6FE72B75A567}" srcOrd="0" destOrd="0" presId="urn:microsoft.com/office/officeart/2005/8/layout/hierarchy1"/>
    <dgm:cxn modelId="{E8DC19CB-BA82-4ADB-A532-E6A38F331C2A}" type="presParOf" srcId="{838F8E63-DAA8-41CB-847D-58103169D2B2}" destId="{E89E9721-FAC9-4E55-9C95-B5E6D1C10069}" srcOrd="1" destOrd="0" presId="urn:microsoft.com/office/officeart/2005/8/layout/hierarchy1"/>
    <dgm:cxn modelId="{925D22D5-9F7C-4438-B03F-5D5A209830BD}" type="presParOf" srcId="{E20D9495-8BCB-460C-B3FB-1480ED360D84}" destId="{C7A26380-C4D0-4CC2-9A1C-7B896F80DF89}" srcOrd="1" destOrd="0" presId="urn:microsoft.com/office/officeart/2005/8/layout/hierarchy1"/>
    <dgm:cxn modelId="{BC6615C8-DBC2-4D1C-AEA3-954644D4FD7C}" type="presParOf" srcId="{9EF87602-1A22-4332-BCF8-D69837C1CD4A}" destId="{DC920F26-E50D-40BE-A7CA-165631EBC08C}" srcOrd="2" destOrd="0" presId="urn:microsoft.com/office/officeart/2005/8/layout/hierarchy1"/>
    <dgm:cxn modelId="{49C5BC36-35BF-4A2A-A579-42B452C28C15}" type="presParOf" srcId="{DC920F26-E50D-40BE-A7CA-165631EBC08C}" destId="{9EF499EA-FBB7-491D-9BD1-48EA77E27C1E}" srcOrd="0" destOrd="0" presId="urn:microsoft.com/office/officeart/2005/8/layout/hierarchy1"/>
    <dgm:cxn modelId="{98332CC8-3606-4AEE-8B3F-9754C174DDA1}" type="presParOf" srcId="{9EF499EA-FBB7-491D-9BD1-48EA77E27C1E}" destId="{F3B9CF12-8582-4B22-ABB8-ABF931E53449}" srcOrd="0" destOrd="0" presId="urn:microsoft.com/office/officeart/2005/8/layout/hierarchy1"/>
    <dgm:cxn modelId="{E25229B5-E905-42AB-9583-C85452F322A8}" type="presParOf" srcId="{9EF499EA-FBB7-491D-9BD1-48EA77E27C1E}" destId="{BE31D42D-E5D6-4D4B-8D52-261CBB013DB6}" srcOrd="1" destOrd="0" presId="urn:microsoft.com/office/officeart/2005/8/layout/hierarchy1"/>
    <dgm:cxn modelId="{E87AFAC4-875D-4953-B5CF-B008E6709F10}" type="presParOf" srcId="{DC920F26-E50D-40BE-A7CA-165631EBC08C}" destId="{2D2AB5A3-C805-42AD-8F5A-F2FEDA396352}" srcOrd="1" destOrd="0" presId="urn:microsoft.com/office/officeart/2005/8/layout/hierarchy1"/>
    <dgm:cxn modelId="{45A2A990-3650-4E14-99FA-438D8F2BBB81}" type="presParOf" srcId="{9EF87602-1A22-4332-BCF8-D69837C1CD4A}" destId="{EDDD3581-2248-4A83-B68D-F9E16D9D69A5}" srcOrd="3" destOrd="0" presId="urn:microsoft.com/office/officeart/2005/8/layout/hierarchy1"/>
    <dgm:cxn modelId="{58EA45B0-CD84-45FE-89F9-81FC5B72656F}" type="presParOf" srcId="{EDDD3581-2248-4A83-B68D-F9E16D9D69A5}" destId="{06E64135-5084-4BEB-B55C-02BD1A5BA9F4}" srcOrd="0" destOrd="0" presId="urn:microsoft.com/office/officeart/2005/8/layout/hierarchy1"/>
    <dgm:cxn modelId="{3E56B8F1-4E91-4CF8-9850-6ED84FC1715C}" type="presParOf" srcId="{06E64135-5084-4BEB-B55C-02BD1A5BA9F4}" destId="{78884B68-F925-417D-B2B0-8DAB1923B186}" srcOrd="0" destOrd="0" presId="urn:microsoft.com/office/officeart/2005/8/layout/hierarchy1"/>
    <dgm:cxn modelId="{1112347B-DE51-48F3-99C8-123ADDB1F457}" type="presParOf" srcId="{06E64135-5084-4BEB-B55C-02BD1A5BA9F4}" destId="{5261AA88-C47A-4255-A279-0DE88BC25D18}" srcOrd="1" destOrd="0" presId="urn:microsoft.com/office/officeart/2005/8/layout/hierarchy1"/>
    <dgm:cxn modelId="{A0B7E69E-912B-48A0-AB3D-6C72DFED6D6B}" type="presParOf" srcId="{EDDD3581-2248-4A83-B68D-F9E16D9D69A5}" destId="{B55C13EA-5EDD-49C0-965A-DA112A2760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780F6C-B324-4643-9035-4A49A98FD7E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6756B-5122-4AD0-8475-3E8381F8CA63}">
      <dgm:prSet/>
      <dgm:spPr>
        <a:xfrm>
          <a:off x="0" y="0"/>
          <a:ext cx="8374200" cy="754402"/>
        </a:xfrm>
        <a:prstGeom prst="roundRect">
          <a:avLst>
            <a:gd name="adj" fmla="val 10000"/>
          </a:avLst>
        </a:prstGeom>
        <a:solidFill>
          <a:srgbClr val="0071B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✅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Avaliação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conformidade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declaração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conformidade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4F231C1C-D298-44EE-A3F8-A4AF72897513}" type="parTrans" cxnId="{6D6DFD77-1BF0-4CA7-952A-DDA4D9812C39}">
      <dgm:prSet/>
      <dgm:spPr/>
      <dgm:t>
        <a:bodyPr/>
        <a:lstStyle/>
        <a:p>
          <a:endParaRPr lang="en-US"/>
        </a:p>
      </dgm:t>
    </dgm:pt>
    <dgm:pt modelId="{7CC0C636-5971-41E0-8F9D-5BBEF29C86FF}" type="sibTrans" cxnId="{6D6DFD77-1BF0-4CA7-952A-DDA4D9812C39}">
      <dgm:prSet/>
      <dgm:spPr>
        <a:xfrm>
          <a:off x="7883838" y="551133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2089FAB5-956B-4FCA-AF52-1300D5A1E987}">
      <dgm:prSet/>
      <dgm:spPr>
        <a:xfrm>
          <a:off x="625346" y="859181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📊 Sistema de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gestão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qualidade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documentação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técnica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293DBF8D-6606-4E51-9486-6AF0287DF843}" type="parTrans" cxnId="{AB55AA40-6F12-4FA6-AB7D-510CA2D80DB2}">
      <dgm:prSet/>
      <dgm:spPr/>
      <dgm:t>
        <a:bodyPr/>
        <a:lstStyle/>
        <a:p>
          <a:endParaRPr lang="en-US"/>
        </a:p>
      </dgm:t>
    </dgm:pt>
    <dgm:pt modelId="{60CD0CA6-97D7-466B-9088-4155F14D97F3}" type="sibTrans" cxnId="{AB55AA40-6F12-4FA6-AB7D-510CA2D80DB2}">
      <dgm:prSet/>
      <dgm:spPr>
        <a:xfrm>
          <a:off x="8509184" y="1410314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71748D47-B135-4C11-A0E7-E949FB3E9906}">
      <dgm:prSet/>
      <dgm:spPr>
        <a:xfrm>
          <a:off x="1250692" y="1718362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👁️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Supervisão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humana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durante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todo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o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ciclo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vida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do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sistema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2E5024C0-0D36-4AD0-BDB5-C9D873E21028}" type="parTrans" cxnId="{AA052895-1286-4756-BE15-F42300D36409}">
      <dgm:prSet/>
      <dgm:spPr/>
      <dgm:t>
        <a:bodyPr/>
        <a:lstStyle/>
        <a:p>
          <a:endParaRPr lang="en-US"/>
        </a:p>
      </dgm:t>
    </dgm:pt>
    <dgm:pt modelId="{5A7696C3-DF1C-4A6A-9BF5-8F44FAFB0017}" type="sibTrans" cxnId="{AA052895-1286-4756-BE15-F42300D36409}">
      <dgm:prSet/>
      <dgm:spPr>
        <a:xfrm>
          <a:off x="9134530" y="2256921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5828F411-D99C-4800-B51B-0092056BE40F}">
      <dgm:prSet/>
      <dgm:spPr>
        <a:xfrm>
          <a:off x="1876038" y="2577543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📈 Monitorização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pós-comercialização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registos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automáticos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1A069EC2-BF89-4D10-9E7C-88147E05E396}" type="parTrans" cxnId="{78A4B06D-F107-4896-8174-2FB1A36DA9DA}">
      <dgm:prSet/>
      <dgm:spPr/>
      <dgm:t>
        <a:bodyPr/>
        <a:lstStyle/>
        <a:p>
          <a:endParaRPr lang="en-US"/>
        </a:p>
      </dgm:t>
    </dgm:pt>
    <dgm:pt modelId="{0DCF6156-056D-4605-A5EB-17025558AF2A}" type="sibTrans" cxnId="{78A4B06D-F107-4896-8174-2FB1A36DA9DA}">
      <dgm:prSet/>
      <dgm:spPr>
        <a:xfrm>
          <a:off x="9759877" y="3124485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FB61BEDF-FE04-4478-B90A-5B49347F1AFB}">
      <dgm:prSet/>
      <dgm:spPr>
        <a:xfrm>
          <a:off x="2501384" y="3436724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🛑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Obrigação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suspender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uso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em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caso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incidente</a:t>
          </a:r>
          <a:r>
            <a:rPr lang="en-US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grave</a:t>
          </a:r>
        </a:p>
      </dgm:t>
    </dgm:pt>
    <dgm:pt modelId="{52945D24-93B0-48F2-8E51-9447DE7BA7B2}" type="parTrans" cxnId="{80E91019-943D-488B-A1F3-13CAC0157EFA}">
      <dgm:prSet/>
      <dgm:spPr/>
      <dgm:t>
        <a:bodyPr/>
        <a:lstStyle/>
        <a:p>
          <a:endParaRPr lang="en-US"/>
        </a:p>
      </dgm:t>
    </dgm:pt>
    <dgm:pt modelId="{97078BE7-D042-47B1-BE37-1F4F59C200C1}" type="sibTrans" cxnId="{80E91019-943D-488B-A1F3-13CAC0157EFA}">
      <dgm:prSet/>
      <dgm:spPr/>
      <dgm:t>
        <a:bodyPr/>
        <a:lstStyle/>
        <a:p>
          <a:endParaRPr lang="en-US"/>
        </a:p>
      </dgm:t>
    </dgm:pt>
    <dgm:pt modelId="{276EA126-E9DC-43DA-880F-278B22220989}" type="pres">
      <dgm:prSet presAssocID="{06780F6C-B324-4643-9035-4A49A98FD7E8}" presName="outerComposite" presStyleCnt="0">
        <dgm:presLayoutVars>
          <dgm:chMax val="5"/>
          <dgm:dir/>
          <dgm:resizeHandles val="exact"/>
        </dgm:presLayoutVars>
      </dgm:prSet>
      <dgm:spPr/>
    </dgm:pt>
    <dgm:pt modelId="{0689E1A1-DA95-4A98-86CC-DE28BA7240C8}" type="pres">
      <dgm:prSet presAssocID="{06780F6C-B324-4643-9035-4A49A98FD7E8}" presName="dummyMaxCanvas" presStyleCnt="0">
        <dgm:presLayoutVars/>
      </dgm:prSet>
      <dgm:spPr/>
    </dgm:pt>
    <dgm:pt modelId="{8BDD8A57-252A-4018-B17B-DCCBCA5B75AD}" type="pres">
      <dgm:prSet presAssocID="{06780F6C-B324-4643-9035-4A49A98FD7E8}" presName="FiveNodes_1" presStyleLbl="node1" presStyleIdx="0" presStyleCnt="5">
        <dgm:presLayoutVars>
          <dgm:bulletEnabled val="1"/>
        </dgm:presLayoutVars>
      </dgm:prSet>
      <dgm:spPr/>
    </dgm:pt>
    <dgm:pt modelId="{ABDC6914-13DB-4C67-9B6E-1C34AF75F3E9}" type="pres">
      <dgm:prSet presAssocID="{06780F6C-B324-4643-9035-4A49A98FD7E8}" presName="FiveNodes_2" presStyleLbl="node1" presStyleIdx="1" presStyleCnt="5">
        <dgm:presLayoutVars>
          <dgm:bulletEnabled val="1"/>
        </dgm:presLayoutVars>
      </dgm:prSet>
      <dgm:spPr/>
    </dgm:pt>
    <dgm:pt modelId="{F41B3FE5-5678-4BD2-813C-6355766ECFDB}" type="pres">
      <dgm:prSet presAssocID="{06780F6C-B324-4643-9035-4A49A98FD7E8}" presName="FiveNodes_3" presStyleLbl="node1" presStyleIdx="2" presStyleCnt="5">
        <dgm:presLayoutVars>
          <dgm:bulletEnabled val="1"/>
        </dgm:presLayoutVars>
      </dgm:prSet>
      <dgm:spPr/>
    </dgm:pt>
    <dgm:pt modelId="{0E309B5D-3742-47B6-B59B-5566DE606DD7}" type="pres">
      <dgm:prSet presAssocID="{06780F6C-B324-4643-9035-4A49A98FD7E8}" presName="FiveNodes_4" presStyleLbl="node1" presStyleIdx="3" presStyleCnt="5">
        <dgm:presLayoutVars>
          <dgm:bulletEnabled val="1"/>
        </dgm:presLayoutVars>
      </dgm:prSet>
      <dgm:spPr/>
    </dgm:pt>
    <dgm:pt modelId="{C4B07B8E-6987-4A65-B926-0172A8458388}" type="pres">
      <dgm:prSet presAssocID="{06780F6C-B324-4643-9035-4A49A98FD7E8}" presName="FiveNodes_5" presStyleLbl="node1" presStyleIdx="4" presStyleCnt="5">
        <dgm:presLayoutVars>
          <dgm:bulletEnabled val="1"/>
        </dgm:presLayoutVars>
      </dgm:prSet>
      <dgm:spPr/>
    </dgm:pt>
    <dgm:pt modelId="{011CEF6F-6CD1-4665-BF40-781B03A290FD}" type="pres">
      <dgm:prSet presAssocID="{06780F6C-B324-4643-9035-4A49A98FD7E8}" presName="FiveConn_1-2" presStyleLbl="fgAccFollowNode1" presStyleIdx="0" presStyleCnt="4">
        <dgm:presLayoutVars>
          <dgm:bulletEnabled val="1"/>
        </dgm:presLayoutVars>
      </dgm:prSet>
      <dgm:spPr/>
    </dgm:pt>
    <dgm:pt modelId="{63CE807A-3446-432F-AFF3-D5ABDF83153E}" type="pres">
      <dgm:prSet presAssocID="{06780F6C-B324-4643-9035-4A49A98FD7E8}" presName="FiveConn_2-3" presStyleLbl="fgAccFollowNode1" presStyleIdx="1" presStyleCnt="4">
        <dgm:presLayoutVars>
          <dgm:bulletEnabled val="1"/>
        </dgm:presLayoutVars>
      </dgm:prSet>
      <dgm:spPr/>
    </dgm:pt>
    <dgm:pt modelId="{BF4EFB63-FD0D-482B-B800-9CF69AE988A1}" type="pres">
      <dgm:prSet presAssocID="{06780F6C-B324-4643-9035-4A49A98FD7E8}" presName="FiveConn_3-4" presStyleLbl="fgAccFollowNode1" presStyleIdx="2" presStyleCnt="4">
        <dgm:presLayoutVars>
          <dgm:bulletEnabled val="1"/>
        </dgm:presLayoutVars>
      </dgm:prSet>
      <dgm:spPr/>
    </dgm:pt>
    <dgm:pt modelId="{BCF1B28C-3F4D-4B43-88B6-33E8CF20174A}" type="pres">
      <dgm:prSet presAssocID="{06780F6C-B324-4643-9035-4A49A98FD7E8}" presName="FiveConn_4-5" presStyleLbl="fgAccFollowNode1" presStyleIdx="3" presStyleCnt="4">
        <dgm:presLayoutVars>
          <dgm:bulletEnabled val="1"/>
        </dgm:presLayoutVars>
      </dgm:prSet>
      <dgm:spPr/>
    </dgm:pt>
    <dgm:pt modelId="{52EB3947-DB62-4B27-A3A7-9E17F9C8048A}" type="pres">
      <dgm:prSet presAssocID="{06780F6C-B324-4643-9035-4A49A98FD7E8}" presName="FiveNodes_1_text" presStyleLbl="node1" presStyleIdx="4" presStyleCnt="5">
        <dgm:presLayoutVars>
          <dgm:bulletEnabled val="1"/>
        </dgm:presLayoutVars>
      </dgm:prSet>
      <dgm:spPr/>
    </dgm:pt>
    <dgm:pt modelId="{0DA83793-6264-43AF-B3A8-75C15D9D3780}" type="pres">
      <dgm:prSet presAssocID="{06780F6C-B324-4643-9035-4A49A98FD7E8}" presName="FiveNodes_2_text" presStyleLbl="node1" presStyleIdx="4" presStyleCnt="5">
        <dgm:presLayoutVars>
          <dgm:bulletEnabled val="1"/>
        </dgm:presLayoutVars>
      </dgm:prSet>
      <dgm:spPr/>
    </dgm:pt>
    <dgm:pt modelId="{E47B201C-BC99-4B36-A952-60D3D0FA4D1D}" type="pres">
      <dgm:prSet presAssocID="{06780F6C-B324-4643-9035-4A49A98FD7E8}" presName="FiveNodes_3_text" presStyleLbl="node1" presStyleIdx="4" presStyleCnt="5">
        <dgm:presLayoutVars>
          <dgm:bulletEnabled val="1"/>
        </dgm:presLayoutVars>
      </dgm:prSet>
      <dgm:spPr/>
    </dgm:pt>
    <dgm:pt modelId="{8BB28966-FB71-41BE-835C-5BAAFBB0C7CA}" type="pres">
      <dgm:prSet presAssocID="{06780F6C-B324-4643-9035-4A49A98FD7E8}" presName="FiveNodes_4_text" presStyleLbl="node1" presStyleIdx="4" presStyleCnt="5">
        <dgm:presLayoutVars>
          <dgm:bulletEnabled val="1"/>
        </dgm:presLayoutVars>
      </dgm:prSet>
      <dgm:spPr/>
    </dgm:pt>
    <dgm:pt modelId="{7782A6E6-4CD0-403E-AADA-EEEDE0542B44}" type="pres">
      <dgm:prSet presAssocID="{06780F6C-B324-4643-9035-4A49A98FD7E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0CD9301-F434-4576-BAF7-A666E16FC960}" type="presOf" srcId="{7CC0C636-5971-41E0-8F9D-5BBEF29C86FF}" destId="{011CEF6F-6CD1-4665-BF40-781B03A290FD}" srcOrd="0" destOrd="0" presId="urn:microsoft.com/office/officeart/2005/8/layout/vProcess5"/>
    <dgm:cxn modelId="{80E91019-943D-488B-A1F3-13CAC0157EFA}" srcId="{06780F6C-B324-4643-9035-4A49A98FD7E8}" destId="{FB61BEDF-FE04-4478-B90A-5B49347F1AFB}" srcOrd="4" destOrd="0" parTransId="{52945D24-93B0-48F2-8E51-9447DE7BA7B2}" sibTransId="{97078BE7-D042-47B1-BE37-1F4F59C200C1}"/>
    <dgm:cxn modelId="{978D811D-F915-43BC-90E2-96A1E842DB4C}" type="presOf" srcId="{F4C6756B-5122-4AD0-8475-3E8381F8CA63}" destId="{8BDD8A57-252A-4018-B17B-DCCBCA5B75AD}" srcOrd="0" destOrd="0" presId="urn:microsoft.com/office/officeart/2005/8/layout/vProcess5"/>
    <dgm:cxn modelId="{6D4D0021-0B2F-4971-93BF-8877F8D78CCA}" type="presOf" srcId="{71748D47-B135-4C11-A0E7-E949FB3E9906}" destId="{E47B201C-BC99-4B36-A952-60D3D0FA4D1D}" srcOrd="1" destOrd="0" presId="urn:microsoft.com/office/officeart/2005/8/layout/vProcess5"/>
    <dgm:cxn modelId="{40173432-B41C-4A3F-9808-5B24542E6A20}" type="presOf" srcId="{2089FAB5-956B-4FCA-AF52-1300D5A1E987}" destId="{ABDC6914-13DB-4C67-9B6E-1C34AF75F3E9}" srcOrd="0" destOrd="0" presId="urn:microsoft.com/office/officeart/2005/8/layout/vProcess5"/>
    <dgm:cxn modelId="{AB55AA40-6F12-4FA6-AB7D-510CA2D80DB2}" srcId="{06780F6C-B324-4643-9035-4A49A98FD7E8}" destId="{2089FAB5-956B-4FCA-AF52-1300D5A1E987}" srcOrd="1" destOrd="0" parTransId="{293DBF8D-6606-4E51-9486-6AF0287DF843}" sibTransId="{60CD0CA6-97D7-466B-9088-4155F14D97F3}"/>
    <dgm:cxn modelId="{DEF35E44-D24A-402B-B4F5-75A6457DE68B}" type="presOf" srcId="{FB61BEDF-FE04-4478-B90A-5B49347F1AFB}" destId="{C4B07B8E-6987-4A65-B926-0172A8458388}" srcOrd="0" destOrd="0" presId="urn:microsoft.com/office/officeart/2005/8/layout/vProcess5"/>
    <dgm:cxn modelId="{78A4B06D-F107-4896-8174-2FB1A36DA9DA}" srcId="{06780F6C-B324-4643-9035-4A49A98FD7E8}" destId="{5828F411-D99C-4800-B51B-0092056BE40F}" srcOrd="3" destOrd="0" parTransId="{1A069EC2-BF89-4D10-9E7C-88147E05E396}" sibTransId="{0DCF6156-056D-4605-A5EB-17025558AF2A}"/>
    <dgm:cxn modelId="{39F75C4E-9297-4CC9-A768-45E210D6D2CA}" type="presOf" srcId="{0DCF6156-056D-4605-A5EB-17025558AF2A}" destId="{BCF1B28C-3F4D-4B43-88B6-33E8CF20174A}" srcOrd="0" destOrd="0" presId="urn:microsoft.com/office/officeart/2005/8/layout/vProcess5"/>
    <dgm:cxn modelId="{6D6DFD77-1BF0-4CA7-952A-DDA4D9812C39}" srcId="{06780F6C-B324-4643-9035-4A49A98FD7E8}" destId="{F4C6756B-5122-4AD0-8475-3E8381F8CA63}" srcOrd="0" destOrd="0" parTransId="{4F231C1C-D298-44EE-A3F8-A4AF72897513}" sibTransId="{7CC0C636-5971-41E0-8F9D-5BBEF29C86FF}"/>
    <dgm:cxn modelId="{A350AF84-517A-44DC-BC40-CB8AE423ACDF}" type="presOf" srcId="{2089FAB5-956B-4FCA-AF52-1300D5A1E987}" destId="{0DA83793-6264-43AF-B3A8-75C15D9D3780}" srcOrd="1" destOrd="0" presId="urn:microsoft.com/office/officeart/2005/8/layout/vProcess5"/>
    <dgm:cxn modelId="{3854AC8B-5F13-4BB4-A886-9C0ED6817371}" type="presOf" srcId="{60CD0CA6-97D7-466B-9088-4155F14D97F3}" destId="{63CE807A-3446-432F-AFF3-D5ABDF83153E}" srcOrd="0" destOrd="0" presId="urn:microsoft.com/office/officeart/2005/8/layout/vProcess5"/>
    <dgm:cxn modelId="{AA052895-1286-4756-BE15-F42300D36409}" srcId="{06780F6C-B324-4643-9035-4A49A98FD7E8}" destId="{71748D47-B135-4C11-A0E7-E949FB3E9906}" srcOrd="2" destOrd="0" parTransId="{2E5024C0-0D36-4AD0-BDB5-C9D873E21028}" sibTransId="{5A7696C3-DF1C-4A6A-9BF5-8F44FAFB0017}"/>
    <dgm:cxn modelId="{FFA70F97-F961-4F51-ABEF-A95D50ED5CAF}" type="presOf" srcId="{FB61BEDF-FE04-4478-B90A-5B49347F1AFB}" destId="{7782A6E6-4CD0-403E-AADA-EEEDE0542B44}" srcOrd="1" destOrd="0" presId="urn:microsoft.com/office/officeart/2005/8/layout/vProcess5"/>
    <dgm:cxn modelId="{E85960AF-3736-4C9F-A28D-AA24614D615E}" type="presOf" srcId="{F4C6756B-5122-4AD0-8475-3E8381F8CA63}" destId="{52EB3947-DB62-4B27-A3A7-9E17F9C8048A}" srcOrd="1" destOrd="0" presId="urn:microsoft.com/office/officeart/2005/8/layout/vProcess5"/>
    <dgm:cxn modelId="{015A1EB1-D70E-4CCF-AFBD-E773531A338D}" type="presOf" srcId="{71748D47-B135-4C11-A0E7-E949FB3E9906}" destId="{F41B3FE5-5678-4BD2-813C-6355766ECFDB}" srcOrd="0" destOrd="0" presId="urn:microsoft.com/office/officeart/2005/8/layout/vProcess5"/>
    <dgm:cxn modelId="{B24A5CC7-E881-4B68-A6E0-8CF672C53DFC}" type="presOf" srcId="{5A7696C3-DF1C-4A6A-9BF5-8F44FAFB0017}" destId="{BF4EFB63-FD0D-482B-B800-9CF69AE988A1}" srcOrd="0" destOrd="0" presId="urn:microsoft.com/office/officeart/2005/8/layout/vProcess5"/>
    <dgm:cxn modelId="{DAD3DBCC-D67A-4ED9-B566-6EF0C74C8B14}" type="presOf" srcId="{5828F411-D99C-4800-B51B-0092056BE40F}" destId="{8BB28966-FB71-41BE-835C-5BAAFBB0C7CA}" srcOrd="1" destOrd="0" presId="urn:microsoft.com/office/officeart/2005/8/layout/vProcess5"/>
    <dgm:cxn modelId="{D8CD24F1-25FF-4A65-8555-5BBCB788464E}" type="presOf" srcId="{06780F6C-B324-4643-9035-4A49A98FD7E8}" destId="{276EA126-E9DC-43DA-880F-278B22220989}" srcOrd="0" destOrd="0" presId="urn:microsoft.com/office/officeart/2005/8/layout/vProcess5"/>
    <dgm:cxn modelId="{CBC971FE-E009-4A8A-870B-FF1CFEFC7872}" type="presOf" srcId="{5828F411-D99C-4800-B51B-0092056BE40F}" destId="{0E309B5D-3742-47B6-B59B-5566DE606DD7}" srcOrd="0" destOrd="0" presId="urn:microsoft.com/office/officeart/2005/8/layout/vProcess5"/>
    <dgm:cxn modelId="{AE0A5522-FECB-4668-A199-58DD13F2DCBB}" type="presParOf" srcId="{276EA126-E9DC-43DA-880F-278B22220989}" destId="{0689E1A1-DA95-4A98-86CC-DE28BA7240C8}" srcOrd="0" destOrd="0" presId="urn:microsoft.com/office/officeart/2005/8/layout/vProcess5"/>
    <dgm:cxn modelId="{026991B4-827E-43F6-B457-C475D03CF75F}" type="presParOf" srcId="{276EA126-E9DC-43DA-880F-278B22220989}" destId="{8BDD8A57-252A-4018-B17B-DCCBCA5B75AD}" srcOrd="1" destOrd="0" presId="urn:microsoft.com/office/officeart/2005/8/layout/vProcess5"/>
    <dgm:cxn modelId="{0035A2C0-3B66-4EED-B095-2C80BE66D591}" type="presParOf" srcId="{276EA126-E9DC-43DA-880F-278B22220989}" destId="{ABDC6914-13DB-4C67-9B6E-1C34AF75F3E9}" srcOrd="2" destOrd="0" presId="urn:microsoft.com/office/officeart/2005/8/layout/vProcess5"/>
    <dgm:cxn modelId="{C93CEA12-5D28-41B3-91DD-A87834CC4542}" type="presParOf" srcId="{276EA126-E9DC-43DA-880F-278B22220989}" destId="{F41B3FE5-5678-4BD2-813C-6355766ECFDB}" srcOrd="3" destOrd="0" presId="urn:microsoft.com/office/officeart/2005/8/layout/vProcess5"/>
    <dgm:cxn modelId="{A4F1B5FB-A8A1-47EE-8714-314FABE8F51D}" type="presParOf" srcId="{276EA126-E9DC-43DA-880F-278B22220989}" destId="{0E309B5D-3742-47B6-B59B-5566DE606DD7}" srcOrd="4" destOrd="0" presId="urn:microsoft.com/office/officeart/2005/8/layout/vProcess5"/>
    <dgm:cxn modelId="{4571838F-CFB9-4D5F-861C-48642E5E610B}" type="presParOf" srcId="{276EA126-E9DC-43DA-880F-278B22220989}" destId="{C4B07B8E-6987-4A65-B926-0172A8458388}" srcOrd="5" destOrd="0" presId="urn:microsoft.com/office/officeart/2005/8/layout/vProcess5"/>
    <dgm:cxn modelId="{68E5EE23-BAE4-4B9D-A46F-AE352927A02E}" type="presParOf" srcId="{276EA126-E9DC-43DA-880F-278B22220989}" destId="{011CEF6F-6CD1-4665-BF40-781B03A290FD}" srcOrd="6" destOrd="0" presId="urn:microsoft.com/office/officeart/2005/8/layout/vProcess5"/>
    <dgm:cxn modelId="{74572273-E294-46EA-B469-9AC5250E0EA2}" type="presParOf" srcId="{276EA126-E9DC-43DA-880F-278B22220989}" destId="{63CE807A-3446-432F-AFF3-D5ABDF83153E}" srcOrd="7" destOrd="0" presId="urn:microsoft.com/office/officeart/2005/8/layout/vProcess5"/>
    <dgm:cxn modelId="{31715E8D-3C80-473D-B0A7-840DADC0EDD8}" type="presParOf" srcId="{276EA126-E9DC-43DA-880F-278B22220989}" destId="{BF4EFB63-FD0D-482B-B800-9CF69AE988A1}" srcOrd="8" destOrd="0" presId="urn:microsoft.com/office/officeart/2005/8/layout/vProcess5"/>
    <dgm:cxn modelId="{EE08AE92-2232-463C-A6F0-88EB49ECD018}" type="presParOf" srcId="{276EA126-E9DC-43DA-880F-278B22220989}" destId="{BCF1B28C-3F4D-4B43-88B6-33E8CF20174A}" srcOrd="9" destOrd="0" presId="urn:microsoft.com/office/officeart/2005/8/layout/vProcess5"/>
    <dgm:cxn modelId="{63E50C0B-AE82-4CEB-957A-EAE298D60769}" type="presParOf" srcId="{276EA126-E9DC-43DA-880F-278B22220989}" destId="{52EB3947-DB62-4B27-A3A7-9E17F9C8048A}" srcOrd="10" destOrd="0" presId="urn:microsoft.com/office/officeart/2005/8/layout/vProcess5"/>
    <dgm:cxn modelId="{FA4487E9-F4F9-4A85-B25F-7AC53263856A}" type="presParOf" srcId="{276EA126-E9DC-43DA-880F-278B22220989}" destId="{0DA83793-6264-43AF-B3A8-75C15D9D3780}" srcOrd="11" destOrd="0" presId="urn:microsoft.com/office/officeart/2005/8/layout/vProcess5"/>
    <dgm:cxn modelId="{AD3A0B4F-C4B1-4751-9D42-29EB763E7E57}" type="presParOf" srcId="{276EA126-E9DC-43DA-880F-278B22220989}" destId="{E47B201C-BC99-4B36-A952-60D3D0FA4D1D}" srcOrd="12" destOrd="0" presId="urn:microsoft.com/office/officeart/2005/8/layout/vProcess5"/>
    <dgm:cxn modelId="{236653D9-014D-40FA-ACE9-01C2D28CC526}" type="presParOf" srcId="{276EA126-E9DC-43DA-880F-278B22220989}" destId="{8BB28966-FB71-41BE-835C-5BAAFBB0C7CA}" srcOrd="13" destOrd="0" presId="urn:microsoft.com/office/officeart/2005/8/layout/vProcess5"/>
    <dgm:cxn modelId="{645F58AB-A86C-48E0-BB00-FE8CAE91ACA6}" type="presParOf" srcId="{276EA126-E9DC-43DA-880F-278B22220989}" destId="{7782A6E6-4CD0-403E-AADA-EEEDE0542B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DDC49-663C-4E2E-9E53-9D65F424939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20D43B-2D75-4A07-904C-BE15D9F84D6A}">
      <dgm:prSet custT="1"/>
      <dgm:spPr>
        <a:xfrm>
          <a:off x="2032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1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agosto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2024: </a:t>
          </a:r>
        </a:p>
        <a:p>
          <a:pPr>
            <a:buNone/>
          </a:pP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entrada formal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em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vigor</a:t>
          </a:r>
        </a:p>
      </dgm:t>
    </dgm:pt>
    <dgm:pt modelId="{D25DC61A-9BF1-47E9-B0E2-0F67827C369D}" type="parTrans" cxnId="{E9DB2683-0F0A-43D7-AC2A-99C57C824A0C}">
      <dgm:prSet/>
      <dgm:spPr/>
      <dgm:t>
        <a:bodyPr/>
        <a:lstStyle/>
        <a:p>
          <a:endParaRPr lang="en-US"/>
        </a:p>
      </dgm:t>
    </dgm:pt>
    <dgm:pt modelId="{F7FE90A4-570B-43A9-B3B9-5521538F37FD}" type="sibTrans" cxnId="{E9DB2683-0F0A-43D7-AC2A-99C57C824A0C}">
      <dgm:prSet/>
      <dgm:spPr>
        <a:xfrm>
          <a:off x="2177677" y="1122841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9BDFC7F7-1280-4816-A2F4-1DEE5CDAAAC3}">
      <dgm:prSet custT="1"/>
      <dgm:spPr>
        <a:xfrm>
          <a:off x="2680289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novembro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2024: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nomeação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entidades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supervisoras</a:t>
          </a:r>
          <a:endParaRPr lang="en-US" sz="1200" dirty="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9FAC8D8F-E984-45BB-9B15-4F519F075AB5}" type="parTrans" cxnId="{3AFC1FC2-98D0-4394-873B-54D9065C2586}">
      <dgm:prSet/>
      <dgm:spPr/>
      <dgm:t>
        <a:bodyPr/>
        <a:lstStyle/>
        <a:p>
          <a:endParaRPr lang="en-US"/>
        </a:p>
      </dgm:t>
    </dgm:pt>
    <dgm:pt modelId="{E52C334C-CB41-40DA-AE4A-322717AC35E4}" type="sibTrans" cxnId="{3AFC1FC2-98D0-4394-873B-54D9065C2586}">
      <dgm:prSet/>
      <dgm:spPr>
        <a:xfrm>
          <a:off x="4855934" y="1122841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857AE54B-268A-4FC7-BD79-BE0041463A2E}">
      <dgm:prSet custT="1"/>
      <dgm:spPr>
        <a:xfrm>
          <a:off x="5358547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fevereiro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2025: </a:t>
          </a:r>
        </a:p>
        <a:p>
          <a:pPr>
            <a:buNone/>
          </a:pP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proibições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específicas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práticas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abusivas</a:t>
          </a:r>
          <a:endParaRPr lang="en-US" sz="1200" dirty="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AD83739E-34D4-4D52-BCE2-C6EB1107D67D}" type="parTrans" cxnId="{7520AA25-8312-4B4F-AECB-AF6E3109E918}">
      <dgm:prSet/>
      <dgm:spPr/>
      <dgm:t>
        <a:bodyPr/>
        <a:lstStyle/>
        <a:p>
          <a:endParaRPr lang="en-US"/>
        </a:p>
      </dgm:t>
    </dgm:pt>
    <dgm:pt modelId="{DA33C5EE-8C79-4AC8-ADB4-3BA6B864A40D}" type="sibTrans" cxnId="{7520AA25-8312-4B4F-AECB-AF6E3109E918}">
      <dgm:prSet/>
      <dgm:spPr>
        <a:xfrm>
          <a:off x="7534192" y="1122841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3FB781AE-8596-41BA-AF3D-DACCF67025B3}">
      <dgm:prSet custT="1"/>
      <dgm:spPr>
        <a:xfrm>
          <a:off x="8036804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maio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2025: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códigos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prática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para GPAI</a:t>
          </a:r>
        </a:p>
      </dgm:t>
    </dgm:pt>
    <dgm:pt modelId="{6AF9D926-F9E0-431B-A1C0-D9E7417F829F}" type="parTrans" cxnId="{87B80840-B393-4EDC-B2A7-793E79FBF4BD}">
      <dgm:prSet/>
      <dgm:spPr/>
      <dgm:t>
        <a:bodyPr/>
        <a:lstStyle/>
        <a:p>
          <a:endParaRPr lang="en-US"/>
        </a:p>
      </dgm:t>
    </dgm:pt>
    <dgm:pt modelId="{6248D043-D5F5-49E0-8480-11791E79B2E7}" type="sibTrans" cxnId="{87B80840-B393-4EDC-B2A7-793E79FBF4BD}">
      <dgm:prSet/>
      <dgm:spPr>
        <a:xfrm>
          <a:off x="1090755" y="1819994"/>
          <a:ext cx="8034771" cy="470212"/>
        </a:xfrm>
        <a:custGeom>
          <a:avLst/>
          <a:gdLst/>
          <a:ahLst/>
          <a:cxnLst/>
          <a:rect l="0" t="0" r="0" b="0"/>
          <a:pathLst>
            <a:path>
              <a:moveTo>
                <a:pt x="8034771" y="0"/>
              </a:moveTo>
              <a:lnTo>
                <a:pt x="8034771" y="252206"/>
              </a:lnTo>
              <a:lnTo>
                <a:pt x="0" y="252206"/>
              </a:lnTo>
              <a:lnTo>
                <a:pt x="0" y="470212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CFC3B656-867B-465A-901D-3D4D9A299D51}">
      <dgm:prSet custT="1"/>
      <dgm:spPr>
        <a:xfrm>
          <a:off x="2032" y="232260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fevereiro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2026: </a:t>
          </a:r>
        </a:p>
        <a:p>
          <a:pPr>
            <a:buNone/>
          </a:pP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diretrizes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para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sistemas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alto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risco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(Art. 6.º)</a:t>
          </a:r>
        </a:p>
      </dgm:t>
    </dgm:pt>
    <dgm:pt modelId="{C1E38105-7426-48A6-B48C-3C0E18D6C338}" type="parTrans" cxnId="{23D774FD-CE8A-4D08-93B1-AE0024A22224}">
      <dgm:prSet/>
      <dgm:spPr/>
      <dgm:t>
        <a:bodyPr/>
        <a:lstStyle/>
        <a:p>
          <a:endParaRPr lang="en-US"/>
        </a:p>
      </dgm:t>
    </dgm:pt>
    <dgm:pt modelId="{2DC7AED7-40DD-4900-A381-51802402F21A}" type="sibTrans" cxnId="{23D774FD-CE8A-4D08-93B1-AE0024A22224}">
      <dgm:prSet/>
      <dgm:spPr>
        <a:xfrm>
          <a:off x="2177677" y="2930120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AF4D563E-535F-4B9E-A9C8-78945B812A64}">
      <dgm:prSet custT="1"/>
      <dgm:spPr>
        <a:xfrm>
          <a:off x="2680289" y="232260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agosto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2026: </a:t>
          </a:r>
        </a:p>
        <a:p>
          <a:pPr>
            <a:buNone/>
          </a:pPr>
          <a:r>
            <a:rPr lang="en-US" sz="1200" b="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aplicação</a:t>
          </a:r>
          <a:r>
            <a:rPr lang="en-US" sz="1200" b="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das </a:t>
          </a:r>
          <a:r>
            <a:rPr lang="en-US" sz="1200" b="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restantes</a:t>
          </a:r>
          <a:r>
            <a:rPr lang="en-US" sz="1200" b="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b="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regras</a:t>
          </a:r>
          <a:endParaRPr lang="en-US" sz="1200" b="0" dirty="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2CE11FAD-A74E-4CFB-8B38-743899A1A1B6}" type="parTrans" cxnId="{B7B87549-F9BF-4CCA-BF86-A6D391048735}">
      <dgm:prSet/>
      <dgm:spPr/>
      <dgm:t>
        <a:bodyPr/>
        <a:lstStyle/>
        <a:p>
          <a:endParaRPr lang="en-US"/>
        </a:p>
      </dgm:t>
    </dgm:pt>
    <dgm:pt modelId="{2BDB7DB1-0397-45C4-B6F5-7449B596A6B4}" type="sibTrans" cxnId="{B7B87549-F9BF-4CCA-BF86-A6D391048735}">
      <dgm:prSet/>
      <dgm:spPr>
        <a:xfrm>
          <a:off x="4855934" y="2930120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7C6B0758-F89D-415A-81A0-8E963BAE3A94}">
      <dgm:prSet custT="1"/>
      <dgm:spPr>
        <a:xfrm>
          <a:off x="5358547" y="232260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agosto</a:t>
          </a:r>
          <a:r>
            <a:rPr lang="en-US" sz="1200" b="1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2027: </a:t>
          </a:r>
        </a:p>
        <a:p>
          <a:pPr>
            <a:buNone/>
          </a:pP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aplicação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do Art. 6.º n.º 1 (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sistemas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IA de alto </a:t>
          </a:r>
          <a:r>
            <a:rPr lang="en-US" sz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risco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)</a:t>
          </a:r>
        </a:p>
      </dgm:t>
    </dgm:pt>
    <dgm:pt modelId="{DC119AF2-A272-411E-AC09-2A11E127854B}" type="parTrans" cxnId="{139CA574-F04E-4380-B1A9-FB95278D3903}">
      <dgm:prSet/>
      <dgm:spPr/>
      <dgm:t>
        <a:bodyPr/>
        <a:lstStyle/>
        <a:p>
          <a:endParaRPr lang="en-US"/>
        </a:p>
      </dgm:t>
    </dgm:pt>
    <dgm:pt modelId="{BF29C57E-3A4A-424E-B2D6-F00815C9CE34}" type="sibTrans" cxnId="{139CA574-F04E-4380-B1A9-FB95278D3903}">
      <dgm:prSet/>
      <dgm:spPr/>
      <dgm:t>
        <a:bodyPr/>
        <a:lstStyle/>
        <a:p>
          <a:endParaRPr lang="en-US"/>
        </a:p>
      </dgm:t>
    </dgm:pt>
    <dgm:pt modelId="{B10BD2A1-DAD7-415A-A320-59D008C07F5A}" type="pres">
      <dgm:prSet presAssocID="{5E9DDC49-663C-4E2E-9E53-9D65F424939E}" presName="Name0" presStyleCnt="0">
        <dgm:presLayoutVars>
          <dgm:dir/>
          <dgm:resizeHandles val="exact"/>
        </dgm:presLayoutVars>
      </dgm:prSet>
      <dgm:spPr/>
    </dgm:pt>
    <dgm:pt modelId="{6FAF9710-9172-4246-A9D2-A6106E0FAB23}" type="pres">
      <dgm:prSet presAssocID="{CA20D43B-2D75-4A07-904C-BE15D9F84D6A}" presName="node" presStyleLbl="node1" presStyleIdx="0" presStyleCnt="7">
        <dgm:presLayoutVars>
          <dgm:bulletEnabled val="1"/>
        </dgm:presLayoutVars>
      </dgm:prSet>
      <dgm:spPr/>
    </dgm:pt>
    <dgm:pt modelId="{BA01D9B4-8E48-422F-B0C3-70FBDCF43143}" type="pres">
      <dgm:prSet presAssocID="{F7FE90A4-570B-43A9-B3B9-5521538F37FD}" presName="sibTrans" presStyleLbl="sibTrans1D1" presStyleIdx="0" presStyleCnt="6"/>
      <dgm:spPr/>
    </dgm:pt>
    <dgm:pt modelId="{D75954C8-9A58-4E77-A4C7-2E18BEBC382D}" type="pres">
      <dgm:prSet presAssocID="{F7FE90A4-570B-43A9-B3B9-5521538F37FD}" presName="connectorText" presStyleLbl="sibTrans1D1" presStyleIdx="0" presStyleCnt="6"/>
      <dgm:spPr/>
    </dgm:pt>
    <dgm:pt modelId="{794179D7-E2B3-4EC8-A29A-0CDC1C978A98}" type="pres">
      <dgm:prSet presAssocID="{9BDFC7F7-1280-4816-A2F4-1DEE5CDAAAC3}" presName="node" presStyleLbl="node1" presStyleIdx="1" presStyleCnt="7">
        <dgm:presLayoutVars>
          <dgm:bulletEnabled val="1"/>
        </dgm:presLayoutVars>
      </dgm:prSet>
      <dgm:spPr/>
    </dgm:pt>
    <dgm:pt modelId="{D0F727ED-0624-4D8B-AF13-E08F1F111524}" type="pres">
      <dgm:prSet presAssocID="{E52C334C-CB41-40DA-AE4A-322717AC35E4}" presName="sibTrans" presStyleLbl="sibTrans1D1" presStyleIdx="1" presStyleCnt="6"/>
      <dgm:spPr/>
    </dgm:pt>
    <dgm:pt modelId="{64FDFF46-4F41-4910-90CB-A37D2E50FF47}" type="pres">
      <dgm:prSet presAssocID="{E52C334C-CB41-40DA-AE4A-322717AC35E4}" presName="connectorText" presStyleLbl="sibTrans1D1" presStyleIdx="1" presStyleCnt="6"/>
      <dgm:spPr/>
    </dgm:pt>
    <dgm:pt modelId="{B6897514-CCD8-4FA8-BFE5-C638B2F5655C}" type="pres">
      <dgm:prSet presAssocID="{857AE54B-268A-4FC7-BD79-BE0041463A2E}" presName="node" presStyleLbl="node1" presStyleIdx="2" presStyleCnt="7">
        <dgm:presLayoutVars>
          <dgm:bulletEnabled val="1"/>
        </dgm:presLayoutVars>
      </dgm:prSet>
      <dgm:spPr/>
    </dgm:pt>
    <dgm:pt modelId="{B84472F4-E1C0-4F5C-A087-3A758EE305C6}" type="pres">
      <dgm:prSet presAssocID="{DA33C5EE-8C79-4AC8-ADB4-3BA6B864A40D}" presName="sibTrans" presStyleLbl="sibTrans1D1" presStyleIdx="2" presStyleCnt="6"/>
      <dgm:spPr/>
    </dgm:pt>
    <dgm:pt modelId="{29E4256C-9BAF-450F-B97F-E593938A0352}" type="pres">
      <dgm:prSet presAssocID="{DA33C5EE-8C79-4AC8-ADB4-3BA6B864A40D}" presName="connectorText" presStyleLbl="sibTrans1D1" presStyleIdx="2" presStyleCnt="6"/>
      <dgm:spPr/>
    </dgm:pt>
    <dgm:pt modelId="{FB019E81-7A96-4F9D-9B06-2816DAA3930C}" type="pres">
      <dgm:prSet presAssocID="{3FB781AE-8596-41BA-AF3D-DACCF67025B3}" presName="node" presStyleLbl="node1" presStyleIdx="3" presStyleCnt="7">
        <dgm:presLayoutVars>
          <dgm:bulletEnabled val="1"/>
        </dgm:presLayoutVars>
      </dgm:prSet>
      <dgm:spPr/>
    </dgm:pt>
    <dgm:pt modelId="{46A5F169-EB75-435A-A83E-676B1366C489}" type="pres">
      <dgm:prSet presAssocID="{6248D043-D5F5-49E0-8480-11791E79B2E7}" presName="sibTrans" presStyleLbl="sibTrans1D1" presStyleIdx="3" presStyleCnt="6"/>
      <dgm:spPr/>
    </dgm:pt>
    <dgm:pt modelId="{1C8B0CCD-B017-4179-8919-6693B7799EDE}" type="pres">
      <dgm:prSet presAssocID="{6248D043-D5F5-49E0-8480-11791E79B2E7}" presName="connectorText" presStyleLbl="sibTrans1D1" presStyleIdx="3" presStyleCnt="6"/>
      <dgm:spPr/>
    </dgm:pt>
    <dgm:pt modelId="{5C6FC288-3E00-426B-898B-EA412F91968C}" type="pres">
      <dgm:prSet presAssocID="{CFC3B656-867B-465A-901D-3D4D9A299D51}" presName="node" presStyleLbl="node1" presStyleIdx="4" presStyleCnt="7">
        <dgm:presLayoutVars>
          <dgm:bulletEnabled val="1"/>
        </dgm:presLayoutVars>
      </dgm:prSet>
      <dgm:spPr/>
    </dgm:pt>
    <dgm:pt modelId="{3953F5DA-A341-4899-A5E5-6D1DC4F664E4}" type="pres">
      <dgm:prSet presAssocID="{2DC7AED7-40DD-4900-A381-51802402F21A}" presName="sibTrans" presStyleLbl="sibTrans1D1" presStyleIdx="4" presStyleCnt="6"/>
      <dgm:spPr/>
    </dgm:pt>
    <dgm:pt modelId="{6839C3D3-C821-4975-A834-E78C65CF44B0}" type="pres">
      <dgm:prSet presAssocID="{2DC7AED7-40DD-4900-A381-51802402F21A}" presName="connectorText" presStyleLbl="sibTrans1D1" presStyleIdx="4" presStyleCnt="6"/>
      <dgm:spPr/>
    </dgm:pt>
    <dgm:pt modelId="{DBB2DA26-C795-4E44-ACDC-BD4FACA9D918}" type="pres">
      <dgm:prSet presAssocID="{AF4D563E-535F-4B9E-A9C8-78945B812A64}" presName="node" presStyleLbl="node1" presStyleIdx="5" presStyleCnt="7">
        <dgm:presLayoutVars>
          <dgm:bulletEnabled val="1"/>
        </dgm:presLayoutVars>
      </dgm:prSet>
      <dgm:spPr/>
    </dgm:pt>
    <dgm:pt modelId="{0A6E1283-4D55-40FC-BA57-B4BE26F17ADF}" type="pres">
      <dgm:prSet presAssocID="{2BDB7DB1-0397-45C4-B6F5-7449B596A6B4}" presName="sibTrans" presStyleLbl="sibTrans1D1" presStyleIdx="5" presStyleCnt="6"/>
      <dgm:spPr/>
    </dgm:pt>
    <dgm:pt modelId="{33E1DC87-776E-434D-B66F-447DF2BBFBC9}" type="pres">
      <dgm:prSet presAssocID="{2BDB7DB1-0397-45C4-B6F5-7449B596A6B4}" presName="connectorText" presStyleLbl="sibTrans1D1" presStyleIdx="5" presStyleCnt="6"/>
      <dgm:spPr/>
    </dgm:pt>
    <dgm:pt modelId="{5BB2ED2D-76BD-4875-9DD1-176B23997A93}" type="pres">
      <dgm:prSet presAssocID="{7C6B0758-F89D-415A-81A0-8E963BAE3A94}" presName="node" presStyleLbl="node1" presStyleIdx="6" presStyleCnt="7">
        <dgm:presLayoutVars>
          <dgm:bulletEnabled val="1"/>
        </dgm:presLayoutVars>
      </dgm:prSet>
      <dgm:spPr/>
    </dgm:pt>
  </dgm:ptLst>
  <dgm:cxnLst>
    <dgm:cxn modelId="{739FEE22-F039-4D94-8669-F9BD82F53FEC}" type="presOf" srcId="{857AE54B-268A-4FC7-BD79-BE0041463A2E}" destId="{B6897514-CCD8-4FA8-BFE5-C638B2F5655C}" srcOrd="0" destOrd="0" presId="urn:microsoft.com/office/officeart/2016/7/layout/RepeatingBendingProcessNew"/>
    <dgm:cxn modelId="{7520AA25-8312-4B4F-AECB-AF6E3109E918}" srcId="{5E9DDC49-663C-4E2E-9E53-9D65F424939E}" destId="{857AE54B-268A-4FC7-BD79-BE0041463A2E}" srcOrd="2" destOrd="0" parTransId="{AD83739E-34D4-4D52-BCE2-C6EB1107D67D}" sibTransId="{DA33C5EE-8C79-4AC8-ADB4-3BA6B864A40D}"/>
    <dgm:cxn modelId="{8698C227-CAE0-4890-9A63-CB90DAE2CDC6}" type="presOf" srcId="{3FB781AE-8596-41BA-AF3D-DACCF67025B3}" destId="{FB019E81-7A96-4F9D-9B06-2816DAA3930C}" srcOrd="0" destOrd="0" presId="urn:microsoft.com/office/officeart/2016/7/layout/RepeatingBendingProcessNew"/>
    <dgm:cxn modelId="{87B80840-B393-4EDC-B2A7-793E79FBF4BD}" srcId="{5E9DDC49-663C-4E2E-9E53-9D65F424939E}" destId="{3FB781AE-8596-41BA-AF3D-DACCF67025B3}" srcOrd="3" destOrd="0" parTransId="{6AF9D926-F9E0-431B-A1C0-D9E7417F829F}" sibTransId="{6248D043-D5F5-49E0-8480-11791E79B2E7}"/>
    <dgm:cxn modelId="{1A3EF240-4D13-4CAB-9984-293243CE9E24}" type="presOf" srcId="{5E9DDC49-663C-4E2E-9E53-9D65F424939E}" destId="{B10BD2A1-DAD7-415A-A320-59D008C07F5A}" srcOrd="0" destOrd="0" presId="urn:microsoft.com/office/officeart/2016/7/layout/RepeatingBendingProcessNew"/>
    <dgm:cxn modelId="{20712A60-F28C-46CF-B568-4D547EC85300}" type="presOf" srcId="{6248D043-D5F5-49E0-8480-11791E79B2E7}" destId="{1C8B0CCD-B017-4179-8919-6693B7799EDE}" srcOrd="1" destOrd="0" presId="urn:microsoft.com/office/officeart/2016/7/layout/RepeatingBendingProcessNew"/>
    <dgm:cxn modelId="{B7B87549-F9BF-4CCA-BF86-A6D391048735}" srcId="{5E9DDC49-663C-4E2E-9E53-9D65F424939E}" destId="{AF4D563E-535F-4B9E-A9C8-78945B812A64}" srcOrd="5" destOrd="0" parTransId="{2CE11FAD-A74E-4CFB-8B38-743899A1A1B6}" sibTransId="{2BDB7DB1-0397-45C4-B6F5-7449B596A6B4}"/>
    <dgm:cxn modelId="{CA003B4A-A9F5-433D-A6B1-0E45CF663071}" type="presOf" srcId="{2DC7AED7-40DD-4900-A381-51802402F21A}" destId="{6839C3D3-C821-4975-A834-E78C65CF44B0}" srcOrd="1" destOrd="0" presId="urn:microsoft.com/office/officeart/2016/7/layout/RepeatingBendingProcessNew"/>
    <dgm:cxn modelId="{D30A126F-3CC0-4209-9F93-93B7114BC63F}" type="presOf" srcId="{CFC3B656-867B-465A-901D-3D4D9A299D51}" destId="{5C6FC288-3E00-426B-898B-EA412F91968C}" srcOrd="0" destOrd="0" presId="urn:microsoft.com/office/officeart/2016/7/layout/RepeatingBendingProcessNew"/>
    <dgm:cxn modelId="{20766672-48AF-4449-AD14-36BA0D3DD74F}" type="presOf" srcId="{CA20D43B-2D75-4A07-904C-BE15D9F84D6A}" destId="{6FAF9710-9172-4246-A9D2-A6106E0FAB23}" srcOrd="0" destOrd="0" presId="urn:microsoft.com/office/officeart/2016/7/layout/RepeatingBendingProcessNew"/>
    <dgm:cxn modelId="{139CA574-F04E-4380-B1A9-FB95278D3903}" srcId="{5E9DDC49-663C-4E2E-9E53-9D65F424939E}" destId="{7C6B0758-F89D-415A-81A0-8E963BAE3A94}" srcOrd="6" destOrd="0" parTransId="{DC119AF2-A272-411E-AC09-2A11E127854B}" sibTransId="{BF29C57E-3A4A-424E-B2D6-F00815C9CE34}"/>
    <dgm:cxn modelId="{48BF9559-71FD-4CBA-892C-6FBAC788D18D}" type="presOf" srcId="{7C6B0758-F89D-415A-81A0-8E963BAE3A94}" destId="{5BB2ED2D-76BD-4875-9DD1-176B23997A93}" srcOrd="0" destOrd="0" presId="urn:microsoft.com/office/officeart/2016/7/layout/RepeatingBendingProcessNew"/>
    <dgm:cxn modelId="{E9DB2683-0F0A-43D7-AC2A-99C57C824A0C}" srcId="{5E9DDC49-663C-4E2E-9E53-9D65F424939E}" destId="{CA20D43B-2D75-4A07-904C-BE15D9F84D6A}" srcOrd="0" destOrd="0" parTransId="{D25DC61A-9BF1-47E9-B0E2-0F67827C369D}" sibTransId="{F7FE90A4-570B-43A9-B3B9-5521538F37FD}"/>
    <dgm:cxn modelId="{10709C84-6409-4B63-8EEB-EA2B82F2FD63}" type="presOf" srcId="{2DC7AED7-40DD-4900-A381-51802402F21A}" destId="{3953F5DA-A341-4899-A5E5-6D1DC4F664E4}" srcOrd="0" destOrd="0" presId="urn:microsoft.com/office/officeart/2016/7/layout/RepeatingBendingProcessNew"/>
    <dgm:cxn modelId="{02D1C988-6524-4A80-B3D1-DFEE3E07DA79}" type="presOf" srcId="{F7FE90A4-570B-43A9-B3B9-5521538F37FD}" destId="{D75954C8-9A58-4E77-A4C7-2E18BEBC382D}" srcOrd="1" destOrd="0" presId="urn:microsoft.com/office/officeart/2016/7/layout/RepeatingBendingProcessNew"/>
    <dgm:cxn modelId="{CCDC3699-4175-4807-95A6-74487BC48AB3}" type="presOf" srcId="{DA33C5EE-8C79-4AC8-ADB4-3BA6B864A40D}" destId="{B84472F4-E1C0-4F5C-A087-3A758EE305C6}" srcOrd="0" destOrd="0" presId="urn:microsoft.com/office/officeart/2016/7/layout/RepeatingBendingProcessNew"/>
    <dgm:cxn modelId="{1D61FB9A-1522-415A-820A-E10FFC44F2A0}" type="presOf" srcId="{F7FE90A4-570B-43A9-B3B9-5521538F37FD}" destId="{BA01D9B4-8E48-422F-B0C3-70FBDCF43143}" srcOrd="0" destOrd="0" presId="urn:microsoft.com/office/officeart/2016/7/layout/RepeatingBendingProcessNew"/>
    <dgm:cxn modelId="{59A97EA6-4F6F-4B20-A5F3-3E6606500843}" type="presOf" srcId="{E52C334C-CB41-40DA-AE4A-322717AC35E4}" destId="{D0F727ED-0624-4D8B-AF13-E08F1F111524}" srcOrd="0" destOrd="0" presId="urn:microsoft.com/office/officeart/2016/7/layout/RepeatingBendingProcessNew"/>
    <dgm:cxn modelId="{635508A7-F550-4368-8D4B-F1D459912E3F}" type="presOf" srcId="{9BDFC7F7-1280-4816-A2F4-1DEE5CDAAAC3}" destId="{794179D7-E2B3-4EC8-A29A-0CDC1C978A98}" srcOrd="0" destOrd="0" presId="urn:microsoft.com/office/officeart/2016/7/layout/RepeatingBendingProcessNew"/>
    <dgm:cxn modelId="{3AFC1FC2-98D0-4394-873B-54D9065C2586}" srcId="{5E9DDC49-663C-4E2E-9E53-9D65F424939E}" destId="{9BDFC7F7-1280-4816-A2F4-1DEE5CDAAAC3}" srcOrd="1" destOrd="0" parTransId="{9FAC8D8F-E984-45BB-9B15-4F519F075AB5}" sibTransId="{E52C334C-CB41-40DA-AE4A-322717AC35E4}"/>
    <dgm:cxn modelId="{3EDB90CF-9419-4DAF-925F-9A7BB5AFF129}" type="presOf" srcId="{2BDB7DB1-0397-45C4-B6F5-7449B596A6B4}" destId="{0A6E1283-4D55-40FC-BA57-B4BE26F17ADF}" srcOrd="0" destOrd="0" presId="urn:microsoft.com/office/officeart/2016/7/layout/RepeatingBendingProcessNew"/>
    <dgm:cxn modelId="{DD0C2ED6-4B8E-4C49-9AD9-FC24AD78B4B7}" type="presOf" srcId="{E52C334C-CB41-40DA-AE4A-322717AC35E4}" destId="{64FDFF46-4F41-4910-90CB-A37D2E50FF47}" srcOrd="1" destOrd="0" presId="urn:microsoft.com/office/officeart/2016/7/layout/RepeatingBendingProcessNew"/>
    <dgm:cxn modelId="{8C8B7AE8-E97C-430D-A515-050886A7B01E}" type="presOf" srcId="{DA33C5EE-8C79-4AC8-ADB4-3BA6B864A40D}" destId="{29E4256C-9BAF-450F-B97F-E593938A0352}" srcOrd="1" destOrd="0" presId="urn:microsoft.com/office/officeart/2016/7/layout/RepeatingBendingProcessNew"/>
    <dgm:cxn modelId="{68E485F0-C09C-4085-A076-14E6B7A271CF}" type="presOf" srcId="{AF4D563E-535F-4B9E-A9C8-78945B812A64}" destId="{DBB2DA26-C795-4E44-ACDC-BD4FACA9D918}" srcOrd="0" destOrd="0" presId="urn:microsoft.com/office/officeart/2016/7/layout/RepeatingBendingProcessNew"/>
    <dgm:cxn modelId="{51FE58F3-1F88-4552-B0FB-AE335E02EEBF}" type="presOf" srcId="{2BDB7DB1-0397-45C4-B6F5-7449B596A6B4}" destId="{33E1DC87-776E-434D-B66F-447DF2BBFBC9}" srcOrd="1" destOrd="0" presId="urn:microsoft.com/office/officeart/2016/7/layout/RepeatingBendingProcessNew"/>
    <dgm:cxn modelId="{90185CF5-D033-476A-B70F-51F4B080F696}" type="presOf" srcId="{6248D043-D5F5-49E0-8480-11791E79B2E7}" destId="{46A5F169-EB75-435A-A83E-676B1366C489}" srcOrd="0" destOrd="0" presId="urn:microsoft.com/office/officeart/2016/7/layout/RepeatingBendingProcessNew"/>
    <dgm:cxn modelId="{23D774FD-CE8A-4D08-93B1-AE0024A22224}" srcId="{5E9DDC49-663C-4E2E-9E53-9D65F424939E}" destId="{CFC3B656-867B-465A-901D-3D4D9A299D51}" srcOrd="4" destOrd="0" parTransId="{C1E38105-7426-48A6-B48C-3C0E18D6C338}" sibTransId="{2DC7AED7-40DD-4900-A381-51802402F21A}"/>
    <dgm:cxn modelId="{4FA54F0E-B648-4FCC-8890-185805933080}" type="presParOf" srcId="{B10BD2A1-DAD7-415A-A320-59D008C07F5A}" destId="{6FAF9710-9172-4246-A9D2-A6106E0FAB23}" srcOrd="0" destOrd="0" presId="urn:microsoft.com/office/officeart/2016/7/layout/RepeatingBendingProcessNew"/>
    <dgm:cxn modelId="{90DD1349-FA1C-426E-B697-DAC3BFE2D509}" type="presParOf" srcId="{B10BD2A1-DAD7-415A-A320-59D008C07F5A}" destId="{BA01D9B4-8E48-422F-B0C3-70FBDCF43143}" srcOrd="1" destOrd="0" presId="urn:microsoft.com/office/officeart/2016/7/layout/RepeatingBendingProcessNew"/>
    <dgm:cxn modelId="{75ADAB84-656B-44AD-8894-D806170C6EF5}" type="presParOf" srcId="{BA01D9B4-8E48-422F-B0C3-70FBDCF43143}" destId="{D75954C8-9A58-4E77-A4C7-2E18BEBC382D}" srcOrd="0" destOrd="0" presId="urn:microsoft.com/office/officeart/2016/7/layout/RepeatingBendingProcessNew"/>
    <dgm:cxn modelId="{67D25372-B8A6-4AB0-BDA9-25BEBCE3C0AB}" type="presParOf" srcId="{B10BD2A1-DAD7-415A-A320-59D008C07F5A}" destId="{794179D7-E2B3-4EC8-A29A-0CDC1C978A98}" srcOrd="2" destOrd="0" presId="urn:microsoft.com/office/officeart/2016/7/layout/RepeatingBendingProcessNew"/>
    <dgm:cxn modelId="{B27D98B4-C46F-4822-A79E-80EEA03C957B}" type="presParOf" srcId="{B10BD2A1-DAD7-415A-A320-59D008C07F5A}" destId="{D0F727ED-0624-4D8B-AF13-E08F1F111524}" srcOrd="3" destOrd="0" presId="urn:microsoft.com/office/officeart/2016/7/layout/RepeatingBendingProcessNew"/>
    <dgm:cxn modelId="{29DAD9BB-7321-4035-B35C-4B86DC3C9B1B}" type="presParOf" srcId="{D0F727ED-0624-4D8B-AF13-E08F1F111524}" destId="{64FDFF46-4F41-4910-90CB-A37D2E50FF47}" srcOrd="0" destOrd="0" presId="urn:microsoft.com/office/officeart/2016/7/layout/RepeatingBendingProcessNew"/>
    <dgm:cxn modelId="{383124DD-EA2C-4F78-A097-F95C1268D95B}" type="presParOf" srcId="{B10BD2A1-DAD7-415A-A320-59D008C07F5A}" destId="{B6897514-CCD8-4FA8-BFE5-C638B2F5655C}" srcOrd="4" destOrd="0" presId="urn:microsoft.com/office/officeart/2016/7/layout/RepeatingBendingProcessNew"/>
    <dgm:cxn modelId="{DD5D436E-2F57-46CB-A260-E34DE13D95A2}" type="presParOf" srcId="{B10BD2A1-DAD7-415A-A320-59D008C07F5A}" destId="{B84472F4-E1C0-4F5C-A087-3A758EE305C6}" srcOrd="5" destOrd="0" presId="urn:microsoft.com/office/officeart/2016/7/layout/RepeatingBendingProcessNew"/>
    <dgm:cxn modelId="{2C39D1A5-FDDD-4991-8C6F-4FC38D233EEA}" type="presParOf" srcId="{B84472F4-E1C0-4F5C-A087-3A758EE305C6}" destId="{29E4256C-9BAF-450F-B97F-E593938A0352}" srcOrd="0" destOrd="0" presId="urn:microsoft.com/office/officeart/2016/7/layout/RepeatingBendingProcessNew"/>
    <dgm:cxn modelId="{52BF20D2-9557-40A8-AA1F-57D234A9A130}" type="presParOf" srcId="{B10BD2A1-DAD7-415A-A320-59D008C07F5A}" destId="{FB019E81-7A96-4F9D-9B06-2816DAA3930C}" srcOrd="6" destOrd="0" presId="urn:microsoft.com/office/officeart/2016/7/layout/RepeatingBendingProcessNew"/>
    <dgm:cxn modelId="{B5D8218F-B517-4C08-911D-6DEA5245C250}" type="presParOf" srcId="{B10BD2A1-DAD7-415A-A320-59D008C07F5A}" destId="{46A5F169-EB75-435A-A83E-676B1366C489}" srcOrd="7" destOrd="0" presId="urn:microsoft.com/office/officeart/2016/7/layout/RepeatingBendingProcessNew"/>
    <dgm:cxn modelId="{D4C54764-2B54-4918-B1D9-6F451C64B2B2}" type="presParOf" srcId="{46A5F169-EB75-435A-A83E-676B1366C489}" destId="{1C8B0CCD-B017-4179-8919-6693B7799EDE}" srcOrd="0" destOrd="0" presId="urn:microsoft.com/office/officeart/2016/7/layout/RepeatingBendingProcessNew"/>
    <dgm:cxn modelId="{A87A364E-EC60-4FA3-B66F-4766E0285F3E}" type="presParOf" srcId="{B10BD2A1-DAD7-415A-A320-59D008C07F5A}" destId="{5C6FC288-3E00-426B-898B-EA412F91968C}" srcOrd="8" destOrd="0" presId="urn:microsoft.com/office/officeart/2016/7/layout/RepeatingBendingProcessNew"/>
    <dgm:cxn modelId="{39C96FEF-5974-4E56-83F1-86EF5C7FA10C}" type="presParOf" srcId="{B10BD2A1-DAD7-415A-A320-59D008C07F5A}" destId="{3953F5DA-A341-4899-A5E5-6D1DC4F664E4}" srcOrd="9" destOrd="0" presId="urn:microsoft.com/office/officeart/2016/7/layout/RepeatingBendingProcessNew"/>
    <dgm:cxn modelId="{85A7EC07-3CE1-49E4-8F78-860710FF0437}" type="presParOf" srcId="{3953F5DA-A341-4899-A5E5-6D1DC4F664E4}" destId="{6839C3D3-C821-4975-A834-E78C65CF44B0}" srcOrd="0" destOrd="0" presId="urn:microsoft.com/office/officeart/2016/7/layout/RepeatingBendingProcessNew"/>
    <dgm:cxn modelId="{DE712437-2BAC-4636-BC1D-D0A6C7FE836A}" type="presParOf" srcId="{B10BD2A1-DAD7-415A-A320-59D008C07F5A}" destId="{DBB2DA26-C795-4E44-ACDC-BD4FACA9D918}" srcOrd="10" destOrd="0" presId="urn:microsoft.com/office/officeart/2016/7/layout/RepeatingBendingProcessNew"/>
    <dgm:cxn modelId="{7F5D4682-E8D0-4ED6-9796-E9319E8C01F3}" type="presParOf" srcId="{B10BD2A1-DAD7-415A-A320-59D008C07F5A}" destId="{0A6E1283-4D55-40FC-BA57-B4BE26F17ADF}" srcOrd="11" destOrd="0" presId="urn:microsoft.com/office/officeart/2016/7/layout/RepeatingBendingProcessNew"/>
    <dgm:cxn modelId="{91BF498B-86C1-45B1-911E-970F31B14998}" type="presParOf" srcId="{0A6E1283-4D55-40FC-BA57-B4BE26F17ADF}" destId="{33E1DC87-776E-434D-B66F-447DF2BBFBC9}" srcOrd="0" destOrd="0" presId="urn:microsoft.com/office/officeart/2016/7/layout/RepeatingBendingProcessNew"/>
    <dgm:cxn modelId="{13708DD3-2200-414B-B502-A9C92A86EA2F}" type="presParOf" srcId="{B10BD2A1-DAD7-415A-A320-59D008C07F5A}" destId="{5BB2ED2D-76BD-4875-9DD1-176B23997A93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FE01-BB9D-4D9D-A516-D56BD6ACE982}">
      <dsp:nvSpPr>
        <dsp:cNvPr id="0" name=""/>
        <dsp:cNvSpPr/>
      </dsp:nvSpPr>
      <dsp:spPr>
        <a:xfrm>
          <a:off x="4501450" y="0"/>
          <a:ext cx="2094415" cy="20947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5EACA-22E4-4831-93A8-5D9A1AF32C9F}">
      <dsp:nvSpPr>
        <dsp:cNvPr id="0" name=""/>
        <dsp:cNvSpPr/>
      </dsp:nvSpPr>
      <dsp:spPr>
        <a:xfrm>
          <a:off x="4964385" y="756262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rPr>
            <a:t>A </a:t>
          </a:r>
          <a:r>
            <a:rPr lang="pt-PT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Ciência Abre... </a:t>
          </a: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4964385" y="756262"/>
        <a:ext cx="1163826" cy="581773"/>
      </dsp:txXfrm>
    </dsp:sp>
    <dsp:sp modelId="{EACF29F6-F0C3-495C-9260-AB59FF939999}">
      <dsp:nvSpPr>
        <dsp:cNvPr id="0" name=""/>
        <dsp:cNvSpPr/>
      </dsp:nvSpPr>
      <dsp:spPr>
        <a:xfrm>
          <a:off x="3919734" y="1203580"/>
          <a:ext cx="2094415" cy="20947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D3464-1169-451B-AAC4-36C779ED0848}">
      <dsp:nvSpPr>
        <dsp:cNvPr id="0" name=""/>
        <dsp:cNvSpPr/>
      </dsp:nvSpPr>
      <dsp:spPr>
        <a:xfrm>
          <a:off x="4385028" y="1966804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O RGPD Protege... </a:t>
          </a: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4385028" y="1966804"/>
        <a:ext cx="1163826" cy="581773"/>
      </dsp:txXfrm>
    </dsp:sp>
    <dsp:sp modelId="{76D93EDF-C986-474F-9121-41DB2DB1EB9F}">
      <dsp:nvSpPr>
        <dsp:cNvPr id="0" name=""/>
        <dsp:cNvSpPr/>
      </dsp:nvSpPr>
      <dsp:spPr>
        <a:xfrm>
          <a:off x="4650517" y="2551189"/>
          <a:ext cx="1799427" cy="18001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21FA5-B716-4DE3-96F7-456CB4F868C1}">
      <dsp:nvSpPr>
        <dsp:cNvPr id="0" name=""/>
        <dsp:cNvSpPr/>
      </dsp:nvSpPr>
      <dsp:spPr>
        <a:xfrm>
          <a:off x="4967138" y="3179087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 IA </a:t>
          </a:r>
          <a:r>
            <a:rPr lang="pt-PT" sz="180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Apr</a:t>
          </a:r>
          <a:r>
            <a:rPr lang="pt-PT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(e)</a:t>
          </a:r>
          <a:r>
            <a:rPr lang="pt-PT" sz="180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nde</a:t>
          </a:r>
          <a:r>
            <a:rPr lang="pt-PT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...</a:t>
          </a: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4967138" y="3179087"/>
        <a:ext cx="1163826" cy="581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B436F-9CA4-40F8-BE33-5F5C6FC71257}">
      <dsp:nvSpPr>
        <dsp:cNvPr id="0" name=""/>
        <dsp:cNvSpPr/>
      </dsp:nvSpPr>
      <dsp:spPr>
        <a:xfrm>
          <a:off x="3109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43B5C-D3B1-4072-8B7B-5193E7898A2E}">
      <dsp:nvSpPr>
        <dsp:cNvPr id="0" name=""/>
        <dsp:cNvSpPr/>
      </dsp:nvSpPr>
      <dsp:spPr>
        <a:xfrm>
          <a:off x="249808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🎯 Ambos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visam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proteger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os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direitos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fundamentais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liberdades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individuais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sp:txBody>
      <dsp:txXfrm>
        <a:off x="291102" y="1324865"/>
        <a:ext cx="2137703" cy="1327297"/>
      </dsp:txXfrm>
    </dsp:sp>
    <dsp:sp modelId="{6B483EB7-9F2E-4746-946E-90AC994559FC}">
      <dsp:nvSpPr>
        <dsp:cNvPr id="0" name=""/>
        <dsp:cNvSpPr/>
      </dsp:nvSpPr>
      <dsp:spPr>
        <a:xfrm>
          <a:off x="2716799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4BBAF-2A44-4498-A476-04883E6802CC}">
      <dsp:nvSpPr>
        <dsp:cNvPr id="0" name=""/>
        <dsp:cNvSpPr/>
      </dsp:nvSpPr>
      <dsp:spPr>
        <a:xfrm>
          <a:off x="2963498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🌍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Aplicam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-se a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empresas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da UE e fora dela com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atuação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no mercado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europeu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sp:txBody>
      <dsp:txXfrm>
        <a:off x="3004792" y="1324865"/>
        <a:ext cx="2137703" cy="1327297"/>
      </dsp:txXfrm>
    </dsp:sp>
    <dsp:sp modelId="{4A78B1FB-DE90-42AD-A8B7-D483D3B3A998}">
      <dsp:nvSpPr>
        <dsp:cNvPr id="0" name=""/>
        <dsp:cNvSpPr/>
      </dsp:nvSpPr>
      <dsp:spPr>
        <a:xfrm>
          <a:off x="5430488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D1AB6-A3BC-4652-94CA-A7F65901448C}">
      <dsp:nvSpPr>
        <dsp:cNvPr id="0" name=""/>
        <dsp:cNvSpPr/>
      </dsp:nvSpPr>
      <dsp:spPr>
        <a:xfrm>
          <a:off x="5677187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⚙️ São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tecnologicamente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neutros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: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aplicam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-se a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qualquer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sistema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ou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tecnologia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sp:txBody>
      <dsp:txXfrm>
        <a:off x="5718481" y="1324865"/>
        <a:ext cx="2137703" cy="1327297"/>
      </dsp:txXfrm>
    </dsp:sp>
    <dsp:sp modelId="{31E2E49B-29A4-4445-89F0-FC5E0EF52959}">
      <dsp:nvSpPr>
        <dsp:cNvPr id="0" name=""/>
        <dsp:cNvSpPr/>
      </dsp:nvSpPr>
      <dsp:spPr>
        <a:xfrm>
          <a:off x="8144177" y="1049206"/>
          <a:ext cx="2220291" cy="1409885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375D6-AFFC-49C3-9658-DE7166C6824F}">
      <dsp:nvSpPr>
        <dsp:cNvPr id="0" name=""/>
        <dsp:cNvSpPr/>
      </dsp:nvSpPr>
      <dsp:spPr>
        <a:xfrm>
          <a:off x="8390876" y="1283571"/>
          <a:ext cx="2220291" cy="14098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1B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🧭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Regulamento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de IA com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abordagem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mais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abrangente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não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limitada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 a dados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pessoais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.</a:t>
          </a:r>
        </a:p>
      </dsp:txBody>
      <dsp:txXfrm>
        <a:off x="8432170" y="1324865"/>
        <a:ext cx="2137703" cy="1327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0A746-DCAB-499F-895B-F41298841630}">
      <dsp:nvSpPr>
        <dsp:cNvPr id="0" name=""/>
        <dsp:cNvSpPr/>
      </dsp:nvSpPr>
      <dsp:spPr>
        <a:xfrm>
          <a:off x="3076" y="1024947"/>
          <a:ext cx="2196668" cy="1394884"/>
        </a:xfrm>
        <a:prstGeom prst="roundRect">
          <a:avLst>
            <a:gd name="adj" fmla="val 10000"/>
          </a:avLst>
        </a:prstGeom>
        <a:solidFill>
          <a:srgbClr val="0071B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A03CD-FEB0-49E3-A7CB-AB332AE91A78}">
      <dsp:nvSpPr>
        <dsp:cNvPr id="0" name=""/>
        <dsp:cNvSpPr/>
      </dsp:nvSpPr>
      <dsp:spPr>
        <a:xfrm>
          <a:off x="247150" y="1256818"/>
          <a:ext cx="2196668" cy="1394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kern="1200" dirty="0"/>
            <a:t>📌 RGPD protege dados </a:t>
          </a:r>
          <a:r>
            <a:rPr lang="en-US" sz="1400" kern="1200" dirty="0" err="1"/>
            <a:t>pessoais</a:t>
          </a:r>
          <a:r>
            <a:rPr lang="en-US" sz="1400" kern="1200" dirty="0"/>
            <a:t> — </a:t>
          </a:r>
          <a:r>
            <a:rPr lang="en-US" sz="1400" kern="1200" dirty="0" err="1"/>
            <a:t>foco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privacidade</a:t>
          </a:r>
          <a:r>
            <a:rPr lang="en-US" sz="1400" kern="1200" dirty="0"/>
            <a:t>.</a:t>
          </a:r>
        </a:p>
      </dsp:txBody>
      <dsp:txXfrm>
        <a:off x="288005" y="1297673"/>
        <a:ext cx="2114958" cy="1313174"/>
      </dsp:txXfrm>
    </dsp:sp>
    <dsp:sp modelId="{B6D7F539-414B-459C-A162-6FE72B75A567}">
      <dsp:nvSpPr>
        <dsp:cNvPr id="0" name=""/>
        <dsp:cNvSpPr/>
      </dsp:nvSpPr>
      <dsp:spPr>
        <a:xfrm>
          <a:off x="2687893" y="1024947"/>
          <a:ext cx="2196668" cy="1394884"/>
        </a:xfrm>
        <a:prstGeom prst="roundRect">
          <a:avLst>
            <a:gd name="adj" fmla="val 10000"/>
          </a:avLst>
        </a:prstGeom>
        <a:solidFill>
          <a:srgbClr val="0071B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E9721-FAC9-4E55-9C95-B5E6D1C10069}">
      <dsp:nvSpPr>
        <dsp:cNvPr id="0" name=""/>
        <dsp:cNvSpPr/>
      </dsp:nvSpPr>
      <dsp:spPr>
        <a:xfrm>
          <a:off x="2931967" y="1256818"/>
          <a:ext cx="2196668" cy="1394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kern="1200" dirty="0"/>
            <a:t>⚠️ </a:t>
          </a:r>
          <a:r>
            <a:rPr lang="en-US" sz="1400" kern="1200" dirty="0" err="1"/>
            <a:t>Regulamento</a:t>
          </a:r>
          <a:r>
            <a:rPr lang="en-US" sz="1400" kern="1200" dirty="0"/>
            <a:t> IA </a:t>
          </a:r>
          <a:r>
            <a:rPr lang="en-US" sz="1400" kern="1200" dirty="0" err="1"/>
            <a:t>regula</a:t>
          </a:r>
          <a:r>
            <a:rPr lang="en-US" sz="1400" kern="1200" dirty="0"/>
            <a:t> </a:t>
          </a:r>
          <a:r>
            <a:rPr lang="en-US" sz="1400" kern="1200" dirty="0" err="1"/>
            <a:t>riscos</a:t>
          </a:r>
          <a:r>
            <a:rPr lang="en-US" sz="1400" kern="1200" dirty="0"/>
            <a:t> de IA, </a:t>
          </a:r>
          <a:r>
            <a:rPr lang="en-US" sz="1400" kern="1200" dirty="0" err="1"/>
            <a:t>mesmo</a:t>
          </a:r>
          <a:r>
            <a:rPr lang="en-US" sz="1400" kern="1200" dirty="0"/>
            <a:t> </a:t>
          </a:r>
          <a:r>
            <a:rPr lang="en-US" sz="1400" kern="1200" dirty="0" err="1"/>
            <a:t>sem</a:t>
          </a:r>
          <a:r>
            <a:rPr lang="en-US" sz="1400" kern="1200" dirty="0"/>
            <a:t> dados </a:t>
          </a:r>
          <a:r>
            <a:rPr lang="en-US" sz="1400" kern="1200" dirty="0" err="1"/>
            <a:t>pessoais</a:t>
          </a:r>
          <a:r>
            <a:rPr lang="en-US" sz="1400" kern="1200" dirty="0"/>
            <a:t>.</a:t>
          </a:r>
        </a:p>
      </dsp:txBody>
      <dsp:txXfrm>
        <a:off x="2972822" y="1297673"/>
        <a:ext cx="2114958" cy="1313174"/>
      </dsp:txXfrm>
    </dsp:sp>
    <dsp:sp modelId="{F3B9CF12-8582-4B22-ABB8-ABF931E53449}">
      <dsp:nvSpPr>
        <dsp:cNvPr id="0" name=""/>
        <dsp:cNvSpPr/>
      </dsp:nvSpPr>
      <dsp:spPr>
        <a:xfrm>
          <a:off x="5372710" y="1024947"/>
          <a:ext cx="2196668" cy="1394884"/>
        </a:xfrm>
        <a:prstGeom prst="roundRect">
          <a:avLst>
            <a:gd name="adj" fmla="val 10000"/>
          </a:avLst>
        </a:prstGeom>
        <a:solidFill>
          <a:srgbClr val="0071B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31D42D-E5D6-4D4B-8D52-261CBB013DB6}">
      <dsp:nvSpPr>
        <dsp:cNvPr id="0" name=""/>
        <dsp:cNvSpPr/>
      </dsp:nvSpPr>
      <dsp:spPr>
        <a:xfrm>
          <a:off x="5616784" y="1256818"/>
          <a:ext cx="2196668" cy="1394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⚠️ RGPD </a:t>
          </a:r>
          <a:r>
            <a:rPr lang="en-US" sz="1400" kern="1200" dirty="0" err="1"/>
            <a:t>prevê</a:t>
          </a:r>
          <a:r>
            <a:rPr lang="en-US" sz="1400" kern="1200" dirty="0"/>
            <a:t> a </a:t>
          </a:r>
          <a:r>
            <a:rPr lang="en-US" sz="1400" kern="1200" dirty="0" err="1"/>
            <a:t>necessidade</a:t>
          </a:r>
          <a:r>
            <a:rPr lang="en-US" sz="1400" kern="1200" dirty="0"/>
            <a:t> de </a:t>
          </a:r>
          <a:r>
            <a:rPr lang="en-US" sz="1400" kern="1200" dirty="0" err="1"/>
            <a:t>livro</a:t>
          </a:r>
          <a:r>
            <a:rPr lang="en-US" sz="1400" kern="1200" dirty="0"/>
            <a:t> de </a:t>
          </a:r>
          <a:r>
            <a:rPr lang="en-US" sz="1400" kern="1200" dirty="0" err="1"/>
            <a:t>registos</a:t>
          </a:r>
          <a:endParaRPr lang="en-US" sz="1400" kern="1200" dirty="0"/>
        </a:p>
      </dsp:txBody>
      <dsp:txXfrm>
        <a:off x="5657639" y="1297673"/>
        <a:ext cx="2114958" cy="1313174"/>
      </dsp:txXfrm>
    </dsp:sp>
    <dsp:sp modelId="{78884B68-F925-417D-B2B0-8DAB1923B186}">
      <dsp:nvSpPr>
        <dsp:cNvPr id="0" name=""/>
        <dsp:cNvSpPr/>
      </dsp:nvSpPr>
      <dsp:spPr>
        <a:xfrm>
          <a:off x="8057527" y="1024947"/>
          <a:ext cx="2196668" cy="1394884"/>
        </a:xfrm>
        <a:prstGeom prst="roundRect">
          <a:avLst>
            <a:gd name="adj" fmla="val 10000"/>
          </a:avLst>
        </a:prstGeom>
        <a:solidFill>
          <a:srgbClr val="0071B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1AA88-C47A-4255-A279-0DE88BC25D18}">
      <dsp:nvSpPr>
        <dsp:cNvPr id="0" name=""/>
        <dsp:cNvSpPr/>
      </dsp:nvSpPr>
      <dsp:spPr>
        <a:xfrm>
          <a:off x="8301601" y="1256818"/>
          <a:ext cx="2196668" cy="1394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kern="1200" dirty="0"/>
            <a:t>📅 RGPD </a:t>
          </a:r>
          <a:r>
            <a:rPr lang="en-US" sz="1400" kern="1200" dirty="0" err="1"/>
            <a:t>está</a:t>
          </a:r>
          <a:r>
            <a:rPr lang="en-US" sz="1400" kern="1200" dirty="0"/>
            <a:t> </a:t>
          </a:r>
          <a:r>
            <a:rPr lang="en-US" sz="1400" kern="1200" dirty="0" err="1"/>
            <a:t>em</a:t>
          </a:r>
          <a:r>
            <a:rPr lang="en-US" sz="1400" kern="1200" dirty="0"/>
            <a:t> vigor </a:t>
          </a:r>
          <a:r>
            <a:rPr lang="en-US" sz="1400" kern="1200" dirty="0" err="1"/>
            <a:t>desde</a:t>
          </a:r>
          <a:r>
            <a:rPr lang="en-US" sz="1400" kern="1200" dirty="0"/>
            <a:t> 2018; </a:t>
          </a:r>
          <a:r>
            <a:rPr lang="en-US" sz="1400" kern="1200" dirty="0" err="1"/>
            <a:t>Regulamento</a:t>
          </a:r>
          <a:r>
            <a:rPr lang="en-US" sz="1400" kern="1200" dirty="0"/>
            <a:t> IA </a:t>
          </a:r>
          <a:r>
            <a:rPr lang="en-US" sz="1400" kern="1200" dirty="0" err="1"/>
            <a:t>entra</a:t>
          </a:r>
          <a:r>
            <a:rPr lang="en-US" sz="1400" kern="1200" dirty="0"/>
            <a:t> </a:t>
          </a:r>
          <a:r>
            <a:rPr lang="en-US" sz="1400" kern="1200" dirty="0" err="1"/>
            <a:t>em</a:t>
          </a:r>
          <a:r>
            <a:rPr lang="en-US" sz="1400" kern="1200" dirty="0"/>
            <a:t> vigor </a:t>
          </a:r>
          <a:r>
            <a:rPr lang="en-US" sz="1400" kern="1200" dirty="0" err="1"/>
            <a:t>faseadamente</a:t>
          </a:r>
          <a:r>
            <a:rPr lang="en-US" sz="1400" kern="1200" dirty="0"/>
            <a:t>:</a:t>
          </a:r>
        </a:p>
      </dsp:txBody>
      <dsp:txXfrm>
        <a:off x="8342456" y="1297673"/>
        <a:ext cx="2114958" cy="1313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D8A57-252A-4018-B17B-DCCBCA5B75AD}">
      <dsp:nvSpPr>
        <dsp:cNvPr id="0" name=""/>
        <dsp:cNvSpPr/>
      </dsp:nvSpPr>
      <dsp:spPr>
        <a:xfrm>
          <a:off x="0" y="0"/>
          <a:ext cx="8374200" cy="754402"/>
        </a:xfrm>
        <a:prstGeom prst="roundRect">
          <a:avLst>
            <a:gd name="adj" fmla="val 10000"/>
          </a:avLst>
        </a:prstGeom>
        <a:solidFill>
          <a:srgbClr val="0071B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✅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Avaliação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conformidade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declaração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conformidade</a:t>
          </a:r>
          <a:endParaRPr lang="en-US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2096" y="22096"/>
        <a:ext cx="7471875" cy="710210"/>
      </dsp:txXfrm>
    </dsp:sp>
    <dsp:sp modelId="{ABDC6914-13DB-4C67-9B6E-1C34AF75F3E9}">
      <dsp:nvSpPr>
        <dsp:cNvPr id="0" name=""/>
        <dsp:cNvSpPr/>
      </dsp:nvSpPr>
      <dsp:spPr>
        <a:xfrm>
          <a:off x="625346" y="859181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📊 Sistema de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gestão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qualidade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documentação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técnica</a:t>
          </a:r>
          <a:endParaRPr lang="en-US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47442" y="881277"/>
        <a:ext cx="7214300" cy="710210"/>
      </dsp:txXfrm>
    </dsp:sp>
    <dsp:sp modelId="{F41B3FE5-5678-4BD2-813C-6355766ECFDB}">
      <dsp:nvSpPr>
        <dsp:cNvPr id="0" name=""/>
        <dsp:cNvSpPr/>
      </dsp:nvSpPr>
      <dsp:spPr>
        <a:xfrm>
          <a:off x="1250692" y="1718362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👁️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Supervisão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humana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durante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todo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o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ciclo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vida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do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sistema</a:t>
          </a:r>
          <a:endParaRPr lang="en-US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272788" y="1740458"/>
        <a:ext cx="7214300" cy="710210"/>
      </dsp:txXfrm>
    </dsp:sp>
    <dsp:sp modelId="{0E309B5D-3742-47B6-B59B-5566DE606DD7}">
      <dsp:nvSpPr>
        <dsp:cNvPr id="0" name=""/>
        <dsp:cNvSpPr/>
      </dsp:nvSpPr>
      <dsp:spPr>
        <a:xfrm>
          <a:off x="1876038" y="2577543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📈 Monitorização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pós-comercialização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registos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automáticos</a:t>
          </a:r>
          <a:endParaRPr lang="en-US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898134" y="2599639"/>
        <a:ext cx="7214300" cy="710210"/>
      </dsp:txXfrm>
    </dsp:sp>
    <dsp:sp modelId="{C4B07B8E-6987-4A65-B926-0172A8458388}">
      <dsp:nvSpPr>
        <dsp:cNvPr id="0" name=""/>
        <dsp:cNvSpPr/>
      </dsp:nvSpPr>
      <dsp:spPr>
        <a:xfrm>
          <a:off x="2501384" y="3436724"/>
          <a:ext cx="8374200" cy="754402"/>
        </a:xfrm>
        <a:prstGeom prst="roundRect">
          <a:avLst>
            <a:gd name="adj" fmla="val 10000"/>
          </a:avLst>
        </a:prstGeom>
        <a:solidFill>
          <a:srgbClr val="0071B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🛑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Obrigação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suspender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uso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em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caso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900" kern="1200" dirty="0" err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incidente</a:t>
          </a:r>
          <a:r>
            <a:rPr lang="en-US" sz="1900" kern="1200" dirty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grave</a:t>
          </a:r>
        </a:p>
      </dsp:txBody>
      <dsp:txXfrm>
        <a:off x="2523480" y="3458820"/>
        <a:ext cx="7214300" cy="710210"/>
      </dsp:txXfrm>
    </dsp:sp>
    <dsp:sp modelId="{011CEF6F-6CD1-4665-BF40-781B03A290FD}">
      <dsp:nvSpPr>
        <dsp:cNvPr id="0" name=""/>
        <dsp:cNvSpPr/>
      </dsp:nvSpPr>
      <dsp:spPr>
        <a:xfrm>
          <a:off x="7883838" y="551133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7994169" y="551133"/>
        <a:ext cx="269699" cy="368997"/>
      </dsp:txXfrm>
    </dsp:sp>
    <dsp:sp modelId="{63CE807A-3446-432F-AFF3-D5ABDF83153E}">
      <dsp:nvSpPr>
        <dsp:cNvPr id="0" name=""/>
        <dsp:cNvSpPr/>
      </dsp:nvSpPr>
      <dsp:spPr>
        <a:xfrm>
          <a:off x="8509184" y="1410314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8619515" y="1410314"/>
        <a:ext cx="269699" cy="368997"/>
      </dsp:txXfrm>
    </dsp:sp>
    <dsp:sp modelId="{BF4EFB63-FD0D-482B-B800-9CF69AE988A1}">
      <dsp:nvSpPr>
        <dsp:cNvPr id="0" name=""/>
        <dsp:cNvSpPr/>
      </dsp:nvSpPr>
      <dsp:spPr>
        <a:xfrm>
          <a:off x="9134530" y="2256921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9244861" y="2256921"/>
        <a:ext cx="269699" cy="368997"/>
      </dsp:txXfrm>
    </dsp:sp>
    <dsp:sp modelId="{BCF1B28C-3F4D-4B43-88B6-33E8CF20174A}">
      <dsp:nvSpPr>
        <dsp:cNvPr id="0" name=""/>
        <dsp:cNvSpPr/>
      </dsp:nvSpPr>
      <dsp:spPr>
        <a:xfrm>
          <a:off x="9759877" y="3124485"/>
          <a:ext cx="490361" cy="490361"/>
        </a:xfrm>
        <a:prstGeom prst="downArrow">
          <a:avLst>
            <a:gd name="adj1" fmla="val 55000"/>
            <a:gd name="adj2" fmla="val 45000"/>
          </a:avLst>
        </a:prstGeom>
        <a:solidFill>
          <a:srgbClr val="0071B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1B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9870208" y="3124485"/>
        <a:ext cx="269699" cy="368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1D9B4-8E48-422F-B0C3-70FBDCF43143}">
      <dsp:nvSpPr>
        <dsp:cNvPr id="0" name=""/>
        <dsp:cNvSpPr/>
      </dsp:nvSpPr>
      <dsp:spPr>
        <a:xfrm>
          <a:off x="2177677" y="1122841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2400263" y="1166057"/>
        <a:ext cx="0" cy="0"/>
      </dsp:txXfrm>
    </dsp:sp>
    <dsp:sp modelId="{6FAF9710-9172-4246-A9D2-A6106E0FAB23}">
      <dsp:nvSpPr>
        <dsp:cNvPr id="0" name=""/>
        <dsp:cNvSpPr/>
      </dsp:nvSpPr>
      <dsp:spPr>
        <a:xfrm>
          <a:off x="2032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1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agosto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2024: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entrada formal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em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vigor</a:t>
          </a:r>
        </a:p>
      </dsp:txBody>
      <dsp:txXfrm>
        <a:off x="2032" y="515327"/>
        <a:ext cx="2177444" cy="1306466"/>
      </dsp:txXfrm>
    </dsp:sp>
    <dsp:sp modelId="{D0F727ED-0624-4D8B-AF13-E08F1F111524}">
      <dsp:nvSpPr>
        <dsp:cNvPr id="0" name=""/>
        <dsp:cNvSpPr/>
      </dsp:nvSpPr>
      <dsp:spPr>
        <a:xfrm>
          <a:off x="4855934" y="1122841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5078520" y="1166057"/>
        <a:ext cx="0" cy="0"/>
      </dsp:txXfrm>
    </dsp:sp>
    <dsp:sp modelId="{794179D7-E2B3-4EC8-A29A-0CDC1C978A98}">
      <dsp:nvSpPr>
        <dsp:cNvPr id="0" name=""/>
        <dsp:cNvSpPr/>
      </dsp:nvSpPr>
      <dsp:spPr>
        <a:xfrm>
          <a:off x="2680289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novembro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2024: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nomeação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entidades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supervisoras</a:t>
          </a:r>
          <a:endParaRPr lang="en-US" sz="1200" kern="1200" dirty="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680289" y="515327"/>
        <a:ext cx="2177444" cy="1306466"/>
      </dsp:txXfrm>
    </dsp:sp>
    <dsp:sp modelId="{B84472F4-E1C0-4F5C-A087-3A758EE305C6}">
      <dsp:nvSpPr>
        <dsp:cNvPr id="0" name=""/>
        <dsp:cNvSpPr/>
      </dsp:nvSpPr>
      <dsp:spPr>
        <a:xfrm>
          <a:off x="7534192" y="1122841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7756777" y="1166057"/>
        <a:ext cx="0" cy="0"/>
      </dsp:txXfrm>
    </dsp:sp>
    <dsp:sp modelId="{B6897514-CCD8-4FA8-BFE5-C638B2F5655C}">
      <dsp:nvSpPr>
        <dsp:cNvPr id="0" name=""/>
        <dsp:cNvSpPr/>
      </dsp:nvSpPr>
      <dsp:spPr>
        <a:xfrm>
          <a:off x="5358547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fevereiro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2025: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proibições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específicas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práticas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abusivas</a:t>
          </a:r>
          <a:endParaRPr lang="en-US" sz="1200" kern="1200" dirty="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358547" y="515327"/>
        <a:ext cx="2177444" cy="1306466"/>
      </dsp:txXfrm>
    </dsp:sp>
    <dsp:sp modelId="{46A5F169-EB75-435A-A83E-676B1366C489}">
      <dsp:nvSpPr>
        <dsp:cNvPr id="0" name=""/>
        <dsp:cNvSpPr/>
      </dsp:nvSpPr>
      <dsp:spPr>
        <a:xfrm>
          <a:off x="1090755" y="1819994"/>
          <a:ext cx="8034771" cy="470212"/>
        </a:xfrm>
        <a:custGeom>
          <a:avLst/>
          <a:gdLst/>
          <a:ahLst/>
          <a:cxnLst/>
          <a:rect l="0" t="0" r="0" b="0"/>
          <a:pathLst>
            <a:path>
              <a:moveTo>
                <a:pt x="8034771" y="0"/>
              </a:moveTo>
              <a:lnTo>
                <a:pt x="8034771" y="252206"/>
              </a:lnTo>
              <a:lnTo>
                <a:pt x="0" y="252206"/>
              </a:lnTo>
              <a:lnTo>
                <a:pt x="0" y="470212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4906881" y="2052596"/>
        <a:ext cx="0" cy="0"/>
      </dsp:txXfrm>
    </dsp:sp>
    <dsp:sp modelId="{FB019E81-7A96-4F9D-9B06-2816DAA3930C}">
      <dsp:nvSpPr>
        <dsp:cNvPr id="0" name=""/>
        <dsp:cNvSpPr/>
      </dsp:nvSpPr>
      <dsp:spPr>
        <a:xfrm>
          <a:off x="8036804" y="51532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maio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2025: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códigos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prática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para GPAI</a:t>
          </a:r>
        </a:p>
      </dsp:txBody>
      <dsp:txXfrm>
        <a:off x="8036804" y="515327"/>
        <a:ext cx="2177444" cy="1306466"/>
      </dsp:txXfrm>
    </dsp:sp>
    <dsp:sp modelId="{3953F5DA-A341-4899-A5E5-6D1DC4F664E4}">
      <dsp:nvSpPr>
        <dsp:cNvPr id="0" name=""/>
        <dsp:cNvSpPr/>
      </dsp:nvSpPr>
      <dsp:spPr>
        <a:xfrm>
          <a:off x="2177677" y="2930120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2400263" y="2973336"/>
        <a:ext cx="0" cy="0"/>
      </dsp:txXfrm>
    </dsp:sp>
    <dsp:sp modelId="{5C6FC288-3E00-426B-898B-EA412F91968C}">
      <dsp:nvSpPr>
        <dsp:cNvPr id="0" name=""/>
        <dsp:cNvSpPr/>
      </dsp:nvSpPr>
      <dsp:spPr>
        <a:xfrm>
          <a:off x="2032" y="232260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fevereiro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2026: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diretrizes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para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sistemas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alto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risco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(Art. 6.º)</a:t>
          </a:r>
        </a:p>
      </dsp:txBody>
      <dsp:txXfrm>
        <a:off x="2032" y="2322607"/>
        <a:ext cx="2177444" cy="1306466"/>
      </dsp:txXfrm>
    </dsp:sp>
    <dsp:sp modelId="{0A6E1283-4D55-40FC-BA57-B4BE26F17ADF}">
      <dsp:nvSpPr>
        <dsp:cNvPr id="0" name=""/>
        <dsp:cNvSpPr/>
      </dsp:nvSpPr>
      <dsp:spPr>
        <a:xfrm>
          <a:off x="4855934" y="2930120"/>
          <a:ext cx="47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212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5078520" y="2973336"/>
        <a:ext cx="0" cy="0"/>
      </dsp:txXfrm>
    </dsp:sp>
    <dsp:sp modelId="{DBB2DA26-C795-4E44-ACDC-BD4FACA9D918}">
      <dsp:nvSpPr>
        <dsp:cNvPr id="0" name=""/>
        <dsp:cNvSpPr/>
      </dsp:nvSpPr>
      <dsp:spPr>
        <a:xfrm>
          <a:off x="2680289" y="232260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agosto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2026: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aplicação</a:t>
          </a:r>
          <a:r>
            <a:rPr lang="en-US" sz="1200" b="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das </a:t>
          </a:r>
          <a:r>
            <a:rPr lang="en-US" sz="1200" b="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restantes</a:t>
          </a:r>
          <a:r>
            <a:rPr lang="en-US" sz="1200" b="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200" b="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regras</a:t>
          </a:r>
          <a:endParaRPr lang="en-US" sz="1200" b="0" kern="1200" dirty="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680289" y="2322607"/>
        <a:ext cx="2177444" cy="1306466"/>
      </dsp:txXfrm>
    </dsp:sp>
    <dsp:sp modelId="{5BB2ED2D-76BD-4875-9DD1-176B23997A93}">
      <dsp:nvSpPr>
        <dsp:cNvPr id="0" name=""/>
        <dsp:cNvSpPr/>
      </dsp:nvSpPr>
      <dsp:spPr>
        <a:xfrm>
          <a:off x="5358547" y="2322607"/>
          <a:ext cx="2177444" cy="1306466"/>
        </a:xfrm>
        <a:prstGeom prst="rect">
          <a:avLst/>
        </a:prstGeom>
        <a:noFill/>
        <a:ln w="31750" cap="flat" cmpd="sng" algn="ctr">
          <a:solidFill>
            <a:srgbClr val="007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7" tIns="111997" rIns="106697" bIns="1119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2 </a:t>
          </a:r>
          <a:r>
            <a:rPr lang="en-US" sz="1200" b="1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agosto</a:t>
          </a:r>
          <a:r>
            <a:rPr lang="en-US" sz="1200" b="1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2027: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aplicação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do Art. 6.º n.º 1 (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sistemas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de IA de alto </a:t>
          </a:r>
          <a:r>
            <a:rPr lang="en-US" sz="1200" kern="1200" dirty="0" err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risco</a:t>
          </a:r>
          <a:r>
            <a:rPr lang="en-US" sz="12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)</a:t>
          </a:r>
        </a:p>
      </dsp:txBody>
      <dsp:txXfrm>
        <a:off x="5358547" y="2322607"/>
        <a:ext cx="2177444" cy="130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582385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5823858" cy="1015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63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AD53-E932-401E-A122-3D3F4FFA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0C6-D516-B37B-8AAA-E39E733F6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17D14-B321-2399-5274-7A5E071C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A5CF1-905F-7284-6217-88064EDE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5CB5D-E4F7-49E0-C509-680AF8E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7EFA7-0A6D-DEEB-3893-0312292D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40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7A29-9EEA-1316-5D53-55A3A212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395AA-77B7-D7F7-2B74-9F701AD3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214D1-9416-4017-08B0-9FEBBFBBD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0D7F-8FAD-8EA8-9DCD-070CCB02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D46C-8F31-019D-D20D-CE9F3721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F0E82-C626-E7E8-142F-68F6F377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16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BD97F5-11E5-F533-F40F-613BED1DC53F}"/>
              </a:ext>
            </a:extLst>
          </p:cNvPr>
          <p:cNvSpPr txBox="1">
            <a:spLocks/>
          </p:cNvSpPr>
          <p:nvPr userDrawn="1"/>
        </p:nvSpPr>
        <p:spPr>
          <a:xfrm>
            <a:off x="968828" y="2324100"/>
            <a:ext cx="8149046" cy="180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err="1"/>
              <a:t>Obrigado</a:t>
            </a:r>
            <a:r>
              <a:rPr lang="en-US" sz="7200"/>
              <a:t>!</a:t>
            </a:r>
            <a:endParaRPr lang="pt-PT" sz="720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1C2D8A-2A22-09A3-7465-FFC90DEFCDEF}"/>
              </a:ext>
            </a:extLst>
          </p:cNvPr>
          <p:cNvSpPr txBox="1">
            <a:spLocks/>
          </p:cNvSpPr>
          <p:nvPr userDrawn="1"/>
        </p:nvSpPr>
        <p:spPr>
          <a:xfrm>
            <a:off x="3815843" y="4603011"/>
            <a:ext cx="1976609" cy="4173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/>
              <a:t>fccn.pt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F68DBD-350F-E02C-0286-94187BCAC75B}"/>
              </a:ext>
            </a:extLst>
          </p:cNvPr>
          <p:cNvCxnSpPr>
            <a:cxnSpLocks/>
          </p:cNvCxnSpPr>
          <p:nvPr userDrawn="1"/>
        </p:nvCxnSpPr>
        <p:spPr>
          <a:xfrm>
            <a:off x="3492795" y="453390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035A2E1-87B3-C3AB-3BD9-6CB89E437846}"/>
              </a:ext>
            </a:extLst>
          </p:cNvPr>
          <p:cNvSpPr txBox="1">
            <a:spLocks/>
          </p:cNvSpPr>
          <p:nvPr userDrawn="1"/>
        </p:nvSpPr>
        <p:spPr>
          <a:xfrm>
            <a:off x="1157960" y="4603011"/>
            <a:ext cx="2157363" cy="4173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/>
              <a:t>jornadas.fccn.pt</a:t>
            </a:r>
          </a:p>
        </p:txBody>
      </p:sp>
    </p:spTree>
    <p:extLst>
      <p:ext uri="{BB962C8B-B14F-4D97-AF65-F5344CB8AC3E}">
        <p14:creationId xmlns:p14="http://schemas.microsoft.com/office/powerpoint/2010/main" val="392633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Zapping FCC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966" y="1619794"/>
            <a:ext cx="5963194" cy="1371600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966" y="3089367"/>
            <a:ext cx="5963194" cy="20508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691F23-C6D0-5A2E-5E65-59C0011F2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363" y="1077913"/>
            <a:ext cx="4551362" cy="455295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491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814904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8149046" cy="1015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25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814904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8149046" cy="1015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91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25A1-EE27-7D16-8B49-096DC270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6BDA-7102-2753-293D-39EF2464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E76B-A805-DBFF-1ABB-13419085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FA09-759F-01FD-8776-0D532DB5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DC7E-6D50-88BA-FB8C-CA47954E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4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94EE-B9C7-E786-E9B8-7D901B05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FE7B4-0E5A-3449-C715-58450547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2F3D-9E64-0A66-6704-09B7B000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5E27-7F03-3829-1205-6D165C2F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3F9D-17B9-5B7B-9663-A4536A8D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92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84A7-A426-B333-8E44-0C5D1BF2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FF60-558F-C205-1AE9-FE21D34ED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0549C-3E88-95CE-4AF9-2E6585560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6D5FA-D0A1-C282-01C4-5D7FF4B4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9B5A2-0CCE-CEB1-34BF-71272CD5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C25AD-F8B6-49D8-EC3B-2047D015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52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BA26-D8F6-8AB5-3888-77873B72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EB07-45CE-BE56-20E4-423EDDDA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46D42-209C-B0A1-A0F0-3195657C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6A52F-1595-8466-1E5B-CC02EB9A7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503E2-10F2-88BB-8707-9DCACBCE7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D2F6F-921F-317A-D71E-944B83C4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11475-71A1-81E3-7568-9D0D99D0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E64C9-8154-274A-8248-4071CA66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1B95-C553-7597-056E-87E01620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E3450-4A8B-4AA3-7912-D860069C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00CDD-6017-BF20-684C-5A6F2957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ABCB6-FE12-A61D-3D70-34592D62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456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4D3E-FEE0-42F3-5DC9-128EF25A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15/05/2025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2276D-93EC-959E-7A2B-B2F64771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3841D-8F41-1BB5-82EF-057A601D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43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87042-474B-453C-B368-2B69AE45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94030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8610-14AE-C944-5384-D4C0545F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AA6F-F6A9-2CF1-F50F-5CF44F898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2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3B643C-602F-4070-8BF1-886AABBA0888}" type="datetimeFigureOut">
              <a:rPr lang="pt-PT" smtClean="0"/>
              <a:pPr/>
              <a:t>15/05/2025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016B-85F0-09E2-CE59-730DD23AC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468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B589-2449-DEFF-B528-437E423D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6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A08F8-F583-444E-9EF0-5B6EB084982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1E58-1E39-8C02-10C8-F6771DCF8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755" y="1406013"/>
            <a:ext cx="6567947" cy="2815875"/>
          </a:xfrm>
        </p:spPr>
        <p:txBody>
          <a:bodyPr>
            <a:normAutofit fontScale="90000"/>
          </a:bodyPr>
          <a:lstStyle/>
          <a:p>
            <a:r>
              <a:rPr lang="pt-PT" sz="3600" b="0" i="1" dirty="0"/>
              <a:t>RGPD &amp; Regulamento IA na Ciência Aberta</a:t>
            </a:r>
            <a:br>
              <a:rPr lang="pt-PT" sz="3600" i="1" dirty="0"/>
            </a:br>
            <a:br>
              <a:rPr lang="pt-PT" sz="3600" i="1" dirty="0"/>
            </a:br>
            <a:r>
              <a:rPr lang="pt-PT" sz="3600" b="1" dirty="0"/>
              <a:t>Todos juntos pela Conformidade</a:t>
            </a:r>
            <a:br>
              <a:rPr lang="pt-PT" sz="3600" dirty="0"/>
            </a:br>
            <a:endParaRPr lang="pt-PT" sz="36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CFB3B03-C644-6AE3-5C13-2E48AE0F84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7550" y="4313238"/>
            <a:ext cx="6075363" cy="93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/>
              <a:t>Equipa de Proteção de Dados:</a:t>
            </a:r>
          </a:p>
          <a:p>
            <a:r>
              <a:rPr lang="pt-PT" sz="1400" dirty="0"/>
              <a:t>Artur Gaspar </a:t>
            </a:r>
          </a:p>
          <a:p>
            <a:r>
              <a:rPr lang="pt-PT" sz="1400" dirty="0"/>
              <a:t>Margarida Vaz  | Petra Fernandes</a:t>
            </a:r>
            <a:endParaRPr lang="pt-PT" sz="2000" dirty="0"/>
          </a:p>
        </p:txBody>
      </p:sp>
      <p:pic>
        <p:nvPicPr>
          <p:cNvPr id="6" name="Imagem 5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63D53135-F122-A606-3334-7CAEB2F5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5" y="4980263"/>
            <a:ext cx="1504487" cy="209057"/>
          </a:xfrm>
          <a:prstGeom prst="rect">
            <a:avLst/>
          </a:prstGeom>
        </p:spPr>
      </p:pic>
      <p:pic>
        <p:nvPicPr>
          <p:cNvPr id="13" name="Imagem 12" descr="Uma imagem com Tipo de letra, Gráficos, design, tipografia&#10;&#10;Os conteúdos gerados por IA poderão estar incorretos.">
            <a:extLst>
              <a:ext uri="{FF2B5EF4-FFF2-40B4-BE49-F238E27FC236}">
                <a16:creationId xmlns:a16="http://schemas.microsoft.com/office/drawing/2014/main" id="{EE713AE9-66BE-E65F-C5A4-7B0AB92E7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7" y="4634763"/>
            <a:ext cx="502921" cy="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8B06-985E-22CF-F48C-674ACB2D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EF0FD5D-A54F-194B-AE33-8FEF5DFD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9403081" cy="1325563"/>
          </a:xfrm>
        </p:spPr>
        <p:txBody>
          <a:bodyPr>
            <a:normAutofit/>
          </a:bodyPr>
          <a:lstStyle/>
          <a:p>
            <a:r>
              <a:rPr lang="pt-PT" sz="3200" dirty="0"/>
              <a:t>🧑‍🎓</a:t>
            </a:r>
            <a:r>
              <a:rPr lang="pt-PT" sz="3600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 </a:t>
            </a:r>
            <a:r>
              <a:rPr lang="pt-PT" sz="3200" b="0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Titulares de Dados na Ciência Aberta</a:t>
            </a:r>
            <a:endParaRPr lang="pt-PT" sz="3200" b="0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AAE2633-DB91-FC45-79A7-59566DEF0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47434"/>
              </p:ext>
            </p:extLst>
          </p:nvPr>
        </p:nvGraphicFramePr>
        <p:xfrm>
          <a:off x="658091" y="1787236"/>
          <a:ext cx="10584873" cy="389312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431469">
                  <a:extLst>
                    <a:ext uri="{9D8B030D-6E8A-4147-A177-3AD203B41FA5}">
                      <a16:colId xmlns:a16="http://schemas.microsoft.com/office/drawing/2014/main" val="2054277155"/>
                    </a:ext>
                  </a:extLst>
                </a:gridCol>
                <a:gridCol w="3468863">
                  <a:extLst>
                    <a:ext uri="{9D8B030D-6E8A-4147-A177-3AD203B41FA5}">
                      <a16:colId xmlns:a16="http://schemas.microsoft.com/office/drawing/2014/main" val="2689577038"/>
                    </a:ext>
                  </a:extLst>
                </a:gridCol>
                <a:gridCol w="3684541">
                  <a:extLst>
                    <a:ext uri="{9D8B030D-6E8A-4147-A177-3AD203B41FA5}">
                      <a16:colId xmlns:a16="http://schemas.microsoft.com/office/drawing/2014/main" val="780659067"/>
                    </a:ext>
                  </a:extLst>
                </a:gridCol>
              </a:tblGrid>
              <a:tr h="467882"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🧾 </a:t>
                      </a:r>
                      <a:r>
                        <a:rPr lang="pt-PT" sz="1200" b="1" cap="none" spc="0">
                          <a:solidFill>
                            <a:schemeClr val="tx1"/>
                          </a:solidFill>
                        </a:rPr>
                        <a:t>Categoria</a:t>
                      </a:r>
                      <a:endParaRPr lang="pt-PT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🧪 </a:t>
                      </a:r>
                      <a:r>
                        <a:rPr lang="pt-PT" sz="1200" b="1" cap="none" spc="0">
                          <a:solidFill>
                            <a:schemeClr val="tx1"/>
                          </a:solidFill>
                        </a:rPr>
                        <a:t>Exemplos de Dados</a:t>
                      </a:r>
                      <a:endParaRPr lang="pt-PT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⚖️ </a:t>
                      </a:r>
                      <a:r>
                        <a:rPr lang="pt-PT" sz="1200" b="1" cap="none" spc="0">
                          <a:solidFill>
                            <a:schemeClr val="tx1"/>
                          </a:solidFill>
                        </a:rPr>
                        <a:t>Riscos Jurídicos</a:t>
                      </a:r>
                      <a:endParaRPr lang="pt-PT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152180"/>
                  </a:ext>
                </a:extLst>
              </a:tr>
              <a:tr h="622370">
                <a:tc>
                  <a:txBody>
                    <a:bodyPr/>
                    <a:lstStyle/>
                    <a:p>
                      <a:r>
                        <a:rPr lang="pt-PT" sz="1200" b="1" cap="none" spc="0" dirty="0">
                          <a:solidFill>
                            <a:schemeClr val="tx1"/>
                          </a:solidFill>
                        </a:rPr>
                        <a:t>Participantes</a:t>
                      </a:r>
                      <a:endParaRPr lang="pt-PT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Entrevistas, dados clínicos, respostas a inquéritos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Alta sensibilidade → requer base legal  (consentimento)  e DPIA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47520"/>
                  </a:ext>
                </a:extLst>
              </a:tr>
              <a:tr h="467882">
                <a:tc>
                  <a:txBody>
                    <a:bodyPr/>
                    <a:lstStyle/>
                    <a:p>
                      <a:r>
                        <a:rPr lang="pt-PT" sz="1200" b="1" cap="none" spc="0" dirty="0">
                          <a:solidFill>
                            <a:schemeClr val="tx1"/>
                          </a:solidFill>
                        </a:rPr>
                        <a:t>Investigadores</a:t>
                      </a:r>
                      <a:endParaRPr lang="pt-PT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Perfis ORCID, métricas, afiliação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Risco de profiling e reutilização indevida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693047"/>
                  </a:ext>
                </a:extLst>
              </a:tr>
              <a:tr h="467882">
                <a:tc>
                  <a:txBody>
                    <a:bodyPr/>
                    <a:lstStyle/>
                    <a:p>
                      <a:r>
                        <a:rPr lang="pt-PT" sz="1200" b="1" cap="none" spc="0" dirty="0">
                          <a:solidFill>
                            <a:schemeClr val="tx1"/>
                          </a:solidFill>
                        </a:rPr>
                        <a:t>Estudantes</a:t>
                      </a:r>
                      <a:endParaRPr lang="pt-PT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Notas, plataformas de e-learning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Privacidade elevada → especial cautela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779"/>
                  </a:ext>
                </a:extLst>
              </a:tr>
              <a:tr h="622370">
                <a:tc>
                  <a:txBody>
                    <a:bodyPr/>
                    <a:lstStyle/>
                    <a:p>
                      <a:r>
                        <a:rPr lang="pt-PT" sz="1200" b="1" cap="none" spc="0">
                          <a:solidFill>
                            <a:schemeClr val="tx1"/>
                          </a:solidFill>
                        </a:rPr>
                        <a:t>Docentes / Técnicos</a:t>
                      </a:r>
                      <a:endParaRPr lang="pt-PT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Indicadores de desempenho, dados administrativos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Reutilização invisível, sem transparência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66025"/>
                  </a:ext>
                </a:extLst>
              </a:tr>
              <a:tr h="622370">
                <a:tc>
                  <a:txBody>
                    <a:bodyPr/>
                    <a:lstStyle/>
                    <a:p>
                      <a:r>
                        <a:rPr lang="pt-PT" sz="1200" b="1" cap="none" spc="0">
                          <a:solidFill>
                            <a:schemeClr val="tx1"/>
                          </a:solidFill>
                        </a:rPr>
                        <a:t>Cidadãos (participação pública)</a:t>
                      </a:r>
                      <a:endParaRPr lang="pt-PT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Dados de sensores, </a:t>
                      </a:r>
                      <a:r>
                        <a:rPr lang="pt-PT" sz="1200" i="1" cap="none" spc="0" dirty="0">
                          <a:solidFill>
                            <a:schemeClr val="tx1"/>
                          </a:solidFill>
                        </a:rPr>
                        <a:t>crowdsourcing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>
                          <a:solidFill>
                            <a:schemeClr val="tx1"/>
                          </a:solidFill>
                        </a:rPr>
                        <a:t>Consentimento ambíguo, risco de reidentificação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45484"/>
                  </a:ext>
                </a:extLst>
              </a:tr>
              <a:tr h="622370">
                <a:tc>
                  <a:txBody>
                    <a:bodyPr/>
                    <a:lstStyle/>
                    <a:p>
                      <a:r>
                        <a:rPr lang="pt-PT" sz="1200" b="1" cap="none" spc="0" dirty="0">
                          <a:solidFill>
                            <a:schemeClr val="tx1"/>
                          </a:solidFill>
                        </a:rPr>
                        <a:t>Dados secundários</a:t>
                      </a:r>
                      <a:endParaRPr lang="pt-PT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464" marR="57280" marT="57280" marB="572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Redes sociais, dados públicos reutilizados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cap="none" spc="0" dirty="0">
                          <a:solidFill>
                            <a:schemeClr val="tx1"/>
                          </a:solidFill>
                        </a:rPr>
                        <a:t>Falta de consentimento direto, risco legal elevado</a:t>
                      </a:r>
                    </a:p>
                  </a:txBody>
                  <a:tcPr marL="74464" marR="57280" marT="57280" marB="5728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0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0A34-659C-54CA-51DF-707422C8E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A2412-F573-F3B6-49E3-7ADEBB7B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10307342" cy="1325563"/>
          </a:xfrm>
        </p:spPr>
        <p:txBody>
          <a:bodyPr>
            <a:normAutofit/>
          </a:bodyPr>
          <a:lstStyle/>
          <a:p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🛡️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Porquê proteger dados pessoais na Ciência Aberta?</a:t>
            </a:r>
            <a:endParaRPr lang="pt-PT" sz="32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DB60469-3767-5629-289C-BB8272292E22}"/>
              </a:ext>
            </a:extLst>
          </p:cNvPr>
          <p:cNvGrpSpPr/>
          <p:nvPr/>
        </p:nvGrpSpPr>
        <p:grpSpPr>
          <a:xfrm>
            <a:off x="385225" y="1664373"/>
            <a:ext cx="4419600" cy="1033930"/>
            <a:chOff x="0" y="0"/>
            <a:chExt cx="4419600" cy="1033930"/>
          </a:xfrm>
          <a:solidFill>
            <a:srgbClr val="0071BB"/>
          </a:solidFill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E5D5B8DD-4294-814D-915D-FD40554E6A5C}"/>
                </a:ext>
              </a:extLst>
            </p:cNvPr>
            <p:cNvSpPr/>
            <p:nvPr/>
          </p:nvSpPr>
          <p:spPr>
            <a:xfrm>
              <a:off x="0" y="0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7" name="Retângulo: Cantos Arredondados 4">
              <a:extLst>
                <a:ext uri="{FF2B5EF4-FFF2-40B4-BE49-F238E27FC236}">
                  <a16:creationId xmlns:a16="http://schemas.microsoft.com/office/drawing/2014/main" id="{10E707C6-EA59-9FE4-96ED-27169E2A012B}"/>
                </a:ext>
              </a:extLst>
            </p:cNvPr>
            <p:cNvSpPr txBox="1"/>
            <p:nvPr/>
          </p:nvSpPr>
          <p:spPr>
            <a:xfrm>
              <a:off x="159059" y="56598"/>
              <a:ext cx="3087763" cy="8603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Os projetos são financiados com dinheiro público – a confiança é essencial</a:t>
              </a:r>
              <a:endParaRPr lang="en-US" sz="1800" kern="1200" dirty="0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05DA2D5-50EE-8A94-8DC8-2BEF2B701263}"/>
              </a:ext>
            </a:extLst>
          </p:cNvPr>
          <p:cNvGrpSpPr/>
          <p:nvPr/>
        </p:nvGrpSpPr>
        <p:grpSpPr>
          <a:xfrm>
            <a:off x="755366" y="2886291"/>
            <a:ext cx="4419600" cy="1033930"/>
            <a:chOff x="370141" y="1221918"/>
            <a:chExt cx="4419600" cy="1033930"/>
          </a:xfrm>
          <a:solidFill>
            <a:srgbClr val="0071BB"/>
          </a:solidFill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B7021A7E-60BC-0957-21A2-7D40ADE0EA53}"/>
                </a:ext>
              </a:extLst>
            </p:cNvPr>
            <p:cNvSpPr/>
            <p:nvPr/>
          </p:nvSpPr>
          <p:spPr>
            <a:xfrm>
              <a:off x="370141" y="1221918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5" name="Retângulo: Cantos Arredondados 6">
              <a:extLst>
                <a:ext uri="{FF2B5EF4-FFF2-40B4-BE49-F238E27FC236}">
                  <a16:creationId xmlns:a16="http://schemas.microsoft.com/office/drawing/2014/main" id="{1DF6C94D-B789-52D1-4C59-9C83F7723E24}"/>
                </a:ext>
              </a:extLst>
            </p:cNvPr>
            <p:cNvSpPr txBox="1"/>
            <p:nvPr/>
          </p:nvSpPr>
          <p:spPr>
            <a:xfrm>
              <a:off x="443450" y="1346923"/>
              <a:ext cx="3273811" cy="7655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Uma quebra de privacidade compromete a adesão e o valor social da investigação</a:t>
              </a:r>
              <a:endParaRPr lang="en-US" sz="1800" kern="1200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3DC2BD0-B138-0581-E3BB-78B42E82B9EE}"/>
              </a:ext>
            </a:extLst>
          </p:cNvPr>
          <p:cNvGrpSpPr/>
          <p:nvPr/>
        </p:nvGrpSpPr>
        <p:grpSpPr>
          <a:xfrm>
            <a:off x="1087564" y="4108209"/>
            <a:ext cx="4419600" cy="1033930"/>
            <a:chOff x="734758" y="2443836"/>
            <a:chExt cx="4419600" cy="1033930"/>
          </a:xfrm>
          <a:solidFill>
            <a:srgbClr val="0071BB"/>
          </a:solidFill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614275ED-7C6D-8CA3-9907-5DAB0869DA39}"/>
                </a:ext>
              </a:extLst>
            </p:cNvPr>
            <p:cNvSpPr/>
            <p:nvPr/>
          </p:nvSpPr>
          <p:spPr>
            <a:xfrm>
              <a:off x="734758" y="2443836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3" name="Retângulo: Cantos Arredondados 8">
              <a:extLst>
                <a:ext uri="{FF2B5EF4-FFF2-40B4-BE49-F238E27FC236}">
                  <a16:creationId xmlns:a16="http://schemas.microsoft.com/office/drawing/2014/main" id="{C0BE166F-1749-C42A-2E3A-A1504742074E}"/>
                </a:ext>
              </a:extLst>
            </p:cNvPr>
            <p:cNvSpPr txBox="1"/>
            <p:nvPr/>
          </p:nvSpPr>
          <p:spPr>
            <a:xfrm>
              <a:off x="845630" y="2542526"/>
              <a:ext cx="3241772" cy="791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A IA pode inferir padrões ocultos – saúde mental, propensões, perfis de risco</a:t>
              </a:r>
              <a:endParaRPr lang="en-US" sz="1800" kern="1200" dirty="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405FB7E-0BC7-E655-F4F2-F34B0FFBAC09}"/>
              </a:ext>
            </a:extLst>
          </p:cNvPr>
          <p:cNvGrpSpPr/>
          <p:nvPr/>
        </p:nvGrpSpPr>
        <p:grpSpPr>
          <a:xfrm>
            <a:off x="1457705" y="5330128"/>
            <a:ext cx="4419600" cy="1033930"/>
            <a:chOff x="1104899" y="3665755"/>
            <a:chExt cx="4419600" cy="1033930"/>
          </a:xfrm>
          <a:solidFill>
            <a:srgbClr val="0071BB"/>
          </a:solidFill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08A7F53F-9A1A-8285-96AB-59508AB86B5F}"/>
                </a:ext>
              </a:extLst>
            </p:cNvPr>
            <p:cNvSpPr/>
            <p:nvPr/>
          </p:nvSpPr>
          <p:spPr>
            <a:xfrm>
              <a:off x="1104899" y="3665755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1" name="Retângulo: Cantos Arredondados 10">
              <a:extLst>
                <a:ext uri="{FF2B5EF4-FFF2-40B4-BE49-F238E27FC236}">
                  <a16:creationId xmlns:a16="http://schemas.microsoft.com/office/drawing/2014/main" id="{36CCE447-4BF4-37CE-9975-B2E1FBECD500}"/>
                </a:ext>
              </a:extLst>
            </p:cNvPr>
            <p:cNvSpPr txBox="1"/>
            <p:nvPr/>
          </p:nvSpPr>
          <p:spPr>
            <a:xfrm>
              <a:off x="1218819" y="3764446"/>
              <a:ext cx="3233200" cy="7918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Os Responsáveis podem sofrer sanções pesadas</a:t>
              </a:r>
              <a:endParaRPr lang="en-US" sz="1800" kern="1200" dirty="0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C5CF35B-8FF0-264C-9B06-D06E20E21143}"/>
              </a:ext>
            </a:extLst>
          </p:cNvPr>
          <p:cNvGrpSpPr/>
          <p:nvPr/>
        </p:nvGrpSpPr>
        <p:grpSpPr>
          <a:xfrm>
            <a:off x="4132769" y="2456270"/>
            <a:ext cx="672055" cy="672055"/>
            <a:chOff x="3747544" y="791897"/>
            <a:chExt cx="672055" cy="672055"/>
          </a:xfrm>
        </p:grpSpPr>
        <p:sp>
          <p:nvSpPr>
            <p:cNvPr id="18" name="Seta: Para Baixo 17">
              <a:extLst>
                <a:ext uri="{FF2B5EF4-FFF2-40B4-BE49-F238E27FC236}">
                  <a16:creationId xmlns:a16="http://schemas.microsoft.com/office/drawing/2014/main" id="{34B47B25-D46F-4EDD-2442-BDAD65036F24}"/>
                </a:ext>
              </a:extLst>
            </p:cNvPr>
            <p:cNvSpPr/>
            <p:nvPr/>
          </p:nvSpPr>
          <p:spPr>
            <a:xfrm>
              <a:off x="3747544" y="791897"/>
              <a:ext cx="672055" cy="67205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9" name="Seta: Para Baixo 12">
              <a:extLst>
                <a:ext uri="{FF2B5EF4-FFF2-40B4-BE49-F238E27FC236}">
                  <a16:creationId xmlns:a16="http://schemas.microsoft.com/office/drawing/2014/main" id="{3DB9AA49-8D76-BE63-8B52-96DA715F174A}"/>
                </a:ext>
              </a:extLst>
            </p:cNvPr>
            <p:cNvSpPr txBox="1"/>
            <p:nvPr/>
          </p:nvSpPr>
          <p:spPr>
            <a:xfrm>
              <a:off x="3898756" y="791897"/>
              <a:ext cx="369631" cy="50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5934519-2943-9047-D14D-36D616D0F267}"/>
              </a:ext>
            </a:extLst>
          </p:cNvPr>
          <p:cNvGrpSpPr/>
          <p:nvPr/>
        </p:nvGrpSpPr>
        <p:grpSpPr>
          <a:xfrm>
            <a:off x="4502911" y="3678188"/>
            <a:ext cx="672055" cy="672055"/>
            <a:chOff x="4117686" y="2013815"/>
            <a:chExt cx="672055" cy="672055"/>
          </a:xfrm>
        </p:grpSpPr>
        <p:sp>
          <p:nvSpPr>
            <p:cNvPr id="16" name="Seta: Para Baixo 15">
              <a:extLst>
                <a:ext uri="{FF2B5EF4-FFF2-40B4-BE49-F238E27FC236}">
                  <a16:creationId xmlns:a16="http://schemas.microsoft.com/office/drawing/2014/main" id="{E42401D6-13C4-94A3-38AC-28F451CC0A48}"/>
                </a:ext>
              </a:extLst>
            </p:cNvPr>
            <p:cNvSpPr/>
            <p:nvPr/>
          </p:nvSpPr>
          <p:spPr>
            <a:xfrm>
              <a:off x="4117686" y="2013815"/>
              <a:ext cx="672055" cy="67205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B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7" name="Seta: Para Baixo 14">
              <a:extLst>
                <a:ext uri="{FF2B5EF4-FFF2-40B4-BE49-F238E27FC236}">
                  <a16:creationId xmlns:a16="http://schemas.microsoft.com/office/drawing/2014/main" id="{B718B600-AD5F-9D50-177D-944636D84EF0}"/>
                </a:ext>
              </a:extLst>
            </p:cNvPr>
            <p:cNvSpPr txBox="1"/>
            <p:nvPr/>
          </p:nvSpPr>
          <p:spPr>
            <a:xfrm>
              <a:off x="4268898" y="2013815"/>
              <a:ext cx="369631" cy="50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83861A1-22B3-7E9A-AA7C-0748B5E1E374}"/>
              </a:ext>
            </a:extLst>
          </p:cNvPr>
          <p:cNvGrpSpPr/>
          <p:nvPr/>
        </p:nvGrpSpPr>
        <p:grpSpPr>
          <a:xfrm>
            <a:off x="4835109" y="4900106"/>
            <a:ext cx="672055" cy="672055"/>
            <a:chOff x="4482303" y="3235733"/>
            <a:chExt cx="672055" cy="672055"/>
          </a:xfrm>
        </p:grpSpPr>
        <p:sp>
          <p:nvSpPr>
            <p:cNvPr id="14" name="Seta: Para Baixo 13">
              <a:extLst>
                <a:ext uri="{FF2B5EF4-FFF2-40B4-BE49-F238E27FC236}">
                  <a16:creationId xmlns:a16="http://schemas.microsoft.com/office/drawing/2014/main" id="{0BE88231-B5F1-D666-B491-B1F35D30CC03}"/>
                </a:ext>
              </a:extLst>
            </p:cNvPr>
            <p:cNvSpPr/>
            <p:nvPr/>
          </p:nvSpPr>
          <p:spPr>
            <a:xfrm>
              <a:off x="4482303" y="3235733"/>
              <a:ext cx="672055" cy="67205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5" name="Seta: Para Baixo 16">
              <a:extLst>
                <a:ext uri="{FF2B5EF4-FFF2-40B4-BE49-F238E27FC236}">
                  <a16:creationId xmlns:a16="http://schemas.microsoft.com/office/drawing/2014/main" id="{BB9ABFC1-6129-3423-9B02-528773ED6F01}"/>
                </a:ext>
              </a:extLst>
            </p:cNvPr>
            <p:cNvSpPr txBox="1"/>
            <p:nvPr/>
          </p:nvSpPr>
          <p:spPr>
            <a:xfrm>
              <a:off x="4633515" y="3235733"/>
              <a:ext cx="369631" cy="50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B568966-6A52-FCAD-5172-BB054CFDE767}"/>
              </a:ext>
            </a:extLst>
          </p:cNvPr>
          <p:cNvGrpSpPr/>
          <p:nvPr/>
        </p:nvGrpSpPr>
        <p:grpSpPr>
          <a:xfrm>
            <a:off x="5871625" y="1664373"/>
            <a:ext cx="4419600" cy="1033930"/>
            <a:chOff x="0" y="0"/>
            <a:chExt cx="4419600" cy="1033930"/>
          </a:xfrm>
          <a:solidFill>
            <a:srgbClr val="0071BB"/>
          </a:solidFill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DA924708-0020-F991-B627-F265C6A457EA}"/>
                </a:ext>
              </a:extLst>
            </p:cNvPr>
            <p:cNvSpPr/>
            <p:nvPr/>
          </p:nvSpPr>
          <p:spPr>
            <a:xfrm>
              <a:off x="0" y="0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0" name="Retângulo: Cantos Arredondados 4">
              <a:extLst>
                <a:ext uri="{FF2B5EF4-FFF2-40B4-BE49-F238E27FC236}">
                  <a16:creationId xmlns:a16="http://schemas.microsoft.com/office/drawing/2014/main" id="{601B3AC3-3337-856B-3335-98FFFD978AA1}"/>
                </a:ext>
              </a:extLst>
            </p:cNvPr>
            <p:cNvSpPr txBox="1"/>
            <p:nvPr/>
          </p:nvSpPr>
          <p:spPr>
            <a:xfrm>
              <a:off x="110075" y="56597"/>
              <a:ext cx="3267327" cy="8603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Os dados representam pessoas reais – investigadores, participantes, comunidades</a:t>
              </a:r>
              <a:endParaRPr lang="en-US" sz="1800" kern="1200" dirty="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4A4F5E0-1B66-D4BF-084D-FB31A122571A}"/>
              </a:ext>
            </a:extLst>
          </p:cNvPr>
          <p:cNvGrpSpPr/>
          <p:nvPr/>
        </p:nvGrpSpPr>
        <p:grpSpPr>
          <a:xfrm>
            <a:off x="6241766" y="2886291"/>
            <a:ext cx="4419600" cy="1033930"/>
            <a:chOff x="370141" y="1221918"/>
            <a:chExt cx="4419600" cy="1033930"/>
          </a:xfrm>
          <a:solidFill>
            <a:srgbClr val="0071BB"/>
          </a:solidFill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985368EE-3BA3-B543-592C-9BEE0B6A63C0}"/>
                </a:ext>
              </a:extLst>
            </p:cNvPr>
            <p:cNvSpPr/>
            <p:nvPr/>
          </p:nvSpPr>
          <p:spPr>
            <a:xfrm>
              <a:off x="370141" y="1221918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3" name="Retângulo: Cantos Arredondados 6">
              <a:extLst>
                <a:ext uri="{FF2B5EF4-FFF2-40B4-BE49-F238E27FC236}">
                  <a16:creationId xmlns:a16="http://schemas.microsoft.com/office/drawing/2014/main" id="{7CF27131-52AE-3057-0662-C9CF2613B07D}"/>
                </a:ext>
              </a:extLst>
            </p:cNvPr>
            <p:cNvSpPr txBox="1"/>
            <p:nvPr/>
          </p:nvSpPr>
          <p:spPr>
            <a:xfrm>
              <a:off x="500600" y="1325563"/>
              <a:ext cx="3216661" cy="786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Os dados revelam mais do que aparentam – opiniões, localização, hábitos</a:t>
              </a:r>
              <a:endParaRPr lang="en-US" sz="1800" kern="1200" dirty="0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012381A-BC8B-BD7D-65D5-6754313B12E9}"/>
              </a:ext>
            </a:extLst>
          </p:cNvPr>
          <p:cNvGrpSpPr/>
          <p:nvPr/>
        </p:nvGrpSpPr>
        <p:grpSpPr>
          <a:xfrm>
            <a:off x="6573964" y="4108209"/>
            <a:ext cx="4419600" cy="1033930"/>
            <a:chOff x="734758" y="2443836"/>
            <a:chExt cx="4419600" cy="1033930"/>
          </a:xfrm>
          <a:solidFill>
            <a:srgbClr val="0071BB"/>
          </a:solidFill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A7611491-B5EA-7F05-046D-4A954C152BCC}"/>
                </a:ext>
              </a:extLst>
            </p:cNvPr>
            <p:cNvSpPr/>
            <p:nvPr/>
          </p:nvSpPr>
          <p:spPr>
            <a:xfrm>
              <a:off x="734758" y="2443836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6" name="Retângulo: Cantos Arredondados 8">
              <a:extLst>
                <a:ext uri="{FF2B5EF4-FFF2-40B4-BE49-F238E27FC236}">
                  <a16:creationId xmlns:a16="http://schemas.microsoft.com/office/drawing/2014/main" id="{0CB5F7C9-C2D3-767E-1507-059C99B8AA7A}"/>
                </a:ext>
              </a:extLst>
            </p:cNvPr>
            <p:cNvSpPr txBox="1"/>
            <p:nvPr/>
          </p:nvSpPr>
          <p:spPr>
            <a:xfrm>
              <a:off x="890997" y="2559732"/>
              <a:ext cx="3259108" cy="8148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A ciência deve ser ética – respeitar a dignidade e o consentimento informado</a:t>
              </a:r>
              <a:endParaRPr lang="en-US" sz="1800" kern="1200" dirty="0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E0C434F-53BE-C67B-DE68-A151D11C2FAA}"/>
              </a:ext>
            </a:extLst>
          </p:cNvPr>
          <p:cNvGrpSpPr/>
          <p:nvPr/>
        </p:nvGrpSpPr>
        <p:grpSpPr>
          <a:xfrm>
            <a:off x="6944105" y="5330128"/>
            <a:ext cx="4419600" cy="1033930"/>
            <a:chOff x="1104899" y="3665755"/>
            <a:chExt cx="4419600" cy="1033930"/>
          </a:xfrm>
          <a:solidFill>
            <a:srgbClr val="0071BB"/>
          </a:solidFill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F8C4D6A6-DD4D-6A0E-3ABD-4207EB2A7AB4}"/>
                </a:ext>
              </a:extLst>
            </p:cNvPr>
            <p:cNvSpPr/>
            <p:nvPr/>
          </p:nvSpPr>
          <p:spPr>
            <a:xfrm>
              <a:off x="1104899" y="3665755"/>
              <a:ext cx="4419600" cy="10339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9" name="Retângulo: Cantos Arredondados 10">
              <a:extLst>
                <a:ext uri="{FF2B5EF4-FFF2-40B4-BE49-F238E27FC236}">
                  <a16:creationId xmlns:a16="http://schemas.microsoft.com/office/drawing/2014/main" id="{8A9B943C-7579-2407-6C59-5BBA046BF1B5}"/>
                </a:ext>
              </a:extLst>
            </p:cNvPr>
            <p:cNvSpPr txBox="1"/>
            <p:nvPr/>
          </p:nvSpPr>
          <p:spPr>
            <a:xfrm>
              <a:off x="1199768" y="3764446"/>
              <a:ext cx="3362325" cy="7918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800" kern="1200" dirty="0"/>
                <a:t>A reutilização pode descontextualizar ou amplificar riscos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54FEB6F0-F69F-7F8A-8B9E-6E16F785430B}"/>
              </a:ext>
            </a:extLst>
          </p:cNvPr>
          <p:cNvGrpSpPr/>
          <p:nvPr/>
        </p:nvGrpSpPr>
        <p:grpSpPr>
          <a:xfrm>
            <a:off x="9619169" y="2456270"/>
            <a:ext cx="672055" cy="672055"/>
            <a:chOff x="3747544" y="791897"/>
            <a:chExt cx="672055" cy="672055"/>
          </a:xfrm>
        </p:grpSpPr>
        <p:sp>
          <p:nvSpPr>
            <p:cNvPr id="41" name="Seta: Para Baixo 40">
              <a:extLst>
                <a:ext uri="{FF2B5EF4-FFF2-40B4-BE49-F238E27FC236}">
                  <a16:creationId xmlns:a16="http://schemas.microsoft.com/office/drawing/2014/main" id="{88FBC289-0F33-9B25-2A46-DD9C3B837892}"/>
                </a:ext>
              </a:extLst>
            </p:cNvPr>
            <p:cNvSpPr/>
            <p:nvPr/>
          </p:nvSpPr>
          <p:spPr>
            <a:xfrm>
              <a:off x="3747544" y="791897"/>
              <a:ext cx="672055" cy="67205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42" name="Seta: Para Baixo 12">
              <a:extLst>
                <a:ext uri="{FF2B5EF4-FFF2-40B4-BE49-F238E27FC236}">
                  <a16:creationId xmlns:a16="http://schemas.microsoft.com/office/drawing/2014/main" id="{696CA023-BC07-C786-A2A0-AA1205B2A315}"/>
                </a:ext>
              </a:extLst>
            </p:cNvPr>
            <p:cNvSpPr txBox="1"/>
            <p:nvPr/>
          </p:nvSpPr>
          <p:spPr>
            <a:xfrm>
              <a:off x="3898756" y="791897"/>
              <a:ext cx="369631" cy="50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260A379F-162B-BB26-D743-9DD423D470AD}"/>
              </a:ext>
            </a:extLst>
          </p:cNvPr>
          <p:cNvGrpSpPr/>
          <p:nvPr/>
        </p:nvGrpSpPr>
        <p:grpSpPr>
          <a:xfrm>
            <a:off x="9989311" y="3678188"/>
            <a:ext cx="672055" cy="672055"/>
            <a:chOff x="4117686" y="2013815"/>
            <a:chExt cx="672055" cy="672055"/>
          </a:xfrm>
        </p:grpSpPr>
        <p:sp>
          <p:nvSpPr>
            <p:cNvPr id="44" name="Seta: Para Baixo 43">
              <a:extLst>
                <a:ext uri="{FF2B5EF4-FFF2-40B4-BE49-F238E27FC236}">
                  <a16:creationId xmlns:a16="http://schemas.microsoft.com/office/drawing/2014/main" id="{488B5808-0B56-079C-F076-03F17A158CAB}"/>
                </a:ext>
              </a:extLst>
            </p:cNvPr>
            <p:cNvSpPr/>
            <p:nvPr/>
          </p:nvSpPr>
          <p:spPr>
            <a:xfrm>
              <a:off x="4117686" y="2013815"/>
              <a:ext cx="672055" cy="67205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B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45" name="Seta: Para Baixo 14">
              <a:extLst>
                <a:ext uri="{FF2B5EF4-FFF2-40B4-BE49-F238E27FC236}">
                  <a16:creationId xmlns:a16="http://schemas.microsoft.com/office/drawing/2014/main" id="{E72042FF-166E-D8E2-B87B-DFF00CAF51F6}"/>
                </a:ext>
              </a:extLst>
            </p:cNvPr>
            <p:cNvSpPr txBox="1"/>
            <p:nvPr/>
          </p:nvSpPr>
          <p:spPr>
            <a:xfrm>
              <a:off x="4268898" y="2013815"/>
              <a:ext cx="369631" cy="50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C3BEA78-2B79-81EF-3148-D27A1E10DF3E}"/>
              </a:ext>
            </a:extLst>
          </p:cNvPr>
          <p:cNvGrpSpPr/>
          <p:nvPr/>
        </p:nvGrpSpPr>
        <p:grpSpPr>
          <a:xfrm>
            <a:off x="10321509" y="4900106"/>
            <a:ext cx="672055" cy="672055"/>
            <a:chOff x="4482303" y="3235733"/>
            <a:chExt cx="672055" cy="672055"/>
          </a:xfrm>
        </p:grpSpPr>
        <p:sp>
          <p:nvSpPr>
            <p:cNvPr id="47" name="Seta: Para Baixo 46">
              <a:extLst>
                <a:ext uri="{FF2B5EF4-FFF2-40B4-BE49-F238E27FC236}">
                  <a16:creationId xmlns:a16="http://schemas.microsoft.com/office/drawing/2014/main" id="{1057D437-6B44-E8BF-C8CB-3E90AE12E583}"/>
                </a:ext>
              </a:extLst>
            </p:cNvPr>
            <p:cNvSpPr/>
            <p:nvPr/>
          </p:nvSpPr>
          <p:spPr>
            <a:xfrm>
              <a:off x="4482303" y="3235733"/>
              <a:ext cx="672055" cy="67205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48" name="Seta: Para Baixo 16">
              <a:extLst>
                <a:ext uri="{FF2B5EF4-FFF2-40B4-BE49-F238E27FC236}">
                  <a16:creationId xmlns:a16="http://schemas.microsoft.com/office/drawing/2014/main" id="{F7C100FD-9558-FDBD-21CC-6FA4800E8BC4}"/>
                </a:ext>
              </a:extLst>
            </p:cNvPr>
            <p:cNvSpPr txBox="1"/>
            <p:nvPr/>
          </p:nvSpPr>
          <p:spPr>
            <a:xfrm>
              <a:off x="4633515" y="3235733"/>
              <a:ext cx="369631" cy="505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2585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6A444-F607-8C43-AC0F-EAE4F2FD7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4A09C0-4E9E-F065-CC07-930BACA89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sz="2800" i="1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pt-PT" i="1" dirty="0">
              <a:solidFill>
                <a:srgbClr val="0000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pt-PT" i="1" dirty="0">
                <a:solidFill>
                  <a:srgbClr val="000000"/>
                </a:solidFill>
              </a:rPr>
              <a:t>📌 </a:t>
            </a:r>
            <a:r>
              <a:rPr lang="pt-PT" dirty="0"/>
              <a:t>Para proteger, é preciso conhecer. </a:t>
            </a:r>
            <a:endParaRPr lang="pt-PT" kern="12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81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DC2C-86E5-B81E-C31B-84CE77C7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B50DDB-D14C-4948-5071-229169FB1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07" y="1173317"/>
            <a:ext cx="7718325" cy="57904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>PARTE II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0386693-0FFE-4718-5D05-2736FD3E2232}"/>
              </a:ext>
            </a:extLst>
          </p:cNvPr>
          <p:cNvSpPr/>
          <p:nvPr/>
        </p:nvSpPr>
        <p:spPr>
          <a:xfrm>
            <a:off x="1219200" y="2419709"/>
            <a:ext cx="7718324" cy="142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Quadro Legal Aplicável: RGPD vs. Regulamento de IA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4E4-72EA-EB02-B59C-29CF50A55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3D7AACE-4A7D-8A9D-6FE0-E4CEAF629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5860"/>
              </p:ext>
            </p:extLst>
          </p:nvPr>
        </p:nvGraphicFramePr>
        <p:xfrm>
          <a:off x="439510" y="1966913"/>
          <a:ext cx="10614278" cy="374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4030CAA5-56C3-AF3C-7D87-BC6DD62B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10307342" cy="1325563"/>
          </a:xfrm>
        </p:spPr>
        <p:txBody>
          <a:bodyPr>
            <a:normAutofit/>
          </a:bodyPr>
          <a:lstStyle/>
          <a:p>
            <a:r>
              <a:rPr lang="pt-PT" sz="3200" dirty="0"/>
              <a:t>⚖️ </a:t>
            </a:r>
            <a:r>
              <a:rPr lang="pt-PT" sz="3200" b="0" dirty="0"/>
              <a:t>RGPD </a:t>
            </a:r>
            <a:r>
              <a:rPr lang="pt-PT" sz="3200" b="0" dirty="0" err="1"/>
              <a:t>vs</a:t>
            </a:r>
            <a:r>
              <a:rPr lang="pt-PT" sz="3200" b="0" dirty="0"/>
              <a:t> Regulamento de IA: Objetivo Comum</a:t>
            </a:r>
            <a:endParaRPr lang="pt-PT" sz="3600" b="0" dirty="0"/>
          </a:p>
        </p:txBody>
      </p:sp>
    </p:spTree>
    <p:extLst>
      <p:ext uri="{BB962C8B-B14F-4D97-AF65-F5344CB8AC3E}">
        <p14:creationId xmlns:p14="http://schemas.microsoft.com/office/powerpoint/2010/main" val="35961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AC85E-28CE-9FDC-F899-2B503B45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36B0EC-E6A0-3F91-E998-D118E8AF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365125"/>
            <a:ext cx="9402762" cy="1325563"/>
          </a:xfrm>
        </p:spPr>
        <p:txBody>
          <a:bodyPr>
            <a:normAutofit/>
          </a:bodyPr>
          <a:lstStyle/>
          <a:p>
            <a:r>
              <a:rPr lang="pt-PT" sz="3600" b="0" kern="1200" dirty="0">
                <a:solidFill>
                  <a:srgbClr val="000000"/>
                </a:solidFill>
                <a:effectLst/>
              </a:rPr>
              <a:t>📢 </a:t>
            </a:r>
            <a:r>
              <a:rPr lang="pt-PT" sz="3200" b="0" kern="1200" dirty="0">
                <a:solidFill>
                  <a:srgbClr val="000000"/>
                </a:solidFill>
                <a:effectLst/>
              </a:rPr>
              <a:t>Transparência e Responsabilidade</a:t>
            </a:r>
            <a:endParaRPr lang="pt-PT" sz="3200" b="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B10CFB0-8800-6876-F792-7516D05D49C7}"/>
              </a:ext>
            </a:extLst>
          </p:cNvPr>
          <p:cNvSpPr/>
          <p:nvPr/>
        </p:nvSpPr>
        <p:spPr>
          <a:xfrm>
            <a:off x="895349" y="2203342"/>
            <a:ext cx="7343775" cy="794327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Ambos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regulamentos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exigem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transparência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dados 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algoritmos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2AB626C-5795-FBF8-D9DE-C22BFDD134ED}"/>
              </a:ext>
            </a:extLst>
          </p:cNvPr>
          <p:cNvSpPr/>
          <p:nvPr/>
        </p:nvSpPr>
        <p:spPr>
          <a:xfrm>
            <a:off x="2114550" y="3369570"/>
            <a:ext cx="7343774" cy="91888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Responsabilidade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proativa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avaliações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documentação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EF29A0D-4951-4355-7B01-87C74C94B16E}"/>
              </a:ext>
            </a:extLst>
          </p:cNvPr>
          <p:cNvSpPr/>
          <p:nvPr/>
        </p:nvSpPr>
        <p:spPr>
          <a:xfrm>
            <a:off x="3162301" y="4626864"/>
            <a:ext cx="7343774" cy="101919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71B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Coimas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significativas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RGPD: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4% do volume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negócios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global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€20.000.000</a:t>
            </a: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 Act: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7%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€35.000.000</a:t>
            </a: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3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C249F-0690-82C5-C176-7DE09E81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0CC5609-CFCB-DFE0-96F8-5B921996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365125"/>
            <a:ext cx="9402762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 sz="3200" b="0" kern="1200" dirty="0"/>
              <a:t>🔍 Diferenças Entre RGPD e Regulamento IA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2E5204E-62B1-AD5D-58A9-937120BBB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992602"/>
              </p:ext>
            </p:extLst>
          </p:nvPr>
        </p:nvGraphicFramePr>
        <p:xfrm>
          <a:off x="804827" y="1800225"/>
          <a:ext cx="10501347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8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907A-EC84-6757-4EDA-A43766DD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8EF9C46F-C628-6926-08DE-CB8266709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12" y="2017651"/>
            <a:ext cx="10515600" cy="34112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396D18-C115-9CE8-CC5C-78050DEC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2" y="365125"/>
            <a:ext cx="10313988" cy="1325563"/>
          </a:xfrm>
        </p:spPr>
        <p:txBody>
          <a:bodyPr>
            <a:normAutofit/>
          </a:bodyPr>
          <a:lstStyle/>
          <a:p>
            <a:r>
              <a:rPr lang="pt-PT" sz="3600" b="0" kern="1200" dirty="0">
                <a:solidFill>
                  <a:srgbClr val="000000"/>
                </a:solidFill>
                <a:effectLst/>
              </a:rPr>
              <a:t>  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REGULAMENTO </a:t>
            </a:r>
            <a:r>
              <a:rPr lang="pt-PT" sz="3200" b="0" dirty="0">
                <a:latin typeface="Arial" panose="020B0604020202020204"/>
              </a:rPr>
              <a:t>IA -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Abordagem com base no risco</a:t>
            </a:r>
            <a:endParaRPr lang="pt-PT" sz="3200" b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97A3354-A365-D27C-CF00-1A7A9906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52" y="692088"/>
            <a:ext cx="804304" cy="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FE244-D9DD-F488-6B26-6D71ED1C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7D189-88EF-F060-A08B-E7E7E355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⚠️ Obrigações nos sistemas de alto risco</a:t>
            </a:r>
            <a:endParaRPr lang="pt-PT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722C62A-0116-AD4F-0DA9-FA513647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89540"/>
              </p:ext>
            </p:extLst>
          </p:nvPr>
        </p:nvGraphicFramePr>
        <p:xfrm>
          <a:off x="347472" y="1825625"/>
          <a:ext cx="10875585" cy="419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2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88C21-A96E-D55F-728C-DA8D5D1EB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49A5E-1B33-80B8-8F6B-367BC6ED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9779586" cy="1325563"/>
          </a:xfrm>
        </p:spPr>
        <p:txBody>
          <a:bodyPr>
            <a:normAutofit/>
          </a:bodyPr>
          <a:lstStyle/>
          <a:p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🗓️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Cronograma de Aplicação do Regulamento de IA</a:t>
            </a:r>
            <a:endParaRPr lang="pt-PT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64B024-E794-B5B4-0211-B999F4B24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63291"/>
              </p:ext>
            </p:extLst>
          </p:nvPr>
        </p:nvGraphicFramePr>
        <p:xfrm>
          <a:off x="1045968" y="1545928"/>
          <a:ext cx="10216282" cy="414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2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10E4EE-804E-B164-0137-370198DD8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07" y="1173317"/>
            <a:ext cx="7718325" cy="57904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>PARTE I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9A0933B-60A0-ECD2-C49D-35071B4C6557}"/>
              </a:ext>
            </a:extLst>
          </p:cNvPr>
          <p:cNvSpPr/>
          <p:nvPr/>
        </p:nvSpPr>
        <p:spPr>
          <a:xfrm>
            <a:off x="1219200" y="2419709"/>
            <a:ext cx="7718324" cy="142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Enquadramento: o desafio da Ciência Aberta, </a:t>
            </a:r>
          </a:p>
          <a:p>
            <a:pPr algn="ctr"/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Proteção de Dados e IA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4942-5087-13CA-7830-E1B3FCDBE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E9B576F-3024-B531-A6DF-E21073B5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41" y="365125"/>
            <a:ext cx="9671430" cy="1325563"/>
          </a:xfrm>
        </p:spPr>
        <p:txBody>
          <a:bodyPr>
            <a:normAutofit/>
          </a:bodyPr>
          <a:lstStyle/>
          <a:p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     </a:t>
            </a:r>
            <a:r>
              <a:rPr lang="pt-PT" sz="3200" b="0" dirty="0">
                <a:latin typeface="Arial" panose="020B0604020202020204"/>
              </a:rPr>
              <a:t>Entidades Designadas para Fiscalizar o IA AC</a:t>
            </a:r>
            <a:endParaRPr lang="pt-PT" sz="3200" b="0" dirty="0"/>
          </a:p>
        </p:txBody>
      </p:sp>
      <p:pic>
        <p:nvPicPr>
          <p:cNvPr id="8" name="Gráfico 7" descr="Cidade com preenchimento sólido">
            <a:extLst>
              <a:ext uri="{FF2B5EF4-FFF2-40B4-BE49-F238E27FC236}">
                <a16:creationId xmlns:a16="http://schemas.microsoft.com/office/drawing/2014/main" id="{519191EE-B39B-805E-383E-39D07AD07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440" y="721691"/>
            <a:ext cx="526760" cy="52676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23A0CFA3-55DC-28B2-BEC3-F9A40DFB3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13179"/>
              </p:ext>
            </p:extLst>
          </p:nvPr>
        </p:nvGraphicFramePr>
        <p:xfrm>
          <a:off x="544513" y="1825625"/>
          <a:ext cx="11084118" cy="385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059">
                  <a:extLst>
                    <a:ext uri="{9D8B030D-6E8A-4147-A177-3AD203B41FA5}">
                      <a16:colId xmlns:a16="http://schemas.microsoft.com/office/drawing/2014/main" val="3463882075"/>
                    </a:ext>
                  </a:extLst>
                </a:gridCol>
                <a:gridCol w="5542059">
                  <a:extLst>
                    <a:ext uri="{9D8B030D-6E8A-4147-A177-3AD203B41FA5}">
                      <a16:colId xmlns:a16="http://schemas.microsoft.com/office/drawing/2014/main" val="161137898"/>
                    </a:ext>
                  </a:extLst>
                </a:gridCol>
              </a:tblGrid>
              <a:tr h="42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Autoridade Nacional de Comunicações (ANACOM)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rgbClr val="0071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Inspeção-Geral dos Serviços de Justiça (IGSJ)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rgbClr val="007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43773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Inspeção-Geral das Finanças (IGF)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Polícia Judiciária (PJ)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59701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Gabinete Nacional de Segurança (GNS)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Inspeção-Geral da Administração Interna (IGAI)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9789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Entidade Reguladora da Comunicação Social (ERC)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Inspeção-Geral da Educação e Ciência (IGEC)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25243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Inspeção-Geral da Defesa Nacional (IGDN)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Entidade Reguladora da Saúde (ERS)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70274"/>
                  </a:ext>
                </a:extLst>
              </a:tr>
              <a:tr h="60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Autoridade de Segurança Alimentar e Económica (ASAE)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Inspeção-Geral do Ministério do Trabalho, Solidariedade e Segurança Social (IGMTSSS)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28532"/>
                  </a:ext>
                </a:extLst>
              </a:tr>
              <a:tr h="527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Autoridade para as Condições do Trabalho (ACT)</a:t>
                      </a:r>
                    </a:p>
                    <a:p>
                      <a:endParaRPr lang="pt-P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Entidade Reguladora dos Serviços Energéticos (ERSE)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8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4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6A751-B75D-6C9D-3F53-A6694F340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9A835-5B83-A574-FBE7-2ECEB82B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Todos Juntos pela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Conformidade</a:t>
            </a:r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B7C798C2-06B3-6836-EFE5-FE4ECF51A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72" y="1690687"/>
            <a:ext cx="2054530" cy="3493311"/>
          </a:xfrm>
          <a:prstGeom prst="rect">
            <a:avLst/>
          </a:prstGeom>
        </p:spPr>
      </p:pic>
      <p:pic>
        <p:nvPicPr>
          <p:cNvPr id="4" name="Gráfico 3" descr="Grupo de pessoas com preenchimento sólido">
            <a:extLst>
              <a:ext uri="{FF2B5EF4-FFF2-40B4-BE49-F238E27FC236}">
                <a16:creationId xmlns:a16="http://schemas.microsoft.com/office/drawing/2014/main" id="{83E5229C-FE1C-5C6C-9F8F-E8059F78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172" y="775207"/>
            <a:ext cx="505398" cy="50539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633D5F-D3DE-659C-F16E-00A22ABD8810}"/>
              </a:ext>
            </a:extLst>
          </p:cNvPr>
          <p:cNvSpPr/>
          <p:nvPr/>
        </p:nvSpPr>
        <p:spPr>
          <a:xfrm>
            <a:off x="3619500" y="1714499"/>
            <a:ext cx="2028825" cy="346710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Entidades Beneficiárias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Assegurar RGPD e IA </a:t>
            </a:r>
            <a:r>
              <a:rPr kumimoji="0" lang="pt-PT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</a:t>
            </a:r>
            <a:r>
              <a:rPr kumimoji="0" lang="pt-PT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nos projetos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Destacar um contacto direto com o DPO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696195C-6548-7AB6-4952-1567CF593CC4}"/>
              </a:ext>
            </a:extLst>
          </p:cNvPr>
          <p:cNvSpPr/>
          <p:nvPr/>
        </p:nvSpPr>
        <p:spPr>
          <a:xfrm>
            <a:off x="6124575" y="1704974"/>
            <a:ext cx="2028825" cy="3467101"/>
          </a:xfrm>
          <a:prstGeom prst="round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Gestores de Repositórios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Validar quem acede e como partilha os dados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Atualizar </a:t>
            </a:r>
            <a:r>
              <a:rPr kumimoji="0" lang="pt-PT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metadados</a:t>
            </a:r>
            <a:r>
              <a:rPr kumimoji="0" lang="pt-PT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termos de uso claros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2AF62E4-13C2-5879-73DE-AF284FE98782}"/>
              </a:ext>
            </a:extLst>
          </p:cNvPr>
          <p:cNvSpPr/>
          <p:nvPr/>
        </p:nvSpPr>
        <p:spPr>
          <a:xfrm>
            <a:off x="8601075" y="1714499"/>
            <a:ext cx="2028825" cy="3467101"/>
          </a:xfrm>
          <a:prstGeom prst="roundRect">
            <a:avLst/>
          </a:prstGeom>
          <a:noFill/>
          <a:ln w="25400" cap="flat" cmpd="sng" algn="ctr">
            <a:solidFill>
              <a:srgbClr val="0071B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Entidades Financiadoras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Financiar recursos e formação em privacidade, IA e ciência responsável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Reforçar a articulação com DPOs institucionais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19819EC-36CB-C337-C82C-423E5A492CEE}"/>
              </a:ext>
            </a:extLst>
          </p:cNvPr>
          <p:cNvSpPr/>
          <p:nvPr/>
        </p:nvSpPr>
        <p:spPr>
          <a:xfrm>
            <a:off x="2390775" y="4104488"/>
            <a:ext cx="6648452" cy="195205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DPO</a:t>
            </a:r>
            <a:endParaRPr kumimoji="0" lang="pt-PT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Análise preventiva de riscos e impacto sobre os direitos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Definam políticas claras de privacidade e 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Validação de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DPIAs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registos de atividade e “AI File”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Garantia de direitos: acesso, oposição, eliminação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Avaliação contínua de fluxos de dados e algoritmos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Apoio às equipas com recomendações e orientações práticas</a:t>
            </a:r>
          </a:p>
        </p:txBody>
      </p:sp>
    </p:spTree>
    <p:extLst>
      <p:ext uri="{BB962C8B-B14F-4D97-AF65-F5344CB8AC3E}">
        <p14:creationId xmlns:p14="http://schemas.microsoft.com/office/powerpoint/2010/main" val="18572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47429-C82D-C481-9EC2-25A97B896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504335"/>
            <a:ext cx="8149046" cy="2717553"/>
          </a:xfrm>
        </p:spPr>
        <p:txBody>
          <a:bodyPr>
            <a:normAutofit/>
          </a:bodyPr>
          <a:lstStyle/>
          <a:p>
            <a:pPr algn="ctr"/>
            <a:r>
              <a:rPr lang="pt-PT" sz="8000" dirty="0">
                <a:solidFill>
                  <a:schemeClr val="accent5"/>
                </a:solidFill>
                <a:latin typeface="Baguet Script" panose="00000500000000000000" pitchFamily="2" charset="0"/>
              </a:rPr>
              <a:t>Obrigada</a:t>
            </a:r>
            <a:br>
              <a:rPr lang="pt-PT" sz="6000" dirty="0">
                <a:solidFill>
                  <a:schemeClr val="accent4"/>
                </a:solidFill>
                <a:latin typeface="Baguet Script" panose="00000500000000000000" pitchFamily="2" charset="0"/>
              </a:rPr>
            </a:br>
            <a:r>
              <a:rPr lang="pt-PT" sz="3600" b="0" dirty="0">
                <a:latin typeface="Aptos" panose="020B0004020202020204" pitchFamily="34" charset="0"/>
              </a:rPr>
              <a:t>dpo@fct.pt</a:t>
            </a:r>
            <a:endParaRPr lang="pt-PT" sz="3600" b="0" dirty="0"/>
          </a:p>
        </p:txBody>
      </p:sp>
    </p:spTree>
    <p:extLst>
      <p:ext uri="{BB962C8B-B14F-4D97-AF65-F5344CB8AC3E}">
        <p14:creationId xmlns:p14="http://schemas.microsoft.com/office/powerpoint/2010/main" val="13143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8DCDE9-2E0B-095C-3D45-82C993ED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825625"/>
            <a:ext cx="10876571" cy="43513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pt-PT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768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pt-PT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📌</a:t>
            </a:r>
            <a:r>
              <a:rPr kumimoji="0" lang="pt-PT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Ciência Aberta envolve operações de tratamento de dados pessoais — e está, por isso, sob escrutínio jurídico permanente. (</a:t>
            </a:r>
            <a:r>
              <a:rPr kumimoji="0" lang="pt-PT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4.º/2 RGPD)</a:t>
            </a:r>
            <a:endParaRPr kumimoji="0" lang="pt-PT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5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D3D8D-3627-4CB4-EB1C-32CDC4E8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42" y="365125"/>
            <a:ext cx="9082224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 Desafio do DPO</a:t>
            </a:r>
          </a:p>
        </p:txBody>
      </p:sp>
      <p:pic>
        <p:nvPicPr>
          <p:cNvPr id="4" name="Gráfico 3" descr="Cabeça com engrenagens com preenchimento sólido">
            <a:extLst>
              <a:ext uri="{FF2B5EF4-FFF2-40B4-BE49-F238E27FC236}">
                <a16:creationId xmlns:a16="http://schemas.microsoft.com/office/drawing/2014/main" id="{354F3145-C359-3094-580E-F8C8EA37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953" y="773561"/>
            <a:ext cx="470189" cy="470189"/>
          </a:xfrm>
          <a:prstGeom prst="rect">
            <a:avLst/>
          </a:prstGeom>
        </p:spPr>
      </p:pic>
      <p:graphicFrame>
        <p:nvGraphicFramePr>
          <p:cNvPr id="5" name="Marcador de Posição de Conteúdo 5">
            <a:extLst>
              <a:ext uri="{FF2B5EF4-FFF2-40B4-BE49-F238E27FC236}">
                <a16:creationId xmlns:a16="http://schemas.microsoft.com/office/drawing/2014/main" id="{92A4688E-B922-885E-0928-3A9289469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97470"/>
              </p:ext>
            </p:extLst>
          </p:nvPr>
        </p:nvGraphicFramePr>
        <p:xfrm>
          <a:off x="544513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63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7F072-C706-0BB4-79EC-299A12975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B939A1-0C57-28E3-45A4-2C2DA581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PT" i="1" dirty="0">
                <a:solidFill>
                  <a:srgbClr val="000000"/>
                </a:solidFill>
              </a:rPr>
              <a:t>📌</a:t>
            </a:r>
            <a:r>
              <a:rPr lang="pt-PT" i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pt-PT" i="1" dirty="0">
                <a:solidFill>
                  <a:srgbClr val="000000"/>
                </a:solidFill>
              </a:rPr>
              <a:t>O equilíbrio exige responsabilidade, ética e limites legais</a:t>
            </a:r>
            <a:endParaRPr lang="pt-PT" i="1" kern="12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83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FAE9-F462-8CBB-46B1-F5A74EF33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AFCAD-2AC1-CE2E-5A69-9C1664DE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9733571" cy="1325563"/>
          </a:xfrm>
        </p:spPr>
        <p:txBody>
          <a:bodyPr/>
          <a:lstStyle/>
          <a:p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🛡️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 Impacto Jurídico do RGPD na Ciência Aberta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920E28-2169-04E7-B589-8EA9F59C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825625"/>
            <a:ext cx="1080341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b="1" dirty="0">
                <a:solidFill>
                  <a:srgbClr val="FF0000"/>
                </a:solidFill>
              </a:rPr>
              <a:t>Finalidade e Licitude</a:t>
            </a: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dirty="0">
                <a:solidFill>
                  <a:srgbClr val="000000"/>
                </a:solidFill>
              </a:rPr>
              <a:t>Tratamento com base legal e fim legítimo. </a:t>
            </a:r>
            <a:r>
              <a:rPr lang="pt-PT" sz="1900" i="1" dirty="0">
                <a:solidFill>
                  <a:srgbClr val="000000"/>
                </a:solidFill>
              </a:rPr>
              <a:t>(</a:t>
            </a:r>
            <a:r>
              <a:rPr lang="pt-PT" sz="1900" i="1" dirty="0" err="1">
                <a:solidFill>
                  <a:srgbClr val="000000"/>
                </a:solidFill>
              </a:rPr>
              <a:t>Arts</a:t>
            </a:r>
            <a:r>
              <a:rPr lang="pt-PT" sz="1900" i="1" dirty="0">
                <a:solidFill>
                  <a:srgbClr val="000000"/>
                </a:solidFill>
              </a:rPr>
              <a:t>. 5.º/1-b e 6.º)</a:t>
            </a:r>
          </a:p>
          <a:p>
            <a:pPr>
              <a:spcBef>
                <a:spcPts val="768"/>
              </a:spcBef>
              <a:buSzPts val="3200"/>
            </a:pPr>
            <a:endParaRPr lang="pt-PT" sz="1900" dirty="0">
              <a:solidFill>
                <a:srgbClr val="000000"/>
              </a:solidFill>
            </a:endParaRP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b="1" dirty="0">
                <a:solidFill>
                  <a:srgbClr val="00B050"/>
                </a:solidFill>
              </a:rPr>
              <a:t>Minimização e Dissociação</a:t>
            </a: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dirty="0">
                <a:solidFill>
                  <a:srgbClr val="000000"/>
                </a:solidFill>
              </a:rPr>
              <a:t>Apenas o necessário, com </a:t>
            </a:r>
            <a:r>
              <a:rPr lang="pt-PT" sz="1900" dirty="0" err="1">
                <a:solidFill>
                  <a:srgbClr val="000000"/>
                </a:solidFill>
              </a:rPr>
              <a:t>pseudonimização</a:t>
            </a:r>
            <a:r>
              <a:rPr lang="pt-PT" sz="1900" dirty="0">
                <a:solidFill>
                  <a:srgbClr val="000000"/>
                </a:solidFill>
              </a:rPr>
              <a:t>/anonimização sempre que possível. </a:t>
            </a:r>
            <a:r>
              <a:rPr lang="pt-PT" sz="1900" i="1" dirty="0">
                <a:solidFill>
                  <a:srgbClr val="000000"/>
                </a:solidFill>
              </a:rPr>
              <a:t>(</a:t>
            </a:r>
            <a:r>
              <a:rPr lang="pt-PT" sz="1900" i="1" dirty="0" err="1">
                <a:solidFill>
                  <a:srgbClr val="000000"/>
                </a:solidFill>
              </a:rPr>
              <a:t>Art</a:t>
            </a:r>
            <a:r>
              <a:rPr lang="pt-PT" sz="1900" i="1" dirty="0">
                <a:solidFill>
                  <a:srgbClr val="000000"/>
                </a:solidFill>
              </a:rPr>
              <a:t>. 5.º/1-c; Cons. 26)</a:t>
            </a:r>
          </a:p>
          <a:p>
            <a:pPr>
              <a:spcBef>
                <a:spcPts val="768"/>
              </a:spcBef>
              <a:buSzPts val="3200"/>
            </a:pPr>
            <a:endParaRPr lang="pt-PT" sz="1900" dirty="0">
              <a:solidFill>
                <a:srgbClr val="000000"/>
              </a:solidFill>
            </a:endParaRP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b="1" dirty="0">
                <a:solidFill>
                  <a:srgbClr val="0071BB"/>
                </a:solidFill>
              </a:rPr>
              <a:t>Avaliação de Impacto (DPIA)</a:t>
            </a: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dirty="0">
                <a:solidFill>
                  <a:srgbClr val="000000"/>
                </a:solidFill>
              </a:rPr>
              <a:t>Obrigatória quando há risco elevado. </a:t>
            </a:r>
            <a:r>
              <a:rPr lang="pt-PT" sz="1900" i="1" dirty="0">
                <a:solidFill>
                  <a:srgbClr val="000000"/>
                </a:solidFill>
              </a:rPr>
              <a:t>(</a:t>
            </a:r>
            <a:r>
              <a:rPr lang="pt-PT" sz="1900" i="1" dirty="0" err="1">
                <a:solidFill>
                  <a:srgbClr val="000000"/>
                </a:solidFill>
              </a:rPr>
              <a:t>Art</a:t>
            </a:r>
            <a:r>
              <a:rPr lang="pt-PT" sz="1900" i="1" dirty="0">
                <a:solidFill>
                  <a:srgbClr val="000000"/>
                </a:solidFill>
              </a:rPr>
              <a:t>. 35.º)</a:t>
            </a:r>
          </a:p>
          <a:p>
            <a:pPr>
              <a:spcBef>
                <a:spcPts val="768"/>
              </a:spcBef>
              <a:buSzPts val="3200"/>
            </a:pPr>
            <a:endParaRPr lang="pt-PT" sz="1900" dirty="0">
              <a:solidFill>
                <a:srgbClr val="000000"/>
              </a:solidFill>
            </a:endParaRP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b="1" dirty="0">
                <a:solidFill>
                  <a:srgbClr val="FF0000"/>
                </a:solidFill>
              </a:rPr>
              <a:t>Responsabilização Ativa</a:t>
            </a:r>
          </a:p>
          <a:p>
            <a:pPr marL="0" indent="0">
              <a:spcBef>
                <a:spcPts val="768"/>
              </a:spcBef>
              <a:buSzPts val="3200"/>
              <a:buNone/>
            </a:pPr>
            <a:r>
              <a:rPr lang="pt-PT" sz="1900" dirty="0">
                <a:solidFill>
                  <a:srgbClr val="000000"/>
                </a:solidFill>
              </a:rPr>
              <a:t>Cumprir não basta — é preciso provar. </a:t>
            </a:r>
            <a:r>
              <a:rPr lang="pt-PT" sz="1900" i="1" dirty="0">
                <a:solidFill>
                  <a:srgbClr val="000000"/>
                </a:solidFill>
              </a:rPr>
              <a:t>(</a:t>
            </a:r>
            <a:r>
              <a:rPr lang="pt-PT" sz="1900" i="1" dirty="0" err="1">
                <a:solidFill>
                  <a:srgbClr val="000000"/>
                </a:solidFill>
              </a:rPr>
              <a:t>Art</a:t>
            </a:r>
            <a:r>
              <a:rPr lang="pt-PT" sz="1900" i="1" dirty="0">
                <a:solidFill>
                  <a:srgbClr val="000000"/>
                </a:solidFill>
              </a:rPr>
              <a:t>. 24.º)</a:t>
            </a:r>
          </a:p>
          <a:p>
            <a:pPr>
              <a:spcBef>
                <a:spcPts val="768"/>
              </a:spcBef>
              <a:buSzPts val="3200"/>
            </a:pPr>
            <a:endParaRPr lang="pt-PT" sz="1900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768"/>
              </a:spcBef>
              <a:buSzPts val="3200"/>
              <a:buNone/>
            </a:pPr>
            <a:r>
              <a:rPr lang="pt-PT" sz="1900" i="1" dirty="0">
                <a:solidFill>
                  <a:srgbClr val="000000"/>
                </a:solidFill>
              </a:rPr>
              <a:t>📌 O RGPD não bloqueia a ciência — estrutura-a juridicamente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69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5D87-8E85-0412-0B03-D56D59715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643C66-DA5B-C388-E85C-A3CA85152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Governação e qualidade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Obriga a utilizar dados pertinentes, livres de erro, completos e rastreabilidade documentada.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10.º IA ACT)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Viés e Explicabilidade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Obrigação de prevenir discriminação e garantir explicações mínimas.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10.º e 13.º IA ACT)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71B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Reutilização de Dados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Obrigação de documentar a origem e garantir uso compatível.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10.º/5 IA 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Separação por Tipo de Dados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Obrigação de distinguir dados pessoais, sensíveis e gerados artificialmente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.(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10.º/3 e 10.º/4 IA 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endParaRPr lang="pt-P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9C6D8C1-3CA1-5BD5-84E7-20172B23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9733571" cy="1325563"/>
          </a:xfrm>
        </p:spPr>
        <p:txBody>
          <a:bodyPr/>
          <a:lstStyle/>
          <a:p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🛡️ 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 Impacto Jurídico do </a:t>
            </a:r>
            <a:r>
              <a:rPr kumimoji="0" lang="pt-P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Reg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. IA na Ciência Aberta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563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727A-9EB6-27C2-F9D3-5DC3BA605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9D329-C995-2301-3976-797C3BD5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10035323" cy="1325563"/>
          </a:xfrm>
        </p:spPr>
        <p:txBody>
          <a:bodyPr/>
          <a:lstStyle/>
          <a:p>
            <a:r>
              <a:rPr lang="pt-PT" sz="3200" dirty="0"/>
              <a:t>🧭 </a:t>
            </a:r>
            <a:r>
              <a:rPr lang="pt-PT" sz="3200" b="0" dirty="0"/>
              <a:t>FAIR, RGPD e IA: Fronteiras de Conformidade</a:t>
            </a:r>
            <a:endParaRPr lang="pt-PT" b="0" dirty="0"/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F8348F41-9C5F-39B0-9ADA-66EED5F54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Findable</a:t>
            </a:r>
            <a:endParaRPr kumimoji="0" lang="pt-P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Localizar não é expor – requer base legal. (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Arts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5.º/1-b e 6.º RGPD)</a:t>
            </a:r>
            <a:endParaRPr kumimoji="0" lang="pt-PT" sz="1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Accessible</a:t>
            </a:r>
            <a:b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Acesso exige controlo, legitimidade e segurança. (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25.º RGPD; IA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700" b="1" dirty="0" err="1">
                <a:solidFill>
                  <a:srgbClr val="0071BB"/>
                </a:solidFill>
                <a:latin typeface="Arial" panose="020B0604020202020204"/>
                <a:cs typeface="+mn-cs"/>
              </a:rPr>
              <a:t>Interoperable</a:t>
            </a:r>
            <a:b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Compatível tecnicamente, mas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rastreável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juridicamente. (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30.º RGPD)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Reusable</a:t>
            </a:r>
            <a:b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Reutilizar exige finalidade compatível e gestão de risco. (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5.º/1-b RGPD; IA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indent="0" algn="ctr">
              <a:buNone/>
            </a:pPr>
            <a:endParaRPr lang="pt-PT" sz="1700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PT" sz="1700" i="1" dirty="0">
                <a:solidFill>
                  <a:srgbClr val="000000"/>
                </a:solidFill>
              </a:rPr>
              <a:t>📌 </a:t>
            </a:r>
            <a:r>
              <a:rPr lang="pt-PT" sz="1700" i="1" dirty="0"/>
              <a:t>Sem responsabilidade jurídica, o FAIR pode tornar-se “UNFAIR”.</a:t>
            </a:r>
            <a:endParaRPr lang="pt-PT" sz="1700" i="1" kern="12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C9C1-692D-C346-C317-70B8301D2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439B-2BB0-1A23-56D8-C6950DC0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⚖️ </a:t>
            </a:r>
            <a:r>
              <a:rPr lang="pt-PT" sz="3200" b="0" kern="1200" dirty="0">
                <a:solidFill>
                  <a:srgbClr val="000000"/>
                </a:solidFill>
                <a:effectLst/>
                <a:ea typeface="+mj-ea"/>
                <a:cs typeface="+mj-cs"/>
              </a:rPr>
              <a:t>Dados e IA na Infraestrutura </a:t>
            </a:r>
            <a:r>
              <a:rPr lang="pt-PT" sz="3200" b="0" dirty="0">
                <a:solidFill>
                  <a:srgbClr val="000000"/>
                </a:solidFill>
              </a:rPr>
              <a:t>Científica</a:t>
            </a:r>
            <a:endParaRPr lang="pt-PT" sz="3200" b="0" dirty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1BB7491-4A6C-48E7-3A02-484067C5D266}"/>
              </a:ext>
            </a:extLst>
          </p:cNvPr>
          <p:cNvCxnSpPr/>
          <p:nvPr/>
        </p:nvCxnSpPr>
        <p:spPr>
          <a:xfrm>
            <a:off x="5643879" y="2042160"/>
            <a:ext cx="0" cy="320121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A0D44501-2B30-3A61-C03D-B41BAF43CBAF}"/>
              </a:ext>
            </a:extLst>
          </p:cNvPr>
          <p:cNvSpPr txBox="1">
            <a:spLocks/>
          </p:cNvSpPr>
          <p:nvPr/>
        </p:nvSpPr>
        <p:spPr>
          <a:xfrm>
            <a:off x="6300217" y="2028385"/>
            <a:ext cx="5008879" cy="319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1" dirty="0">
                <a:solidFill>
                  <a:srgbClr val="0071BB"/>
                </a:solidFill>
                <a:latin typeface="Arial" panose="020B0604020202020204"/>
              </a:rPr>
              <a:t>Repositórios</a:t>
            </a:r>
            <a:endParaRPr lang="pt-PT" sz="1600" dirty="0">
              <a:solidFill>
                <a:srgbClr val="0071BB"/>
              </a:solidFill>
              <a:latin typeface="Arial" panose="020B0604020202020204"/>
            </a:endParaRPr>
          </a:p>
          <a:p>
            <a:r>
              <a:rPr lang="pt-PT" sz="1600" i="1" dirty="0">
                <a:solidFill>
                  <a:prstClr val="black"/>
                </a:solidFill>
                <a:latin typeface="Arial" panose="020B0604020202020204"/>
              </a:rPr>
              <a:t>RGPD</a:t>
            </a:r>
            <a:r>
              <a:rPr lang="pt-PT" sz="1600" dirty="0">
                <a:solidFill>
                  <a:prstClr val="black"/>
                </a:solidFill>
                <a:latin typeface="Arial" panose="020B0604020202020204"/>
              </a:rPr>
              <a:t>: São responsáveis pelo tratamento e segurança.</a:t>
            </a:r>
          </a:p>
          <a:p>
            <a:r>
              <a:rPr lang="pt-PT" sz="1600" i="1" dirty="0">
                <a:solidFill>
                  <a:prstClr val="black"/>
                </a:solidFill>
                <a:latin typeface="Arial" panose="020B0604020202020204"/>
              </a:rPr>
              <a:t>IA </a:t>
            </a:r>
            <a:r>
              <a:rPr lang="pt-PT" sz="1600" i="1" dirty="0" err="1">
                <a:solidFill>
                  <a:prstClr val="black"/>
                </a:solidFill>
                <a:latin typeface="Arial" panose="020B0604020202020204"/>
              </a:rPr>
              <a:t>Act</a:t>
            </a:r>
            <a:r>
              <a:rPr lang="pt-PT" sz="1600" dirty="0">
                <a:solidFill>
                  <a:prstClr val="black"/>
                </a:solidFill>
                <a:latin typeface="Arial" panose="020B0604020202020204"/>
              </a:rPr>
              <a:t>: Podem estar sujeitos a obrigações se integrarem IA.</a:t>
            </a:r>
          </a:p>
          <a:p>
            <a:endParaRPr lang="pt-PT" sz="1600" b="1" dirty="0">
              <a:solidFill>
                <a:prstClr val="black"/>
              </a:solidFill>
              <a:latin typeface="Arial" panose="020B0604020202020204"/>
            </a:endParaRPr>
          </a:p>
          <a:p>
            <a:pPr algn="ctr"/>
            <a:r>
              <a:rPr lang="pt-PT" sz="1600" b="1" dirty="0">
                <a:solidFill>
                  <a:srgbClr val="FF0000"/>
                </a:solidFill>
                <a:latin typeface="Arial" panose="020B0604020202020204"/>
              </a:rPr>
              <a:t>Financiamento</a:t>
            </a:r>
            <a:endParaRPr lang="pt-PT" sz="1600" dirty="0">
              <a:solidFill>
                <a:srgbClr val="FF0000"/>
              </a:solidFill>
              <a:latin typeface="Arial" panose="020B0604020202020204"/>
            </a:endParaRPr>
          </a:p>
          <a:p>
            <a:r>
              <a:rPr lang="pt-PT" sz="1600" i="1" dirty="0">
                <a:solidFill>
                  <a:prstClr val="black"/>
                </a:solidFill>
                <a:latin typeface="Arial" panose="020B0604020202020204"/>
              </a:rPr>
              <a:t>RGPD</a:t>
            </a:r>
            <a:r>
              <a:rPr lang="pt-PT" sz="1600" dirty="0">
                <a:solidFill>
                  <a:prstClr val="black"/>
                </a:solidFill>
                <a:latin typeface="Arial" panose="020B0604020202020204"/>
              </a:rPr>
              <a:t>: Conformidade exigida desde a conceção dos projetos.</a:t>
            </a:r>
          </a:p>
          <a:p>
            <a:r>
              <a:rPr lang="pt-PT" sz="1600" i="1" dirty="0">
                <a:solidFill>
                  <a:prstClr val="black"/>
                </a:solidFill>
                <a:latin typeface="Arial" panose="020B0604020202020204"/>
              </a:rPr>
              <a:t>IA </a:t>
            </a:r>
            <a:r>
              <a:rPr lang="pt-PT" sz="1600" i="1" dirty="0" err="1">
                <a:solidFill>
                  <a:prstClr val="black"/>
                </a:solidFill>
                <a:latin typeface="Arial" panose="020B0604020202020204"/>
              </a:rPr>
              <a:t>Act</a:t>
            </a:r>
            <a:r>
              <a:rPr lang="pt-PT" sz="1600" dirty="0">
                <a:solidFill>
                  <a:prstClr val="black"/>
                </a:solidFill>
                <a:latin typeface="Arial" panose="020B0604020202020204"/>
              </a:rPr>
              <a:t>: Avaliação de risco e requisitos éticos </a:t>
            </a:r>
            <a:r>
              <a:rPr lang="pt-PT" sz="1600" i="1" dirty="0" err="1">
                <a:solidFill>
                  <a:prstClr val="black"/>
                </a:solidFill>
                <a:latin typeface="Arial" panose="020B0604020202020204"/>
              </a:rPr>
              <a:t>ex</a:t>
            </a:r>
            <a:r>
              <a:rPr lang="pt-PT" sz="1600" i="1" dirty="0">
                <a:solidFill>
                  <a:prstClr val="black"/>
                </a:solidFill>
                <a:latin typeface="Arial" panose="020B0604020202020204"/>
              </a:rPr>
              <a:t> ante</a:t>
            </a:r>
            <a:r>
              <a:rPr lang="pt-PT" sz="1600" dirty="0">
                <a:solidFill>
                  <a:prstClr val="black"/>
                </a:solidFill>
                <a:latin typeface="Arial" panose="020B0604020202020204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600476-8AD0-E65B-A7DF-BF99F965BD4C}"/>
              </a:ext>
            </a:extLst>
          </p:cNvPr>
          <p:cNvSpPr txBox="1"/>
          <p:nvPr/>
        </p:nvSpPr>
        <p:spPr>
          <a:xfrm>
            <a:off x="3293246" y="5572123"/>
            <a:ext cx="5393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📌 </a:t>
            </a:r>
            <a:r>
              <a:rPr kumimoji="0" lang="pt-P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Conformidade é critério de financiamento.</a:t>
            </a:r>
            <a:endParaRPr lang="pt-PT" sz="1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8E0F8F-C912-6FAB-E931-66022D0AF80A}"/>
              </a:ext>
            </a:extLst>
          </p:cNvPr>
          <p:cNvSpPr txBox="1">
            <a:spLocks/>
          </p:cNvSpPr>
          <p:nvPr/>
        </p:nvSpPr>
        <p:spPr>
          <a:xfrm>
            <a:off x="457201" y="2028385"/>
            <a:ext cx="4825999" cy="33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600" b="1" dirty="0" err="1">
                <a:solidFill>
                  <a:srgbClr val="FF0000"/>
                </a:solidFill>
              </a:rPr>
              <a:t>Metadados</a:t>
            </a:r>
            <a:endParaRPr lang="pt-P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PT" sz="1600" i="1" dirty="0"/>
              <a:t>RGPD</a:t>
            </a:r>
            <a:r>
              <a:rPr lang="pt-PT" sz="1600" dirty="0"/>
              <a:t>: Podem ser dados pessoais — exigem minimização.</a:t>
            </a:r>
          </a:p>
          <a:p>
            <a:pPr marL="0" indent="0">
              <a:buNone/>
            </a:pPr>
            <a:r>
              <a:rPr lang="pt-PT" sz="1600" i="1" dirty="0"/>
              <a:t>IA </a:t>
            </a:r>
            <a:r>
              <a:rPr lang="pt-PT" sz="1600" i="1" dirty="0" err="1"/>
              <a:t>Act</a:t>
            </a:r>
            <a:r>
              <a:rPr lang="pt-PT" sz="1600" dirty="0"/>
              <a:t>: Precisam de rastreabilidade e controlo de origem.</a:t>
            </a:r>
          </a:p>
          <a:p>
            <a:endParaRPr lang="pt-PT" sz="1600" dirty="0"/>
          </a:p>
          <a:p>
            <a:pPr marL="0" indent="0" algn="ctr">
              <a:buNone/>
            </a:pPr>
            <a:r>
              <a:rPr lang="pt-PT" sz="1600" b="1" dirty="0" err="1">
                <a:solidFill>
                  <a:srgbClr val="00B050"/>
                </a:solidFill>
              </a:rPr>
              <a:t>Datasets</a:t>
            </a:r>
            <a:endParaRPr lang="pt-PT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t-PT" sz="1600" i="1" dirty="0"/>
              <a:t>RGPD</a:t>
            </a:r>
            <a:r>
              <a:rPr lang="pt-PT" sz="1600" dirty="0"/>
              <a:t>: Devem ser lícitos, limitados e, se possível, anonimizados.</a:t>
            </a:r>
          </a:p>
          <a:p>
            <a:pPr marL="0" indent="0">
              <a:buNone/>
            </a:pPr>
            <a:r>
              <a:rPr lang="pt-PT" sz="1600" i="1" dirty="0"/>
              <a:t>IA </a:t>
            </a:r>
            <a:r>
              <a:rPr lang="pt-PT" sz="1600" i="1" dirty="0" err="1"/>
              <a:t>Act</a:t>
            </a:r>
            <a:r>
              <a:rPr lang="pt-PT" sz="1600" dirty="0"/>
              <a:t>: Exigem qualidade, documentação e explicabilidade.</a:t>
            </a:r>
          </a:p>
        </p:txBody>
      </p:sp>
    </p:spTree>
    <p:extLst>
      <p:ext uri="{BB962C8B-B14F-4D97-AF65-F5344CB8AC3E}">
        <p14:creationId xmlns:p14="http://schemas.microsoft.com/office/powerpoint/2010/main" val="16134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Paleta cromática Jornadas FCCN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E44F3D"/>
      </a:accent1>
      <a:accent2>
        <a:srgbClr val="E48A4E"/>
      </a:accent2>
      <a:accent3>
        <a:srgbClr val="DCCC6F"/>
      </a:accent3>
      <a:accent4>
        <a:srgbClr val="FBE338"/>
      </a:accent4>
      <a:accent5>
        <a:srgbClr val="E44F3D"/>
      </a:accent5>
      <a:accent6>
        <a:srgbClr val="E48A4E"/>
      </a:accent6>
      <a:hlink>
        <a:srgbClr val="DCCC6F"/>
      </a:hlink>
      <a:folHlink>
        <a:srgbClr val="FBE33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BD21D2962AEF43AC7741EA5377C954" ma:contentTypeVersion="3" ma:contentTypeDescription="Criar um novo documento." ma:contentTypeScope="" ma:versionID="ecaae163a2ff43bfc3eb68d0f5f8c054">
  <xsd:schema xmlns:xsd="http://www.w3.org/2001/XMLSchema" xmlns:xs="http://www.w3.org/2001/XMLSchema" xmlns:p="http://schemas.microsoft.com/office/2006/metadata/properties" xmlns:ns2="00675b82-9b16-4de8-8f87-ce73698d8a14" targetNamespace="http://schemas.microsoft.com/office/2006/metadata/properties" ma:root="true" ma:fieldsID="9dd284ca71b5d8e248ad1511956d62c4" ns2:_="">
    <xsd:import namespace="00675b82-9b16-4de8-8f87-ce73698d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75b82-9b16-4de8-8f87-ce73698d8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461305-56A8-4A37-B80A-9F44FFD9F302}">
  <ds:schemaRefs>
    <ds:schemaRef ds:uri="51bec05e-5738-4d08-ae30-cc59bd156365"/>
    <ds:schemaRef ds:uri="a2ae554e-2674-4ff1-877c-7eb1898966f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A9091CF-F9B4-4108-972A-6B44D5700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75b82-9b16-4de8-8f87-ce73698d8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DFF289-DC1F-42C0-84AE-AF39686E2B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1324</Words>
  <Application>Microsoft Office PowerPoint</Application>
  <PresentationFormat>Ecrã Panorâmico</PresentationFormat>
  <Paragraphs>183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7" baseType="lpstr">
      <vt:lpstr>Aptos</vt:lpstr>
      <vt:lpstr>Arial</vt:lpstr>
      <vt:lpstr>Baguet Script</vt:lpstr>
      <vt:lpstr>Calibri</vt:lpstr>
      <vt:lpstr>Office Theme</vt:lpstr>
      <vt:lpstr>RGPD &amp; Regulamento IA na Ciência Aberta  Todos juntos pela Conformidade </vt:lpstr>
      <vt:lpstr>PARTE I</vt:lpstr>
      <vt:lpstr>Apresentação do PowerPoint</vt:lpstr>
      <vt:lpstr>O Desafio do DPO</vt:lpstr>
      <vt:lpstr>Apresentação do PowerPoint</vt:lpstr>
      <vt:lpstr>🛡️ O Impacto Jurídico do RGPD na Ciência Aberta</vt:lpstr>
      <vt:lpstr>🛡️ O Impacto Jurídico do Reg. IA na Ciência Aberta</vt:lpstr>
      <vt:lpstr>🧭 FAIR, RGPD e IA: Fronteiras de Conformidade</vt:lpstr>
      <vt:lpstr>⚖️ Dados e IA na Infraestrutura Científica</vt:lpstr>
      <vt:lpstr>🧑‍🎓 Titulares de Dados na Ciência Aberta</vt:lpstr>
      <vt:lpstr>🛡️Porquê proteger dados pessoais na Ciência Aberta?</vt:lpstr>
      <vt:lpstr>Apresentação do PowerPoint</vt:lpstr>
      <vt:lpstr>PARTE II</vt:lpstr>
      <vt:lpstr>⚖️ RGPD vs Regulamento de IA: Objetivo Comum</vt:lpstr>
      <vt:lpstr>📢 Transparência e Responsabilidade</vt:lpstr>
      <vt:lpstr>🔍 Diferenças Entre RGPD e Regulamento IA</vt:lpstr>
      <vt:lpstr>   REGULAMENTO IA - Abordagem com base no risco</vt:lpstr>
      <vt:lpstr>⚠️ Obrigações nos sistemas de alto risco</vt:lpstr>
      <vt:lpstr>🗓️ Cronograma de Aplicação do Regulamento de IA</vt:lpstr>
      <vt:lpstr>      Entidades Designadas para Fiscalizar o IA AC</vt:lpstr>
      <vt:lpstr> Todos Juntos pela Conformidade</vt:lpstr>
      <vt:lpstr>Obrigada dpo@fct.pt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Catarina Ribeiro</dc:creator>
  <cp:lastModifiedBy>Esmeralda Azul</cp:lastModifiedBy>
  <cp:revision>27</cp:revision>
  <dcterms:created xsi:type="dcterms:W3CDTF">2025-04-02T14:51:55Z</dcterms:created>
  <dcterms:modified xsi:type="dcterms:W3CDTF">2025-05-15T09:42:29Z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0x0101003FBD21D2962AEF43AC7741EA5377C954</vt:lpwstr>
  </property>
  <property fmtid="{D5CDD505-2E9C-101B-9397-08002B2CF9AE}" pid="3" name="MediaServiceImageTags">
    <vt:lpwstr/>
  </property>
</Properties>
</file>