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147469664" r:id="rId3"/>
    <p:sldId id="2147469700" r:id="rId4"/>
    <p:sldId id="344" r:id="rId5"/>
    <p:sldId id="2147469726" r:id="rId6"/>
    <p:sldId id="2147469727" r:id="rId7"/>
    <p:sldId id="1876" r:id="rId8"/>
  </p:sldIdLst>
  <p:sldSz cx="9144000" cy="5143500" type="screen16x9"/>
  <p:notesSz cx="6858000" cy="9144000"/>
  <p:embeddedFontLst>
    <p:embeddedFont>
      <p:font typeface="Century" panose="02040604050505020304" pitchFamily="18" charset="0"/>
      <p:regular r:id="rId10"/>
    </p:embeddedFont>
    <p:embeddedFont>
      <p:font typeface="Merriweather Sans" pitchFamily="2" charset="77"/>
      <p:regular r:id="rId11"/>
      <p:bold r:id="rId12"/>
      <p:italic r:id="rId13"/>
      <p:boldItalic r:id="rId14"/>
    </p:embeddedFont>
    <p:embeddedFont>
      <p:font typeface="Montserrat" pitchFamily="2" charset="77"/>
      <p:regular r:id="rId15"/>
      <p:bold r:id="rId16"/>
      <p:italic r:id="rId17"/>
      <p:boldItalic r:id="rId18"/>
    </p:embeddedFont>
    <p:embeddedFont>
      <p:font typeface="Montserrat SemiBold" pitchFamily="2" charset="77"/>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U6Qn+eMdMS5kmTBeITbmyZgel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BF941C-A03F-4763-9C4A-5F7E60B4BD84}">
  <a:tblStyle styleId="{5DBF941C-A03F-4763-9C4A-5F7E60B4BD8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FF5"/>
          </a:solidFill>
        </a:fill>
      </a:tcStyle>
    </a:wholeTbl>
    <a:band1H>
      <a:tcTxStyle/>
      <a:tcStyle>
        <a:tcBdr/>
        <a:fill>
          <a:solidFill>
            <a:srgbClr val="CADEEA"/>
          </a:solidFill>
        </a:fill>
      </a:tcStyle>
    </a:band1H>
    <a:band2H>
      <a:tcTxStyle/>
      <a:tcStyle>
        <a:tcBdr/>
      </a:tcStyle>
    </a:band2H>
    <a:band1V>
      <a:tcTxStyle/>
      <a:tcStyle>
        <a:tcBdr/>
        <a:fill>
          <a:solidFill>
            <a:srgbClr val="CADE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01"/>
    <p:restoredTop sz="96327"/>
  </p:normalViewPr>
  <p:slideViewPr>
    <p:cSldViewPr snapToGrid="0">
      <p:cViewPr varScale="1">
        <p:scale>
          <a:sx n="205" d="100"/>
          <a:sy n="205" d="100"/>
        </p:scale>
        <p:origin x="928" y="4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2.fntdata"/><Relationship Id="rId42"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font" Target="fonts/font10.fntdata"/><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43"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a:extLst>
            <a:ext uri="{FF2B5EF4-FFF2-40B4-BE49-F238E27FC236}">
              <a16:creationId xmlns:a16="http://schemas.microsoft.com/office/drawing/2014/main" id="{0B743438-8A47-8E04-DA22-908814271BDF}"/>
            </a:ext>
          </a:extLst>
        </p:cNvPr>
        <p:cNvGrpSpPr/>
        <p:nvPr/>
      </p:nvGrpSpPr>
      <p:grpSpPr>
        <a:xfrm>
          <a:off x="0" y="0"/>
          <a:ext cx="0" cy="0"/>
          <a:chOff x="0" y="0"/>
          <a:chExt cx="0" cy="0"/>
        </a:xfrm>
      </p:grpSpPr>
      <p:sp>
        <p:nvSpPr>
          <p:cNvPr id="977" name="Google Shape;977;p88:notes">
            <a:extLst>
              <a:ext uri="{FF2B5EF4-FFF2-40B4-BE49-F238E27FC236}">
                <a16:creationId xmlns:a16="http://schemas.microsoft.com/office/drawing/2014/main" id="{ACC1D353-1F05-8179-0E8F-0719421EE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8" name="Google Shape;978;p88:notes">
            <a:extLst>
              <a:ext uri="{FF2B5EF4-FFF2-40B4-BE49-F238E27FC236}">
                <a16:creationId xmlns:a16="http://schemas.microsoft.com/office/drawing/2014/main" id="{662F5368-28E0-2EEC-F2C7-81DC04477B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721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5"/>
        <p:cNvGrpSpPr/>
        <p:nvPr/>
      </p:nvGrpSpPr>
      <p:grpSpPr>
        <a:xfrm>
          <a:off x="0" y="0"/>
          <a:ext cx="0" cy="0"/>
          <a:chOff x="0" y="0"/>
          <a:chExt cx="0" cy="0"/>
        </a:xfrm>
      </p:grpSpPr>
      <p:sp>
        <p:nvSpPr>
          <p:cNvPr id="1916" name="Google Shape;1916;g14a3b3b88a9_2_3857:notes"/>
          <p:cNvSpPr>
            <a:spLocks noGrp="1" noRot="1" noChangeAspect="1"/>
          </p:cNvSpPr>
          <p:nvPr>
            <p:ph type="sldImg" idx="2"/>
          </p:nvPr>
        </p:nvSpPr>
        <p:spPr>
          <a:xfrm>
            <a:off x="406400" y="46513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7" name="Google Shape;1917;g14a3b3b88a9_2_3857:notes"/>
          <p:cNvSpPr txBox="1">
            <a:spLocks noGrp="1"/>
          </p:cNvSpPr>
          <p:nvPr>
            <p:ph type="body" idx="1"/>
          </p:nvPr>
        </p:nvSpPr>
        <p:spPr>
          <a:xfrm>
            <a:off x="389114" y="4141814"/>
            <a:ext cx="6225900" cy="4657800"/>
          </a:xfrm>
          <a:prstGeom prst="rect">
            <a:avLst/>
          </a:prstGeom>
          <a:noFill/>
          <a:ln>
            <a:noFill/>
          </a:ln>
        </p:spPr>
        <p:txBody>
          <a:bodyPr spcFirstLastPara="1" wrap="square" lIns="93100" tIns="46550" rIns="93100" bIns="46550" anchor="t" anchorCtr="0">
            <a:noAutofit/>
          </a:bodyPr>
          <a:lstStyle/>
          <a:p>
            <a:pPr marL="165100" lvl="0" indent="0" algn="l" rtl="0">
              <a:lnSpc>
                <a:spcPct val="100000"/>
              </a:lnSpc>
              <a:spcBef>
                <a:spcPts val="0"/>
              </a:spcBef>
              <a:spcAft>
                <a:spcPts val="0"/>
              </a:spcAft>
              <a:buClr>
                <a:schemeClr val="dk1"/>
              </a:buClr>
              <a:buSzPts val="1000"/>
              <a:buNone/>
            </a:pPr>
            <a:r>
              <a:rPr lang="en-US"/>
              <a:t>Data protection can be for data-in-motion (left side) with forward or reverse proxy inline deployments, or for data-at-rest (right side) for managed cloud apps.</a:t>
            </a:r>
            <a:endParaRPr/>
          </a:p>
        </p:txBody>
      </p:sp>
      <p:sp>
        <p:nvSpPr>
          <p:cNvPr id="1918" name="Google Shape;1918;g14a3b3b88a9_2_3857:notes"/>
          <p:cNvSpPr txBox="1">
            <a:spLocks noGrp="1"/>
          </p:cNvSpPr>
          <p:nvPr>
            <p:ph type="sldNum" idx="12"/>
          </p:nvPr>
        </p:nvSpPr>
        <p:spPr>
          <a:xfrm>
            <a:off x="3967341" y="8967478"/>
            <a:ext cx="3035100" cy="321000"/>
          </a:xfrm>
          <a:prstGeom prst="rect">
            <a:avLst/>
          </a:prstGeom>
          <a:noFill/>
          <a:ln>
            <a:noFill/>
          </a:ln>
        </p:spPr>
        <p:txBody>
          <a:bodyPr spcFirstLastPara="1" wrap="square" lIns="93100" tIns="46550" rIns="93100" bIns="46550" anchor="b"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US" sz="900" b="0" i="0" u="none" strike="noStrike" cap="none">
                <a:solidFill>
                  <a:schemeClr val="dk1"/>
                </a:solidFill>
                <a:latin typeface="Arial"/>
                <a:ea typeface="Arial"/>
                <a:cs typeface="Arial"/>
                <a:sym typeface="Arial"/>
              </a:rPr>
              <a:t>3</a:t>
            </a:fld>
            <a:endParaRPr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19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7"/>
        <p:cNvGrpSpPr/>
        <p:nvPr/>
      </p:nvGrpSpPr>
      <p:grpSpPr>
        <a:xfrm>
          <a:off x="0" y="0"/>
          <a:ext cx="0" cy="0"/>
          <a:chOff x="0" y="0"/>
          <a:chExt cx="0" cy="0"/>
        </a:xfrm>
      </p:grpSpPr>
      <p:sp>
        <p:nvSpPr>
          <p:cNvPr id="2038" name="Google Shape;2038;g12b200885b1_1_130:notes"/>
          <p:cNvSpPr>
            <a:spLocks noGrp="1" noRot="1" noChangeAspect="1"/>
          </p:cNvSpPr>
          <p:nvPr>
            <p:ph type="sldImg" idx="2"/>
          </p:nvPr>
        </p:nvSpPr>
        <p:spPr>
          <a:xfrm>
            <a:off x="381000" y="4572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9" name="Google Shape;2039;g12b200885b1_1_130:notes"/>
          <p:cNvSpPr txBox="1">
            <a:spLocks noGrp="1"/>
          </p:cNvSpPr>
          <p:nvPr>
            <p:ph type="body" idx="1"/>
          </p:nvPr>
        </p:nvSpPr>
        <p:spPr>
          <a:xfrm>
            <a:off x="381000" y="4076700"/>
            <a:ext cx="6096000" cy="458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sp>
        <p:nvSpPr>
          <p:cNvPr id="2040" name="Google Shape;2040;g12b200885b1_1_130:notes"/>
          <p:cNvSpPr txBox="1">
            <a:spLocks noGrp="1"/>
          </p:cNvSpPr>
          <p:nvPr>
            <p:ph type="sldNum" idx="12"/>
          </p:nvPr>
        </p:nvSpPr>
        <p:spPr>
          <a:xfrm>
            <a:off x="3884613" y="8826499"/>
            <a:ext cx="2971800" cy="31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94525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1e51e329a99_0_222:notes"/>
          <p:cNvSpPr>
            <a:spLocks noGrp="1" noRot="1" noChangeAspect="1"/>
          </p:cNvSpPr>
          <p:nvPr>
            <p:ph type="sldImg" idx="2"/>
          </p:nvPr>
        </p:nvSpPr>
        <p:spPr>
          <a:xfrm>
            <a:off x="381000" y="4572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g1e51e329a99_0_222:notes"/>
          <p:cNvSpPr txBox="1">
            <a:spLocks noGrp="1"/>
          </p:cNvSpPr>
          <p:nvPr>
            <p:ph type="body" idx="1"/>
          </p:nvPr>
        </p:nvSpPr>
        <p:spPr>
          <a:xfrm>
            <a:off x="381000" y="4076700"/>
            <a:ext cx="6096000" cy="458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sp>
        <p:nvSpPr>
          <p:cNvPr id="778" name="Google Shape;778;g1e51e329a99_0_222:notes"/>
          <p:cNvSpPr txBox="1">
            <a:spLocks noGrp="1"/>
          </p:cNvSpPr>
          <p:nvPr>
            <p:ph type="sldNum" idx="12"/>
          </p:nvPr>
        </p:nvSpPr>
        <p:spPr>
          <a:xfrm>
            <a:off x="3884613" y="8826499"/>
            <a:ext cx="2971800" cy="31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5</a:t>
            </a:fld>
            <a:endParaRPr dirty="0"/>
          </a:p>
        </p:txBody>
      </p:sp>
    </p:spTree>
    <p:extLst>
      <p:ext uri="{BB962C8B-B14F-4D97-AF65-F5344CB8AC3E}">
        <p14:creationId xmlns:p14="http://schemas.microsoft.com/office/powerpoint/2010/main" val="401274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lt1"/>
            </a:gs>
            <a:gs pos="58000">
              <a:schemeClr val="lt1"/>
            </a:gs>
            <a:gs pos="100000">
              <a:schemeClr val="accent4"/>
            </a:gs>
          </a:gsLst>
          <a:lin ang="5400000" scaled="0"/>
        </a:gradFill>
        <a:effectLst/>
      </p:bgPr>
    </p:bg>
    <p:spTree>
      <p:nvGrpSpPr>
        <p:cNvPr id="1" name="Shape 14"/>
        <p:cNvGrpSpPr/>
        <p:nvPr/>
      </p:nvGrpSpPr>
      <p:grpSpPr>
        <a:xfrm>
          <a:off x="0" y="0"/>
          <a:ext cx="0" cy="0"/>
          <a:chOff x="0" y="0"/>
          <a:chExt cx="0" cy="0"/>
        </a:xfrm>
      </p:grpSpPr>
      <p:sp>
        <p:nvSpPr>
          <p:cNvPr id="15" name="Google Shape;15;p9"/>
          <p:cNvSpPr txBox="1">
            <a:spLocks noGrp="1"/>
          </p:cNvSpPr>
          <p:nvPr>
            <p:ph type="ctrTitle"/>
          </p:nvPr>
        </p:nvSpPr>
        <p:spPr>
          <a:xfrm>
            <a:off x="685800" y="2025081"/>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465261"/>
              </a:buClr>
              <a:buSzPts val="3000"/>
              <a:buFont typeface="Arial"/>
              <a:buNone/>
              <a:defRPr sz="3000">
                <a:solidFill>
                  <a:srgbClr val="4652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9"/>
          <p:cNvSpPr txBox="1">
            <a:spLocks noGrp="1"/>
          </p:cNvSpPr>
          <p:nvPr>
            <p:ph type="subTitle" idx="1"/>
          </p:nvPr>
        </p:nvSpPr>
        <p:spPr>
          <a:xfrm>
            <a:off x="1388533" y="3303213"/>
            <a:ext cx="6400800" cy="372919"/>
          </a:xfrm>
          <a:prstGeom prst="rect">
            <a:avLst/>
          </a:prstGeom>
          <a:noFill/>
          <a:ln>
            <a:noFill/>
          </a:ln>
        </p:spPr>
        <p:txBody>
          <a:bodyPr spcFirstLastPara="1" wrap="square" lIns="91425" tIns="45700" rIns="91425" bIns="45700" anchor="t" anchorCtr="0">
            <a:normAutofit/>
          </a:bodyPr>
          <a:lstStyle>
            <a:lvl1pPr lvl="0" algn="ctr">
              <a:spcBef>
                <a:spcPts val="280"/>
              </a:spcBef>
              <a:spcAft>
                <a:spcPts val="0"/>
              </a:spcAft>
              <a:buClr>
                <a:srgbClr val="FF7900"/>
              </a:buClr>
              <a:buSzPts val="1400"/>
              <a:buNone/>
              <a:defRPr sz="1400">
                <a:solidFill>
                  <a:srgbClr val="FF7900"/>
                </a:solidFill>
              </a:defRPr>
            </a:lvl1pPr>
            <a:lvl2pPr lvl="1" algn="ctr">
              <a:lnSpc>
                <a:spcPct val="100000"/>
              </a:lnSpc>
              <a:spcBef>
                <a:spcPts val="1200"/>
              </a:spcBef>
              <a:spcAft>
                <a:spcPts val="0"/>
              </a:spcAft>
              <a:buClr>
                <a:srgbClr val="8E8E8F"/>
              </a:buClr>
              <a:buSzPts val="1600"/>
              <a:buNone/>
              <a:defRPr>
                <a:solidFill>
                  <a:srgbClr val="8E8E8F"/>
                </a:solidFill>
              </a:defRPr>
            </a:lvl2pPr>
            <a:lvl3pPr lvl="2" algn="ctr">
              <a:spcBef>
                <a:spcPts val="320"/>
              </a:spcBef>
              <a:spcAft>
                <a:spcPts val="0"/>
              </a:spcAft>
              <a:buClr>
                <a:srgbClr val="8E8E8F"/>
              </a:buClr>
              <a:buSzPts val="1600"/>
              <a:buNone/>
              <a:defRPr>
                <a:solidFill>
                  <a:srgbClr val="8E8E8F"/>
                </a:solidFill>
              </a:defRPr>
            </a:lvl3pPr>
            <a:lvl4pPr lvl="3" algn="ctr">
              <a:spcBef>
                <a:spcPts val="320"/>
              </a:spcBef>
              <a:spcAft>
                <a:spcPts val="0"/>
              </a:spcAft>
              <a:buClr>
                <a:srgbClr val="8E8E8F"/>
              </a:buClr>
              <a:buSzPts val="1600"/>
              <a:buNone/>
              <a:defRPr>
                <a:solidFill>
                  <a:srgbClr val="8E8E8F"/>
                </a:solidFill>
              </a:defRPr>
            </a:lvl4pPr>
            <a:lvl5pPr lvl="4" algn="ctr">
              <a:spcBef>
                <a:spcPts val="320"/>
              </a:spcBef>
              <a:spcAft>
                <a:spcPts val="0"/>
              </a:spcAft>
              <a:buClr>
                <a:srgbClr val="8E8E8F"/>
              </a:buClr>
              <a:buSzPts val="1600"/>
              <a:buNone/>
              <a:defRPr>
                <a:solidFill>
                  <a:srgbClr val="8E8E8F"/>
                </a:solidFill>
              </a:defRPr>
            </a:lvl5pPr>
            <a:lvl6pPr lvl="5" algn="ctr">
              <a:spcBef>
                <a:spcPts val="400"/>
              </a:spcBef>
              <a:spcAft>
                <a:spcPts val="0"/>
              </a:spcAft>
              <a:buClr>
                <a:srgbClr val="8E8E8F"/>
              </a:buClr>
              <a:buSzPts val="2000"/>
              <a:buNone/>
              <a:defRPr>
                <a:solidFill>
                  <a:srgbClr val="8E8E8F"/>
                </a:solidFill>
              </a:defRPr>
            </a:lvl6pPr>
            <a:lvl7pPr lvl="6" algn="ctr">
              <a:spcBef>
                <a:spcPts val="400"/>
              </a:spcBef>
              <a:spcAft>
                <a:spcPts val="0"/>
              </a:spcAft>
              <a:buClr>
                <a:srgbClr val="8E8E8F"/>
              </a:buClr>
              <a:buSzPts val="2000"/>
              <a:buNone/>
              <a:defRPr>
                <a:solidFill>
                  <a:srgbClr val="8E8E8F"/>
                </a:solidFill>
              </a:defRPr>
            </a:lvl7pPr>
            <a:lvl8pPr lvl="7" algn="ctr">
              <a:spcBef>
                <a:spcPts val="400"/>
              </a:spcBef>
              <a:spcAft>
                <a:spcPts val="0"/>
              </a:spcAft>
              <a:buClr>
                <a:srgbClr val="8E8E8F"/>
              </a:buClr>
              <a:buSzPts val="2000"/>
              <a:buNone/>
              <a:defRPr>
                <a:solidFill>
                  <a:srgbClr val="8E8E8F"/>
                </a:solidFill>
              </a:defRPr>
            </a:lvl8pPr>
            <a:lvl9pPr lvl="8" algn="ctr">
              <a:spcBef>
                <a:spcPts val="400"/>
              </a:spcBef>
              <a:spcAft>
                <a:spcPts val="0"/>
              </a:spcAft>
              <a:buClr>
                <a:srgbClr val="8E8E8F"/>
              </a:buClr>
              <a:buSzPts val="2000"/>
              <a:buNone/>
              <a:defRPr>
                <a:solidFill>
                  <a:srgbClr val="8E8E8F"/>
                </a:solidFill>
              </a:defRPr>
            </a:lvl9pPr>
          </a:lstStyle>
          <a:p>
            <a:endParaRPr/>
          </a:p>
        </p:txBody>
      </p:sp>
      <p:sp>
        <p:nvSpPr>
          <p:cNvPr id="17" name="Google Shape;17;p9"/>
          <p:cNvSpPr/>
          <p:nvPr/>
        </p:nvSpPr>
        <p:spPr>
          <a:xfrm>
            <a:off x="0" y="4927600"/>
            <a:ext cx="9144000" cy="2303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65261"/>
              </a:solidFill>
              <a:latin typeface="Arial"/>
              <a:ea typeface="Arial"/>
              <a:cs typeface="Arial"/>
              <a:sym typeface="Arial"/>
            </a:endParaRPr>
          </a:p>
        </p:txBody>
      </p:sp>
      <p:pic>
        <p:nvPicPr>
          <p:cNvPr id="18" name="Google Shape;18;p9"/>
          <p:cNvPicPr preferRelativeResize="0"/>
          <p:nvPr/>
        </p:nvPicPr>
        <p:blipFill rotWithShape="1">
          <a:blip r:embed="rId2">
            <a:alphaModFix/>
          </a:blip>
          <a:srcRect/>
          <a:stretch/>
        </p:blipFill>
        <p:spPr>
          <a:xfrm>
            <a:off x="3183467" y="1426634"/>
            <a:ext cx="2760134" cy="48597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left-cloud-background-title">
  <p:cSld name="1_left-cloud-background-title">
    <p:bg>
      <p:bgPr>
        <a:solidFill>
          <a:srgbClr val="FEFEFE"/>
        </a:solidFill>
        <a:effectLst/>
      </p:bgPr>
    </p:bg>
    <p:spTree>
      <p:nvGrpSpPr>
        <p:cNvPr id="1" name="Shape 28"/>
        <p:cNvGrpSpPr/>
        <p:nvPr/>
      </p:nvGrpSpPr>
      <p:grpSpPr>
        <a:xfrm>
          <a:off x="0" y="0"/>
          <a:ext cx="0" cy="0"/>
          <a:chOff x="0" y="0"/>
          <a:chExt cx="0" cy="0"/>
        </a:xfrm>
      </p:grpSpPr>
      <p:pic>
        <p:nvPicPr>
          <p:cNvPr id="29" name="Google Shape;29;p5" descr="A group of clouds in the sky&#10;&#10;Description automatically generated"/>
          <p:cNvPicPr preferRelativeResize="0"/>
          <p:nvPr/>
        </p:nvPicPr>
        <p:blipFill rotWithShape="1">
          <a:blip r:embed="rId2">
            <a:alphaModFix/>
          </a:blip>
          <a:srcRect/>
          <a:stretch/>
        </p:blipFill>
        <p:spPr>
          <a:xfrm>
            <a:off x="0" y="310"/>
            <a:ext cx="9144000" cy="5142879"/>
          </a:xfrm>
          <a:prstGeom prst="rect">
            <a:avLst/>
          </a:prstGeom>
          <a:noFill/>
          <a:ln>
            <a:noFill/>
          </a:ln>
        </p:spPr>
      </p:pic>
      <p:sp>
        <p:nvSpPr>
          <p:cNvPr id="30" name="Google Shape;30;p5"/>
          <p:cNvSpPr/>
          <p:nvPr/>
        </p:nvSpPr>
        <p:spPr>
          <a:xfrm>
            <a:off x="8461878" y="4965492"/>
            <a:ext cx="555122" cy="119584"/>
          </a:xfrm>
          <a:custGeom>
            <a:avLst/>
            <a:gdLst/>
            <a:ahLst/>
            <a:cxnLst/>
            <a:rect l="l" t="t" r="r" b="b"/>
            <a:pathLst>
              <a:path w="5645537" h="1216669" extrusionOk="0">
                <a:moveTo>
                  <a:pt x="4178601" y="683061"/>
                </a:moveTo>
                <a:cubicBezTo>
                  <a:pt x="4155654" y="694638"/>
                  <a:pt x="4121127" y="706215"/>
                  <a:pt x="4078812" y="713793"/>
                </a:cubicBezTo>
                <a:cubicBezTo>
                  <a:pt x="4021128" y="725371"/>
                  <a:pt x="4021128" y="725371"/>
                  <a:pt x="4021128" y="725371"/>
                </a:cubicBezTo>
                <a:cubicBezTo>
                  <a:pt x="3990392" y="736948"/>
                  <a:pt x="3971234" y="744526"/>
                  <a:pt x="3952076" y="756103"/>
                </a:cubicBezTo>
                <a:cubicBezTo>
                  <a:pt x="3940497" y="775258"/>
                  <a:pt x="3928919" y="794413"/>
                  <a:pt x="3925129" y="809780"/>
                </a:cubicBezTo>
                <a:cubicBezTo>
                  <a:pt x="3921340" y="832724"/>
                  <a:pt x="3921340" y="852090"/>
                  <a:pt x="3932708" y="867245"/>
                </a:cubicBezTo>
                <a:cubicBezTo>
                  <a:pt x="3944287" y="878823"/>
                  <a:pt x="3963445" y="886611"/>
                  <a:pt x="3990392" y="886611"/>
                </a:cubicBezTo>
                <a:cubicBezTo>
                  <a:pt x="4036497" y="886611"/>
                  <a:pt x="4071023" y="875034"/>
                  <a:pt x="4105759" y="848090"/>
                </a:cubicBezTo>
                <a:cubicBezTo>
                  <a:pt x="4136496" y="821357"/>
                  <a:pt x="4155654" y="786836"/>
                  <a:pt x="4167022" y="744526"/>
                </a:cubicBezTo>
                <a:close/>
                <a:moveTo>
                  <a:pt x="4927437" y="495088"/>
                </a:moveTo>
                <a:cubicBezTo>
                  <a:pt x="4892911" y="495088"/>
                  <a:pt x="4862174" y="506665"/>
                  <a:pt x="4835227" y="529609"/>
                </a:cubicBezTo>
                <a:cubicBezTo>
                  <a:pt x="4804491" y="548764"/>
                  <a:pt x="4785333" y="583496"/>
                  <a:pt x="4777543" y="621596"/>
                </a:cubicBezTo>
                <a:cubicBezTo>
                  <a:pt x="5019647" y="621596"/>
                  <a:pt x="5019647" y="621596"/>
                  <a:pt x="5019647" y="621596"/>
                </a:cubicBezTo>
                <a:cubicBezTo>
                  <a:pt x="5023436" y="579497"/>
                  <a:pt x="5019647" y="548764"/>
                  <a:pt x="5008068" y="529609"/>
                </a:cubicBezTo>
                <a:cubicBezTo>
                  <a:pt x="4992700" y="506665"/>
                  <a:pt x="4965752" y="495088"/>
                  <a:pt x="4927437" y="495088"/>
                </a:cubicBezTo>
                <a:close/>
                <a:moveTo>
                  <a:pt x="5618589" y="372368"/>
                </a:moveTo>
                <a:cubicBezTo>
                  <a:pt x="5622379" y="372368"/>
                  <a:pt x="5641747" y="372368"/>
                  <a:pt x="5645537" y="372368"/>
                </a:cubicBezTo>
                <a:cubicBezTo>
                  <a:pt x="5645537" y="372368"/>
                  <a:pt x="5645537" y="372368"/>
                  <a:pt x="5607011" y="514243"/>
                </a:cubicBezTo>
                <a:cubicBezTo>
                  <a:pt x="5607011" y="514243"/>
                  <a:pt x="5499432" y="506665"/>
                  <a:pt x="5441959" y="571919"/>
                </a:cubicBezTo>
                <a:cubicBezTo>
                  <a:pt x="5419012" y="598862"/>
                  <a:pt x="5395854" y="629384"/>
                  <a:pt x="5384485" y="679272"/>
                </a:cubicBezTo>
                <a:cubicBezTo>
                  <a:pt x="5384485" y="679272"/>
                  <a:pt x="5384485" y="679272"/>
                  <a:pt x="5311433" y="1001752"/>
                </a:cubicBezTo>
                <a:cubicBezTo>
                  <a:pt x="5311433" y="1001752"/>
                  <a:pt x="5311433" y="1001752"/>
                  <a:pt x="5142383" y="1001752"/>
                </a:cubicBezTo>
                <a:cubicBezTo>
                  <a:pt x="5142383" y="1001752"/>
                  <a:pt x="5142383" y="1001752"/>
                  <a:pt x="5215435" y="694638"/>
                </a:cubicBezTo>
                <a:cubicBezTo>
                  <a:pt x="5227014" y="633173"/>
                  <a:pt x="5249961" y="583496"/>
                  <a:pt x="5276907" y="541186"/>
                </a:cubicBezTo>
                <a:cubicBezTo>
                  <a:pt x="5303855" y="498877"/>
                  <a:pt x="5338381" y="464355"/>
                  <a:pt x="5372907" y="441411"/>
                </a:cubicBezTo>
                <a:cubicBezTo>
                  <a:pt x="5411223" y="418467"/>
                  <a:pt x="5449749" y="399312"/>
                  <a:pt x="5491853" y="387734"/>
                </a:cubicBezTo>
                <a:cubicBezTo>
                  <a:pt x="5534169" y="376157"/>
                  <a:pt x="5576273" y="372368"/>
                  <a:pt x="5618589" y="372368"/>
                </a:cubicBezTo>
                <a:close/>
                <a:moveTo>
                  <a:pt x="2170197" y="372368"/>
                </a:moveTo>
                <a:cubicBezTo>
                  <a:pt x="2170197" y="372368"/>
                  <a:pt x="2170197" y="372368"/>
                  <a:pt x="2688508" y="372368"/>
                </a:cubicBezTo>
                <a:cubicBezTo>
                  <a:pt x="2688508" y="372368"/>
                  <a:pt x="2688508" y="372368"/>
                  <a:pt x="2657772" y="506665"/>
                </a:cubicBezTo>
                <a:lnTo>
                  <a:pt x="2239249" y="863456"/>
                </a:lnTo>
                <a:cubicBezTo>
                  <a:pt x="2239249" y="863456"/>
                  <a:pt x="2239249" y="863456"/>
                  <a:pt x="2588720" y="863456"/>
                </a:cubicBezTo>
                <a:cubicBezTo>
                  <a:pt x="2588720" y="863456"/>
                  <a:pt x="2588720" y="863456"/>
                  <a:pt x="2554194" y="1001752"/>
                </a:cubicBezTo>
                <a:cubicBezTo>
                  <a:pt x="2554194" y="1001752"/>
                  <a:pt x="2554194" y="1001752"/>
                  <a:pt x="2008935" y="1001752"/>
                </a:cubicBezTo>
                <a:cubicBezTo>
                  <a:pt x="2008935" y="1001752"/>
                  <a:pt x="2008935" y="1001752"/>
                  <a:pt x="2035882" y="875034"/>
                </a:cubicBezTo>
                <a:cubicBezTo>
                  <a:pt x="2035882" y="875034"/>
                  <a:pt x="2035882" y="875034"/>
                  <a:pt x="2462194" y="502876"/>
                </a:cubicBezTo>
                <a:cubicBezTo>
                  <a:pt x="2462194" y="502876"/>
                  <a:pt x="2462194" y="502876"/>
                  <a:pt x="2220091" y="502876"/>
                </a:cubicBezTo>
                <a:cubicBezTo>
                  <a:pt x="2197144" y="502876"/>
                  <a:pt x="2181776" y="495088"/>
                  <a:pt x="2170197" y="479721"/>
                </a:cubicBezTo>
                <a:cubicBezTo>
                  <a:pt x="2158618" y="464355"/>
                  <a:pt x="2154828" y="445200"/>
                  <a:pt x="2158618" y="422256"/>
                </a:cubicBezTo>
                <a:cubicBezTo>
                  <a:pt x="2158618" y="422256"/>
                  <a:pt x="2158618" y="422256"/>
                  <a:pt x="2170197" y="372368"/>
                </a:cubicBezTo>
                <a:close/>
                <a:moveTo>
                  <a:pt x="4954384" y="357002"/>
                </a:moveTo>
                <a:cubicBezTo>
                  <a:pt x="5046383" y="357002"/>
                  <a:pt x="5115436" y="383946"/>
                  <a:pt x="5153962" y="441411"/>
                </a:cubicBezTo>
                <a:cubicBezTo>
                  <a:pt x="5192277" y="502876"/>
                  <a:pt x="5200066" y="583496"/>
                  <a:pt x="5173119" y="686850"/>
                </a:cubicBezTo>
                <a:cubicBezTo>
                  <a:pt x="5173119" y="694638"/>
                  <a:pt x="5165540" y="725371"/>
                  <a:pt x="5161540" y="729160"/>
                </a:cubicBezTo>
                <a:cubicBezTo>
                  <a:pt x="4750807" y="729160"/>
                  <a:pt x="4750807" y="729160"/>
                  <a:pt x="4750807" y="729160"/>
                </a:cubicBezTo>
                <a:cubicBezTo>
                  <a:pt x="4743017" y="779047"/>
                  <a:pt x="4746807" y="813569"/>
                  <a:pt x="4762175" y="836723"/>
                </a:cubicBezTo>
                <a:cubicBezTo>
                  <a:pt x="4777543" y="863456"/>
                  <a:pt x="4804491" y="878823"/>
                  <a:pt x="4846806" y="875034"/>
                </a:cubicBezTo>
                <a:cubicBezTo>
                  <a:pt x="4904490" y="875034"/>
                  <a:pt x="4927437" y="855878"/>
                  <a:pt x="4935226" y="852090"/>
                </a:cubicBezTo>
                <a:cubicBezTo>
                  <a:pt x="4939016" y="848090"/>
                  <a:pt x="4958174" y="828935"/>
                  <a:pt x="4973542" y="821357"/>
                </a:cubicBezTo>
                <a:cubicBezTo>
                  <a:pt x="4985121" y="809780"/>
                  <a:pt x="5000489" y="805991"/>
                  <a:pt x="5019647" y="805991"/>
                </a:cubicBezTo>
                <a:cubicBezTo>
                  <a:pt x="5138593" y="805991"/>
                  <a:pt x="5138593" y="805991"/>
                  <a:pt x="5138593" y="805991"/>
                </a:cubicBezTo>
                <a:cubicBezTo>
                  <a:pt x="5104067" y="875034"/>
                  <a:pt x="5057962" y="924921"/>
                  <a:pt x="5004278" y="959443"/>
                </a:cubicBezTo>
                <a:cubicBezTo>
                  <a:pt x="4946595" y="993964"/>
                  <a:pt x="4881332" y="1013330"/>
                  <a:pt x="4804491" y="1013330"/>
                </a:cubicBezTo>
                <a:cubicBezTo>
                  <a:pt x="4716070" y="1013330"/>
                  <a:pt x="4650808" y="986386"/>
                  <a:pt x="4612492" y="924921"/>
                </a:cubicBezTo>
                <a:cubicBezTo>
                  <a:pt x="4577966" y="871245"/>
                  <a:pt x="4570387" y="786836"/>
                  <a:pt x="4593334" y="683061"/>
                </a:cubicBezTo>
                <a:cubicBezTo>
                  <a:pt x="4616282" y="579497"/>
                  <a:pt x="4658597" y="502876"/>
                  <a:pt x="4720070" y="445200"/>
                </a:cubicBezTo>
                <a:cubicBezTo>
                  <a:pt x="4785333" y="387734"/>
                  <a:pt x="4862174" y="357002"/>
                  <a:pt x="4954384" y="357002"/>
                </a:cubicBezTo>
                <a:close/>
                <a:moveTo>
                  <a:pt x="4140285" y="357002"/>
                </a:moveTo>
                <a:cubicBezTo>
                  <a:pt x="4228495" y="357002"/>
                  <a:pt x="4293758" y="372368"/>
                  <a:pt x="4328284" y="403101"/>
                </a:cubicBezTo>
                <a:cubicBezTo>
                  <a:pt x="4366810" y="433833"/>
                  <a:pt x="4382178" y="479721"/>
                  <a:pt x="4366810" y="533398"/>
                </a:cubicBezTo>
                <a:lnTo>
                  <a:pt x="4316705" y="752314"/>
                </a:lnTo>
                <a:cubicBezTo>
                  <a:pt x="4305337" y="813569"/>
                  <a:pt x="4282179" y="863456"/>
                  <a:pt x="4251442" y="897978"/>
                </a:cubicBezTo>
                <a:cubicBezTo>
                  <a:pt x="4220916" y="936499"/>
                  <a:pt x="4186390" y="959443"/>
                  <a:pt x="4151654" y="974809"/>
                </a:cubicBezTo>
                <a:cubicBezTo>
                  <a:pt x="4113338" y="993964"/>
                  <a:pt x="4075023" y="1005541"/>
                  <a:pt x="4036497" y="1009330"/>
                </a:cubicBezTo>
                <a:cubicBezTo>
                  <a:pt x="3998181" y="1013330"/>
                  <a:pt x="3967445" y="1013330"/>
                  <a:pt x="3936708" y="1013330"/>
                </a:cubicBezTo>
                <a:cubicBezTo>
                  <a:pt x="3882814" y="1013330"/>
                  <a:pt x="3832919" y="997963"/>
                  <a:pt x="3798393" y="967231"/>
                </a:cubicBezTo>
                <a:cubicBezTo>
                  <a:pt x="3763867" y="936499"/>
                  <a:pt x="3752288" y="886611"/>
                  <a:pt x="3771657" y="813569"/>
                </a:cubicBezTo>
                <a:cubicBezTo>
                  <a:pt x="3786814" y="748315"/>
                  <a:pt x="3813762" y="702216"/>
                  <a:pt x="3859866" y="671484"/>
                </a:cubicBezTo>
                <a:cubicBezTo>
                  <a:pt x="3905971" y="644751"/>
                  <a:pt x="3959655" y="625385"/>
                  <a:pt x="4021128" y="614018"/>
                </a:cubicBezTo>
                <a:cubicBezTo>
                  <a:pt x="4028918" y="614018"/>
                  <a:pt x="4075023" y="606440"/>
                  <a:pt x="4090391" y="606440"/>
                </a:cubicBezTo>
                <a:cubicBezTo>
                  <a:pt x="4163232" y="594863"/>
                  <a:pt x="4201548" y="575708"/>
                  <a:pt x="4209337" y="544975"/>
                </a:cubicBezTo>
                <a:cubicBezTo>
                  <a:pt x="4213127" y="522031"/>
                  <a:pt x="4205548" y="506665"/>
                  <a:pt x="4182390" y="498877"/>
                </a:cubicBezTo>
                <a:cubicBezTo>
                  <a:pt x="4159443" y="491299"/>
                  <a:pt x="4136496" y="487510"/>
                  <a:pt x="4117128" y="487510"/>
                </a:cubicBezTo>
                <a:cubicBezTo>
                  <a:pt x="4094180" y="487510"/>
                  <a:pt x="4075023" y="491299"/>
                  <a:pt x="4055654" y="498877"/>
                </a:cubicBezTo>
                <a:cubicBezTo>
                  <a:pt x="4036497" y="502876"/>
                  <a:pt x="4021128" y="514243"/>
                  <a:pt x="4009549" y="533398"/>
                </a:cubicBezTo>
                <a:cubicBezTo>
                  <a:pt x="3852077" y="533398"/>
                  <a:pt x="3852077" y="533398"/>
                  <a:pt x="3852077" y="533398"/>
                </a:cubicBezTo>
                <a:cubicBezTo>
                  <a:pt x="3867445" y="483510"/>
                  <a:pt x="3898182" y="445200"/>
                  <a:pt x="3944287" y="410679"/>
                </a:cubicBezTo>
                <a:cubicBezTo>
                  <a:pt x="3994181" y="376157"/>
                  <a:pt x="4059654" y="357002"/>
                  <a:pt x="4140285" y="357002"/>
                </a:cubicBezTo>
                <a:close/>
                <a:moveTo>
                  <a:pt x="3575659" y="357002"/>
                </a:moveTo>
                <a:cubicBezTo>
                  <a:pt x="3671658" y="357002"/>
                  <a:pt x="3737132" y="383946"/>
                  <a:pt x="3775447" y="441411"/>
                </a:cubicBezTo>
                <a:cubicBezTo>
                  <a:pt x="3798394" y="475932"/>
                  <a:pt x="3809973" y="518242"/>
                  <a:pt x="3809973" y="564130"/>
                </a:cubicBezTo>
                <a:cubicBezTo>
                  <a:pt x="3809973" y="564130"/>
                  <a:pt x="3809973" y="564130"/>
                  <a:pt x="3644922" y="564130"/>
                </a:cubicBezTo>
                <a:cubicBezTo>
                  <a:pt x="3640922" y="548764"/>
                  <a:pt x="3633343" y="537397"/>
                  <a:pt x="3629553" y="529609"/>
                </a:cubicBezTo>
                <a:cubicBezTo>
                  <a:pt x="3614185" y="506665"/>
                  <a:pt x="3587238" y="495088"/>
                  <a:pt x="3548712" y="495088"/>
                </a:cubicBezTo>
                <a:cubicBezTo>
                  <a:pt x="3514186" y="495088"/>
                  <a:pt x="3483449" y="506665"/>
                  <a:pt x="3456713" y="529609"/>
                </a:cubicBezTo>
                <a:cubicBezTo>
                  <a:pt x="3418187" y="560341"/>
                  <a:pt x="3395240" y="610019"/>
                  <a:pt x="3376082" y="683061"/>
                </a:cubicBezTo>
                <a:cubicBezTo>
                  <a:pt x="3360713" y="756103"/>
                  <a:pt x="3364503" y="809780"/>
                  <a:pt x="3383661" y="836723"/>
                </a:cubicBezTo>
                <a:cubicBezTo>
                  <a:pt x="3399029" y="863456"/>
                  <a:pt x="3425976" y="875034"/>
                  <a:pt x="3468081" y="875034"/>
                </a:cubicBezTo>
                <a:cubicBezTo>
                  <a:pt x="3495028" y="875034"/>
                  <a:pt x="3517975" y="871245"/>
                  <a:pt x="3541133" y="859667"/>
                </a:cubicBezTo>
                <a:cubicBezTo>
                  <a:pt x="3544923" y="859667"/>
                  <a:pt x="3568080" y="844301"/>
                  <a:pt x="3571870" y="836723"/>
                </a:cubicBezTo>
                <a:cubicBezTo>
                  <a:pt x="3575659" y="832724"/>
                  <a:pt x="3583449" y="828935"/>
                  <a:pt x="3594817" y="821357"/>
                </a:cubicBezTo>
                <a:cubicBezTo>
                  <a:pt x="3606396" y="809780"/>
                  <a:pt x="3621764" y="805991"/>
                  <a:pt x="3640922" y="805991"/>
                </a:cubicBezTo>
                <a:cubicBezTo>
                  <a:pt x="3640922" y="805991"/>
                  <a:pt x="3640922" y="805991"/>
                  <a:pt x="3760079" y="805991"/>
                </a:cubicBezTo>
                <a:cubicBezTo>
                  <a:pt x="3725553" y="875034"/>
                  <a:pt x="3683237" y="924921"/>
                  <a:pt x="3625553" y="959443"/>
                </a:cubicBezTo>
                <a:cubicBezTo>
                  <a:pt x="3568080" y="993964"/>
                  <a:pt x="3502607" y="1013330"/>
                  <a:pt x="3429766" y="1013330"/>
                </a:cubicBezTo>
                <a:cubicBezTo>
                  <a:pt x="3337556" y="1013330"/>
                  <a:pt x="3272293" y="986386"/>
                  <a:pt x="3237767" y="924921"/>
                </a:cubicBezTo>
                <a:cubicBezTo>
                  <a:pt x="3199452" y="871245"/>
                  <a:pt x="3191662" y="786836"/>
                  <a:pt x="3214820" y="683061"/>
                </a:cubicBezTo>
                <a:cubicBezTo>
                  <a:pt x="3241557" y="579497"/>
                  <a:pt x="3283872" y="502876"/>
                  <a:pt x="3345345" y="445200"/>
                </a:cubicBezTo>
                <a:cubicBezTo>
                  <a:pt x="3406818" y="387734"/>
                  <a:pt x="3483449" y="357002"/>
                  <a:pt x="3575659" y="357002"/>
                </a:cubicBezTo>
                <a:close/>
                <a:moveTo>
                  <a:pt x="2984294" y="357002"/>
                </a:moveTo>
                <a:cubicBezTo>
                  <a:pt x="3064925" y="357002"/>
                  <a:pt x="3126399" y="376157"/>
                  <a:pt x="3168714" y="410679"/>
                </a:cubicBezTo>
                <a:cubicBezTo>
                  <a:pt x="3203240" y="452988"/>
                  <a:pt x="3218608" y="502876"/>
                  <a:pt x="3207030" y="564130"/>
                </a:cubicBezTo>
                <a:cubicBezTo>
                  <a:pt x="3207030" y="564130"/>
                  <a:pt x="3207030" y="564130"/>
                  <a:pt x="3103241" y="564130"/>
                </a:cubicBezTo>
                <a:cubicBezTo>
                  <a:pt x="3072504" y="564130"/>
                  <a:pt x="3053347" y="552764"/>
                  <a:pt x="3045768" y="525820"/>
                </a:cubicBezTo>
                <a:cubicBezTo>
                  <a:pt x="3037978" y="518242"/>
                  <a:pt x="3034189" y="514243"/>
                  <a:pt x="3030399" y="506665"/>
                </a:cubicBezTo>
                <a:cubicBezTo>
                  <a:pt x="3015031" y="491299"/>
                  <a:pt x="2988084" y="483510"/>
                  <a:pt x="2957558" y="483510"/>
                </a:cubicBezTo>
                <a:cubicBezTo>
                  <a:pt x="2923032" y="483510"/>
                  <a:pt x="2899874" y="491299"/>
                  <a:pt x="2880716" y="498877"/>
                </a:cubicBezTo>
                <a:cubicBezTo>
                  <a:pt x="2865348" y="510454"/>
                  <a:pt x="2853769" y="522031"/>
                  <a:pt x="2849980" y="541186"/>
                </a:cubicBezTo>
                <a:cubicBezTo>
                  <a:pt x="2846190" y="568130"/>
                  <a:pt x="2880716" y="587285"/>
                  <a:pt x="2957558" y="606440"/>
                </a:cubicBezTo>
                <a:cubicBezTo>
                  <a:pt x="2968926" y="610019"/>
                  <a:pt x="2995873" y="614018"/>
                  <a:pt x="3003452" y="614018"/>
                </a:cubicBezTo>
                <a:cubicBezTo>
                  <a:pt x="3076504" y="636962"/>
                  <a:pt x="3130188" y="660117"/>
                  <a:pt x="3153346" y="686850"/>
                </a:cubicBezTo>
                <a:cubicBezTo>
                  <a:pt x="3176293" y="713793"/>
                  <a:pt x="3184082" y="752314"/>
                  <a:pt x="3172503" y="802202"/>
                </a:cubicBezTo>
                <a:cubicBezTo>
                  <a:pt x="3157135" y="871245"/>
                  <a:pt x="3118609" y="924921"/>
                  <a:pt x="3061136" y="963232"/>
                </a:cubicBezTo>
                <a:cubicBezTo>
                  <a:pt x="3003452" y="997963"/>
                  <a:pt x="2930611" y="1013330"/>
                  <a:pt x="2834611" y="1013330"/>
                </a:cubicBezTo>
                <a:cubicBezTo>
                  <a:pt x="2746191" y="1013330"/>
                  <a:pt x="2680928" y="993964"/>
                  <a:pt x="2646402" y="959443"/>
                </a:cubicBezTo>
                <a:cubicBezTo>
                  <a:pt x="2607876" y="924921"/>
                  <a:pt x="2596508" y="871245"/>
                  <a:pt x="2611876" y="802202"/>
                </a:cubicBezTo>
                <a:cubicBezTo>
                  <a:pt x="2611876" y="802202"/>
                  <a:pt x="2611876" y="802202"/>
                  <a:pt x="2615666" y="794413"/>
                </a:cubicBezTo>
                <a:cubicBezTo>
                  <a:pt x="2615666" y="794413"/>
                  <a:pt x="2615666" y="794413"/>
                  <a:pt x="2776928" y="794413"/>
                </a:cubicBezTo>
                <a:cubicBezTo>
                  <a:pt x="2769349" y="825146"/>
                  <a:pt x="2776928" y="848090"/>
                  <a:pt x="2796085" y="863456"/>
                </a:cubicBezTo>
                <a:cubicBezTo>
                  <a:pt x="2815454" y="878823"/>
                  <a:pt x="2846190" y="886611"/>
                  <a:pt x="2884506" y="886611"/>
                </a:cubicBezTo>
                <a:cubicBezTo>
                  <a:pt x="2915242" y="886611"/>
                  <a:pt x="2938190" y="882611"/>
                  <a:pt x="2961347" y="871245"/>
                </a:cubicBezTo>
                <a:cubicBezTo>
                  <a:pt x="2984294" y="859667"/>
                  <a:pt x="2995873" y="844301"/>
                  <a:pt x="2999663" y="825146"/>
                </a:cubicBezTo>
                <a:cubicBezTo>
                  <a:pt x="3007452" y="798202"/>
                  <a:pt x="2980505" y="775258"/>
                  <a:pt x="2915242" y="763681"/>
                </a:cubicBezTo>
                <a:cubicBezTo>
                  <a:pt x="2888295" y="756103"/>
                  <a:pt x="2869137" y="752314"/>
                  <a:pt x="2853769" y="748315"/>
                </a:cubicBezTo>
                <a:cubicBezTo>
                  <a:pt x="2776928" y="729160"/>
                  <a:pt x="2727033" y="702216"/>
                  <a:pt x="2703876" y="675483"/>
                </a:cubicBezTo>
                <a:cubicBezTo>
                  <a:pt x="2677139" y="644751"/>
                  <a:pt x="2673139" y="610019"/>
                  <a:pt x="2680928" y="560341"/>
                </a:cubicBezTo>
                <a:cubicBezTo>
                  <a:pt x="2696297" y="502876"/>
                  <a:pt x="2730823" y="452988"/>
                  <a:pt x="2784717" y="410679"/>
                </a:cubicBezTo>
                <a:cubicBezTo>
                  <a:pt x="2842190" y="376157"/>
                  <a:pt x="2907663" y="357002"/>
                  <a:pt x="2984294" y="357002"/>
                </a:cubicBezTo>
                <a:close/>
                <a:moveTo>
                  <a:pt x="1519806" y="330927"/>
                </a:moveTo>
                <a:cubicBezTo>
                  <a:pt x="1734357" y="323217"/>
                  <a:pt x="1932092" y="406679"/>
                  <a:pt x="1966618" y="617807"/>
                </a:cubicBezTo>
                <a:cubicBezTo>
                  <a:pt x="1997355" y="813569"/>
                  <a:pt x="1828514" y="924921"/>
                  <a:pt x="1655673" y="936499"/>
                </a:cubicBezTo>
                <a:cubicBezTo>
                  <a:pt x="1571253" y="1090161"/>
                  <a:pt x="1390623" y="1216669"/>
                  <a:pt x="1133362" y="1216669"/>
                </a:cubicBezTo>
                <a:cubicBezTo>
                  <a:pt x="1014415" y="1216669"/>
                  <a:pt x="918416" y="1197514"/>
                  <a:pt x="826206" y="1147626"/>
                </a:cubicBezTo>
                <a:cubicBezTo>
                  <a:pt x="803259" y="1151415"/>
                  <a:pt x="780101" y="1155415"/>
                  <a:pt x="757154" y="1155415"/>
                </a:cubicBezTo>
                <a:cubicBezTo>
                  <a:pt x="668734" y="1155415"/>
                  <a:pt x="607261" y="1136260"/>
                  <a:pt x="545788" y="1067006"/>
                </a:cubicBezTo>
                <a:cubicBezTo>
                  <a:pt x="668734" y="909555"/>
                  <a:pt x="1037363" y="625385"/>
                  <a:pt x="1490412" y="771469"/>
                </a:cubicBezTo>
                <a:cubicBezTo>
                  <a:pt x="1732515" y="852090"/>
                  <a:pt x="1793778" y="667695"/>
                  <a:pt x="1732515" y="598862"/>
                </a:cubicBezTo>
                <a:cubicBezTo>
                  <a:pt x="1505780" y="341636"/>
                  <a:pt x="991258" y="571919"/>
                  <a:pt x="972100" y="591074"/>
                </a:cubicBezTo>
                <a:cubicBezTo>
                  <a:pt x="1073888" y="437517"/>
                  <a:pt x="1305255" y="338636"/>
                  <a:pt x="1519806" y="330927"/>
                </a:cubicBezTo>
                <a:close/>
                <a:moveTo>
                  <a:pt x="4501125" y="187973"/>
                </a:moveTo>
                <a:cubicBezTo>
                  <a:pt x="4501125" y="187973"/>
                  <a:pt x="4501125" y="187973"/>
                  <a:pt x="4589545" y="187973"/>
                </a:cubicBezTo>
                <a:cubicBezTo>
                  <a:pt x="4608703" y="187973"/>
                  <a:pt x="4627860" y="191762"/>
                  <a:pt x="4639439" y="207129"/>
                </a:cubicBezTo>
                <a:cubicBezTo>
                  <a:pt x="4650808" y="222495"/>
                  <a:pt x="4654808" y="241650"/>
                  <a:pt x="4650808" y="264805"/>
                </a:cubicBezTo>
                <a:cubicBezTo>
                  <a:pt x="4650808" y="264805"/>
                  <a:pt x="4650808" y="264805"/>
                  <a:pt x="4481967" y="1001752"/>
                </a:cubicBezTo>
                <a:cubicBezTo>
                  <a:pt x="4481967" y="1001752"/>
                  <a:pt x="4481967" y="1001752"/>
                  <a:pt x="4316705" y="1001752"/>
                </a:cubicBezTo>
                <a:cubicBezTo>
                  <a:pt x="4316705" y="1001752"/>
                  <a:pt x="4316705" y="1001752"/>
                  <a:pt x="4501125" y="187973"/>
                </a:cubicBezTo>
                <a:close/>
                <a:moveTo>
                  <a:pt x="1037363" y="0"/>
                </a:moveTo>
                <a:cubicBezTo>
                  <a:pt x="1210203" y="0"/>
                  <a:pt x="1329360" y="15366"/>
                  <a:pt x="1432938" y="107353"/>
                </a:cubicBezTo>
                <a:cubicBezTo>
                  <a:pt x="1267887" y="84409"/>
                  <a:pt x="1071889" y="145664"/>
                  <a:pt x="849364" y="291748"/>
                </a:cubicBezTo>
                <a:cubicBezTo>
                  <a:pt x="849364" y="291748"/>
                  <a:pt x="876101" y="307114"/>
                  <a:pt x="880101" y="303115"/>
                </a:cubicBezTo>
                <a:cubicBezTo>
                  <a:pt x="1110415" y="203340"/>
                  <a:pt x="1275466" y="264805"/>
                  <a:pt x="1271677" y="264805"/>
                </a:cubicBezTo>
                <a:cubicBezTo>
                  <a:pt x="668734" y="475932"/>
                  <a:pt x="519051" y="882611"/>
                  <a:pt x="480735" y="1059428"/>
                </a:cubicBezTo>
                <a:cubicBezTo>
                  <a:pt x="476735" y="1059428"/>
                  <a:pt x="472946" y="1059428"/>
                  <a:pt x="469157" y="1059428"/>
                </a:cubicBezTo>
                <a:cubicBezTo>
                  <a:pt x="303895" y="1105527"/>
                  <a:pt x="16108" y="936499"/>
                  <a:pt x="739" y="671484"/>
                </a:cubicBezTo>
                <a:cubicBezTo>
                  <a:pt x="-14629" y="406890"/>
                  <a:pt x="211685" y="172607"/>
                  <a:pt x="469157" y="172607"/>
                </a:cubicBezTo>
                <a:cubicBezTo>
                  <a:pt x="503683" y="172607"/>
                  <a:pt x="538209" y="176396"/>
                  <a:pt x="572735" y="184184"/>
                </a:cubicBezTo>
                <a:cubicBezTo>
                  <a:pt x="676313" y="72832"/>
                  <a:pt x="845364" y="0"/>
                  <a:pt x="10373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accent1"/>
              </a:solidFill>
              <a:latin typeface="Arial"/>
              <a:ea typeface="Arial"/>
              <a:cs typeface="Arial"/>
              <a:sym typeface="Arial"/>
            </a:endParaRPr>
          </a:p>
        </p:txBody>
      </p:sp>
      <p:sp>
        <p:nvSpPr>
          <p:cNvPr id="31" name="Google Shape;31;p5"/>
          <p:cNvSpPr txBox="1">
            <a:spLocks noGrp="1"/>
          </p:cNvSpPr>
          <p:nvPr>
            <p:ph type="title"/>
          </p:nvPr>
        </p:nvSpPr>
        <p:spPr>
          <a:xfrm>
            <a:off x="219456" y="1"/>
            <a:ext cx="8705088" cy="731520"/>
          </a:xfrm>
          <a:prstGeom prst="rect">
            <a:avLst/>
          </a:prstGeom>
          <a:noFill/>
          <a:ln>
            <a:noFill/>
          </a:ln>
        </p:spPr>
        <p:txBody>
          <a:bodyPr spcFirstLastPara="1" wrap="square" lIns="91425" tIns="137150" rIns="91425" bIns="91425" anchor="t" anchorCtr="0">
            <a:noAutofit/>
          </a:bodyPr>
          <a:lstStyle>
            <a:lvl1pPr lvl="0" algn="l">
              <a:lnSpc>
                <a:spcPct val="90000"/>
              </a:lnSpc>
              <a:spcBef>
                <a:spcPts val="0"/>
              </a:spcBef>
              <a:spcAft>
                <a:spcPts val="0"/>
              </a:spcAft>
              <a:buClr>
                <a:schemeClr val="accent3"/>
              </a:buClr>
              <a:buSzPts val="2200"/>
              <a:buFont typeface="Arial"/>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p:nvPr/>
        </p:nvSpPr>
        <p:spPr>
          <a:xfrm>
            <a:off x="310896" y="4928351"/>
            <a:ext cx="1933829" cy="2201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400">
                <a:solidFill>
                  <a:srgbClr val="848B91"/>
                </a:solidFill>
                <a:latin typeface="Arial"/>
                <a:ea typeface="Arial"/>
                <a:cs typeface="Arial"/>
                <a:sym typeface="Arial"/>
              </a:rPr>
              <a:t>©2020 Zscaler, Inc. All rights reserved. ZSCALER CONFIDENTIAL INFORMATION </a:t>
            </a:r>
            <a:endParaRPr/>
          </a:p>
        </p:txBody>
      </p:sp>
      <p:sp>
        <p:nvSpPr>
          <p:cNvPr id="33" name="Google Shape;33;p5"/>
          <p:cNvSpPr txBox="1"/>
          <p:nvPr/>
        </p:nvSpPr>
        <p:spPr>
          <a:xfrm>
            <a:off x="-11573" y="4896761"/>
            <a:ext cx="217543" cy="27463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US" sz="600">
                <a:solidFill>
                  <a:schemeClr val="dk1"/>
                </a:solidFill>
                <a:latin typeface="Arial"/>
                <a:ea typeface="Arial"/>
                <a:cs typeface="Arial"/>
                <a:sym typeface="Arial"/>
              </a:rPr>
              <a:t>‹#›</a:t>
            </a:fld>
            <a:endParaRPr sz="600">
              <a:solidFill>
                <a:schemeClr val="dk1"/>
              </a:solidFill>
              <a:latin typeface="Arial"/>
              <a:ea typeface="Arial"/>
              <a:cs typeface="Arial"/>
              <a:sym typeface="Arial"/>
            </a:endParaRPr>
          </a:p>
        </p:txBody>
      </p:sp>
    </p:spTree>
    <p:extLst>
      <p:ext uri="{BB962C8B-B14F-4D97-AF65-F5344CB8AC3E}">
        <p14:creationId xmlns:p14="http://schemas.microsoft.com/office/powerpoint/2010/main" val="162950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Column Content" type="tx">
  <p:cSld name="One-Column Content">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311700" y="2310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25" name="Google Shape;25;p15"/>
          <p:cNvSpPr txBox="1">
            <a:spLocks noGrp="1"/>
          </p:cNvSpPr>
          <p:nvPr>
            <p:ph type="body" idx="1"/>
          </p:nvPr>
        </p:nvSpPr>
        <p:spPr>
          <a:xfrm>
            <a:off x="311700" y="777240"/>
            <a:ext cx="85206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04800" algn="l">
              <a:lnSpc>
                <a:spcPct val="100000"/>
              </a:lnSpc>
              <a:spcBef>
                <a:spcPts val="1400"/>
              </a:spcBef>
              <a:spcAft>
                <a:spcPts val="0"/>
              </a:spcAft>
              <a:buSzPts val="1200"/>
              <a:buChar char="○"/>
              <a:defRPr sz="1200"/>
            </a:lvl2pPr>
            <a:lvl3pPr marL="1371600" lvl="2" indent="-292100" algn="l">
              <a:lnSpc>
                <a:spcPct val="100000"/>
              </a:lnSpc>
              <a:spcBef>
                <a:spcPts val="1200"/>
              </a:spcBef>
              <a:spcAft>
                <a:spcPts val="0"/>
              </a:spcAft>
              <a:buSzPts val="1000"/>
              <a:buChar char="■"/>
              <a:defRPr/>
            </a:lvl3pPr>
            <a:lvl4pPr marL="1828800" lvl="3" indent="-292100" algn="l">
              <a:lnSpc>
                <a:spcPct val="100000"/>
              </a:lnSpc>
              <a:spcBef>
                <a:spcPts val="1000"/>
              </a:spcBef>
              <a:spcAft>
                <a:spcPts val="0"/>
              </a:spcAft>
              <a:buSzPts val="1000"/>
              <a:buChar char="●"/>
              <a:defRPr/>
            </a:lvl4pPr>
            <a:lvl5pPr marL="2286000" lvl="4" indent="-292100" algn="l">
              <a:lnSpc>
                <a:spcPct val="100000"/>
              </a:lnSpc>
              <a:spcBef>
                <a:spcPts val="8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400"/>
              </a:spcBef>
              <a:spcAft>
                <a:spcPts val="0"/>
              </a:spcAft>
              <a:buSzPts val="1000"/>
              <a:buChar char="●"/>
              <a:defRPr/>
            </a:lvl7pPr>
            <a:lvl8pPr marL="3657600" lvl="7" indent="-292100" algn="l">
              <a:lnSpc>
                <a:spcPct val="100000"/>
              </a:lnSpc>
              <a:spcBef>
                <a:spcPts val="400"/>
              </a:spcBef>
              <a:spcAft>
                <a:spcPts val="0"/>
              </a:spcAft>
              <a:buSzPts val="1000"/>
              <a:buChar char="○"/>
              <a:defRPr/>
            </a:lvl8pPr>
            <a:lvl9pPr marL="4114800" lvl="8" indent="-292100" algn="l">
              <a:lnSpc>
                <a:spcPct val="100000"/>
              </a:lnSpc>
              <a:spcBef>
                <a:spcPts val="400"/>
              </a:spcBef>
              <a:spcAft>
                <a:spcPts val="400"/>
              </a:spcAft>
              <a:buSzPts val="1000"/>
              <a:buChar char="■"/>
              <a:defRPr/>
            </a:lvl9pPr>
          </a:lstStyle>
          <a:p>
            <a:endParaRPr/>
          </a:p>
        </p:txBody>
      </p:sp>
      <p:sp>
        <p:nvSpPr>
          <p:cNvPr id="26" name="Google Shape;26;p15"/>
          <p:cNvSpPr txBox="1">
            <a:spLocks noGrp="1"/>
          </p:cNvSpPr>
          <p:nvPr>
            <p:ph type="sldNum" idx="12"/>
          </p:nvPr>
        </p:nvSpPr>
        <p:spPr>
          <a:xfrm>
            <a:off x="311700" y="4872025"/>
            <a:ext cx="2363400" cy="2715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600"/>
              <a:buFont typeface="Arial"/>
              <a:buNone/>
              <a:defRPr sz="600" b="1" i="0" u="none" strike="noStrike" cap="none">
                <a:solidFill>
                  <a:srgbClr val="FFFFFF"/>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600"/>
              <a:buFont typeface="Arial"/>
              <a:buNone/>
              <a:defRPr sz="600" b="1" i="0" u="none" strike="noStrike" cap="none">
                <a:solidFill>
                  <a:srgbClr val="FFFFFF"/>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600"/>
              <a:buFont typeface="Arial"/>
              <a:buNone/>
              <a:defRPr sz="600" b="1" i="0" u="none" strike="noStrike" cap="none">
                <a:solidFill>
                  <a:srgbClr val="FFFFFF"/>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600"/>
              <a:buFont typeface="Arial"/>
              <a:buNone/>
              <a:defRPr sz="600" b="1" i="0" u="none" strike="noStrike" cap="none">
                <a:solidFill>
                  <a:srgbClr val="FFFFFF"/>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600"/>
              <a:buFont typeface="Arial"/>
              <a:buNone/>
              <a:defRPr sz="600" b="1" i="0" u="none" strike="noStrike" cap="none">
                <a:solidFill>
                  <a:srgbClr val="FFFFFF"/>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600"/>
              <a:buFont typeface="Arial"/>
              <a:buNone/>
              <a:defRPr sz="600" b="1" i="0" u="none" strike="noStrike" cap="none">
                <a:solidFill>
                  <a:srgbClr val="FFFFFF"/>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600"/>
              <a:buFont typeface="Arial"/>
              <a:buNone/>
              <a:defRPr sz="600" b="1" i="0" u="none" strike="noStrike" cap="none">
                <a:solidFill>
                  <a:srgbClr val="FFFFFF"/>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600"/>
              <a:buFont typeface="Arial"/>
              <a:buNone/>
              <a:defRPr sz="600" b="1" i="0" u="none" strike="noStrike" cap="none">
                <a:solidFill>
                  <a:srgbClr val="FFFFFF"/>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600"/>
              <a:buFont typeface="Arial"/>
              <a:buNone/>
              <a:defRPr sz="600" b="1" i="0" u="none" strike="noStrike" cap="none">
                <a:solidFill>
                  <a:srgbClr val="FFFFFF"/>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r>
              <a:rPr lang="en" b="0"/>
              <a:t>  |  © 2020 Palo Alto Networks, Inc. All rights reserved.</a:t>
            </a:r>
            <a:endParaRPr/>
          </a:p>
        </p:txBody>
      </p:sp>
    </p:spTree>
    <p:extLst>
      <p:ext uri="{BB962C8B-B14F-4D97-AF65-F5344CB8AC3E}">
        <p14:creationId xmlns:p14="http://schemas.microsoft.com/office/powerpoint/2010/main" val="1888093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AE95B-0AC4-15E9-927B-07DB68D21479}"/>
              </a:ext>
            </a:extLst>
          </p:cNvPr>
          <p:cNvSpPr>
            <a:spLocks noGrp="1"/>
          </p:cNvSpPr>
          <p:nvPr>
            <p:ph type="dt" sz="half" idx="10"/>
          </p:nvPr>
        </p:nvSpPr>
        <p:spPr/>
        <p:txBody>
          <a:bodyPr/>
          <a:lstStyle/>
          <a:p>
            <a:fld id="{2A07B92B-43F0-8F43-B7AE-1D79B6467C9E}" type="datetimeFigureOut">
              <a:rPr lang="en-PT" smtClean="0"/>
              <a:t>07/05/2025</a:t>
            </a:fld>
            <a:endParaRPr lang="en-PT"/>
          </a:p>
        </p:txBody>
      </p:sp>
      <p:sp>
        <p:nvSpPr>
          <p:cNvPr id="3" name="Footer Placeholder 2">
            <a:extLst>
              <a:ext uri="{FF2B5EF4-FFF2-40B4-BE49-F238E27FC236}">
                <a16:creationId xmlns:a16="http://schemas.microsoft.com/office/drawing/2014/main" id="{E61F2B24-AEA1-E123-5ABD-848940E9D7F2}"/>
              </a:ext>
            </a:extLst>
          </p:cNvPr>
          <p:cNvSpPr>
            <a:spLocks noGrp="1"/>
          </p:cNvSpPr>
          <p:nvPr>
            <p:ph type="ftr" sz="quarter" idx="11"/>
          </p:nvPr>
        </p:nvSpPr>
        <p:spPr/>
        <p:txBody>
          <a:bodyPr/>
          <a:lstStyle/>
          <a:p>
            <a:endParaRPr lang="en-PT"/>
          </a:p>
        </p:txBody>
      </p:sp>
      <p:sp>
        <p:nvSpPr>
          <p:cNvPr id="4" name="Slide Number Placeholder 3">
            <a:extLst>
              <a:ext uri="{FF2B5EF4-FFF2-40B4-BE49-F238E27FC236}">
                <a16:creationId xmlns:a16="http://schemas.microsoft.com/office/drawing/2014/main" id="{FB7C74F7-BA3D-D475-0B3C-F79D4E3341F7}"/>
              </a:ext>
            </a:extLst>
          </p:cNvPr>
          <p:cNvSpPr>
            <a:spLocks noGrp="1"/>
          </p:cNvSpPr>
          <p:nvPr>
            <p:ph type="sldNum" sz="quarter" idx="12"/>
          </p:nvPr>
        </p:nvSpPr>
        <p:spPr/>
        <p:txBody>
          <a:bodyPr/>
          <a:lstStyle/>
          <a:p>
            <a:fld id="{3AD67CAD-B17B-8248-85E8-D7AA271E3143}" type="slidenum">
              <a:rPr lang="en-PT" smtClean="0"/>
              <a:t>‹#›</a:t>
            </a:fld>
            <a:endParaRPr lang="en-PT"/>
          </a:p>
        </p:txBody>
      </p:sp>
    </p:spTree>
    <p:extLst>
      <p:ext uri="{BB962C8B-B14F-4D97-AF65-F5344CB8AC3E}">
        <p14:creationId xmlns:p14="http://schemas.microsoft.com/office/powerpoint/2010/main" val="376814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ullet" userDrawn="1">
  <p:cSld name="Title and Bullet">
    <p:spTree>
      <p:nvGrpSpPr>
        <p:cNvPr id="1" name="Shape 34"/>
        <p:cNvGrpSpPr/>
        <p:nvPr/>
      </p:nvGrpSpPr>
      <p:grpSpPr>
        <a:xfrm>
          <a:off x="0" y="0"/>
          <a:ext cx="0" cy="0"/>
          <a:chOff x="0" y="0"/>
          <a:chExt cx="0" cy="0"/>
        </a:xfrm>
      </p:grpSpPr>
      <p:sp>
        <p:nvSpPr>
          <p:cNvPr id="35" name="Google Shape;35;p20"/>
          <p:cNvSpPr txBox="1"/>
          <p:nvPr/>
        </p:nvSpPr>
        <p:spPr>
          <a:xfrm>
            <a:off x="6162142" y="606415"/>
            <a:ext cx="184731" cy="248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16"/>
              <a:buFont typeface="Arial"/>
              <a:buNone/>
            </a:pPr>
            <a:endParaRPr sz="1016" b="0" i="0" u="none" strike="noStrike" cap="none" dirty="0">
              <a:solidFill>
                <a:schemeClr val="dk1"/>
              </a:solidFill>
              <a:latin typeface="Arial" panose="020B0604020202020204" pitchFamily="34" charset="0"/>
              <a:ea typeface="Roboto" panose="02000000000000000000" pitchFamily="2" charset="0"/>
              <a:cs typeface="Arial"/>
              <a:sym typeface="Arial"/>
            </a:endParaRPr>
          </a:p>
        </p:txBody>
      </p:sp>
      <p:sp>
        <p:nvSpPr>
          <p:cNvPr id="37" name="Google Shape;37;p20"/>
          <p:cNvSpPr txBox="1">
            <a:spLocks noGrp="1"/>
          </p:cNvSpPr>
          <p:nvPr>
            <p:ph type="title"/>
          </p:nvPr>
        </p:nvSpPr>
        <p:spPr>
          <a:xfrm>
            <a:off x="457006" y="336844"/>
            <a:ext cx="8232972"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3200"/>
              <a:buFont typeface="Arial"/>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 name="Slide Number Placeholder 1">
            <a:extLst>
              <a:ext uri="{FF2B5EF4-FFF2-40B4-BE49-F238E27FC236}">
                <a16:creationId xmlns:a16="http://schemas.microsoft.com/office/drawing/2014/main" id="{0FA8F635-0416-7C49-9186-2CFD759A3916}"/>
              </a:ext>
            </a:extLst>
          </p:cNvPr>
          <p:cNvSpPr>
            <a:spLocks noGrp="1"/>
          </p:cNvSpPr>
          <p:nvPr>
            <p:ph type="sldNum" idx="10"/>
          </p:nvPr>
        </p:nvSpPr>
        <p:spPr/>
        <p:txBody>
          <a:bodyPr/>
          <a:lstStyle>
            <a:lvl1pPr>
              <a:defRPr b="0" i="0"/>
            </a:lvl1pPr>
          </a:lstStyle>
          <a:p>
            <a:fld id="{00000000-1234-1234-1234-123412341234}" type="slidenum">
              <a:rPr lang="en-US" smtClean="0"/>
              <a:pPr/>
              <a:t>‹#›</a:t>
            </a:fld>
            <a:endParaRPr lang="en-US" dirty="0"/>
          </a:p>
        </p:txBody>
      </p:sp>
      <p:sp>
        <p:nvSpPr>
          <p:cNvPr id="13" name="Google Shape;44;p22">
            <a:extLst>
              <a:ext uri="{FF2B5EF4-FFF2-40B4-BE49-F238E27FC236}">
                <a16:creationId xmlns:a16="http://schemas.microsoft.com/office/drawing/2014/main" id="{F15B3952-1522-2642-85FA-398AE8CABB32}"/>
              </a:ext>
            </a:extLst>
          </p:cNvPr>
          <p:cNvSpPr txBox="1">
            <a:spLocks noGrp="1"/>
          </p:cNvSpPr>
          <p:nvPr>
            <p:ph type="body" idx="1" hasCustomPrompt="1"/>
          </p:nvPr>
        </p:nvSpPr>
        <p:spPr>
          <a:xfrm>
            <a:off x="457006" y="1175113"/>
            <a:ext cx="8232972" cy="1204945"/>
          </a:xfrm>
          <a:prstGeom prst="rect">
            <a:avLst/>
          </a:prstGeom>
          <a:noFill/>
          <a:ln>
            <a:noFill/>
          </a:ln>
        </p:spPr>
        <p:txBody>
          <a:bodyPr spcFirstLastPara="1" wrap="square" lIns="0" tIns="0" rIns="0" bIns="0" anchor="t" anchorCtr="0">
            <a:spAutoFit/>
          </a:bodyPr>
          <a:lstStyle>
            <a:lvl1pPr marL="285750" marR="0" lvl="0" indent="-158750" algn="l" defTabSz="914400" rtl="0" eaLnBrk="1" fontAlgn="auto" latinLnBrk="0" hangingPunct="1">
              <a:lnSpc>
                <a:spcPct val="110000"/>
              </a:lnSpc>
              <a:spcBef>
                <a:spcPts val="600"/>
              </a:spcBef>
              <a:spcAft>
                <a:spcPts val="0"/>
              </a:spcAft>
              <a:buClr>
                <a:schemeClr val="accent3"/>
              </a:buClr>
              <a:buSzPts val="1600"/>
              <a:buFont typeface="Arial" panose="020B0604020202020204" pitchFamily="34" charset="0"/>
              <a:buChar char="•"/>
              <a:tabLst/>
              <a:defRPr sz="1600" b="0" i="0">
                <a:solidFill>
                  <a:schemeClr val="accent6"/>
                </a:solidFill>
                <a:latin typeface="Arial" panose="020B0604020202020204" pitchFamily="34" charset="0"/>
                <a:cs typeface="Arial" panose="020B0604020202020204" pitchFamily="34" charset="0"/>
              </a:defRPr>
            </a:lvl1pPr>
            <a:lvl2pPr marL="457200" lvl="1" indent="-171450" algn="l">
              <a:lnSpc>
                <a:spcPct val="110000"/>
              </a:lnSpc>
              <a:spcBef>
                <a:spcPts val="600"/>
              </a:spcBef>
              <a:spcAft>
                <a:spcPts val="0"/>
              </a:spcAft>
              <a:buClr>
                <a:schemeClr val="accent3"/>
              </a:buClr>
              <a:buSzPct val="110000"/>
              <a:buFont typeface="Apple Symbols" panose="02000000000000000000" pitchFamily="2" charset="-79"/>
              <a:buChar char="⎻"/>
              <a:tabLst/>
              <a:defRPr b="0" i="0">
                <a:solidFill>
                  <a:schemeClr val="accent6"/>
                </a:solidFill>
                <a:latin typeface="Arial" panose="020B0604020202020204" pitchFamily="34" charset="0"/>
                <a:ea typeface="Roboto" panose="02000000000000000000" pitchFamily="2" charset="0"/>
                <a:cs typeface="Arial" panose="020B0604020202020204" pitchFamily="34" charset="0"/>
              </a:defRPr>
            </a:lvl2pPr>
            <a:lvl3pPr marL="573088" lvl="2" indent="-112713" algn="l">
              <a:lnSpc>
                <a:spcPct val="110000"/>
              </a:lnSpc>
              <a:spcBef>
                <a:spcPts val="600"/>
              </a:spcBef>
              <a:spcAft>
                <a:spcPts val="0"/>
              </a:spcAft>
              <a:buClr>
                <a:schemeClr val="accent3"/>
              </a:buClr>
              <a:buSzPct val="70000"/>
              <a:buFont typeface="Wingdings" pitchFamily="2" charset="2"/>
              <a:buChar char="§"/>
              <a:tabLst/>
              <a:defRPr sz="1200" b="0" i="0">
                <a:solidFill>
                  <a:schemeClr val="accent6"/>
                </a:solidFill>
                <a:latin typeface="Arial" panose="020B0604020202020204" pitchFamily="34" charset="0"/>
                <a:ea typeface="Roboto" panose="02000000000000000000" pitchFamily="2" charset="0"/>
                <a:cs typeface="Arial" panose="020B0604020202020204" pitchFamily="34" charset="0"/>
              </a:defRPr>
            </a:lvl3pPr>
            <a:lvl4pPr marL="685800" lvl="3" indent="-112713" algn="l">
              <a:lnSpc>
                <a:spcPct val="110000"/>
              </a:lnSpc>
              <a:spcBef>
                <a:spcPts val="600"/>
              </a:spcBef>
              <a:spcAft>
                <a:spcPts val="0"/>
              </a:spcAft>
              <a:buClr>
                <a:schemeClr val="accent3"/>
              </a:buClr>
              <a:buSzPct val="100000"/>
              <a:buChar char="–"/>
              <a:tabLst/>
              <a:defRPr sz="1100" b="0" i="0">
                <a:solidFill>
                  <a:schemeClr val="accent6"/>
                </a:solidFill>
                <a:latin typeface="Arial" panose="020B0604020202020204" pitchFamily="34" charset="0"/>
                <a:ea typeface="Roboto" panose="02000000000000000000" pitchFamily="2" charset="0"/>
                <a:cs typeface="Arial" panose="020B0604020202020204" pitchFamily="34" charset="0"/>
              </a:defRPr>
            </a:lvl4pPr>
            <a:lvl5pPr marL="2286000" lvl="4" indent="-228600" algn="l">
              <a:lnSpc>
                <a:spcPct val="110000"/>
              </a:lnSpc>
              <a:spcBef>
                <a:spcPts val="600"/>
              </a:spcBef>
              <a:spcAft>
                <a:spcPts val="0"/>
              </a:spcAft>
              <a:buClr>
                <a:schemeClr val="accent1"/>
              </a:buClr>
              <a:buSzPts val="1800"/>
              <a:buNone/>
              <a:defRPr/>
            </a:lvl5pPr>
            <a:lvl6pPr marL="2743200" lvl="5" indent="-292100" algn="l">
              <a:lnSpc>
                <a:spcPct val="100000"/>
              </a:lnSpc>
              <a:spcBef>
                <a:spcPts val="1200"/>
              </a:spcBef>
              <a:spcAft>
                <a:spcPts val="0"/>
              </a:spcAft>
              <a:buClr>
                <a:schemeClr val="lt1"/>
              </a:buClr>
              <a:buSzPts val="1000"/>
              <a:buChar char="•"/>
              <a:defRPr sz="1000">
                <a:solidFill>
                  <a:schemeClr val="lt1"/>
                </a:solidFill>
              </a:defRPr>
            </a:lvl6pPr>
            <a:lvl7pPr marL="3200400" lvl="6" indent="-292100" algn="l">
              <a:lnSpc>
                <a:spcPct val="100000"/>
              </a:lnSpc>
              <a:spcBef>
                <a:spcPts val="360"/>
              </a:spcBef>
              <a:spcAft>
                <a:spcPts val="0"/>
              </a:spcAft>
              <a:buClr>
                <a:schemeClr val="lt1"/>
              </a:buClr>
              <a:buSzPts val="1000"/>
              <a:buChar char="•"/>
              <a:defRPr sz="1000">
                <a:solidFill>
                  <a:schemeClr val="lt1"/>
                </a:solidFill>
              </a:defRPr>
            </a:lvl7pPr>
            <a:lvl8pPr marL="3657600" lvl="7" indent="-292100" algn="l">
              <a:lnSpc>
                <a:spcPct val="100000"/>
              </a:lnSpc>
              <a:spcBef>
                <a:spcPts val="360"/>
              </a:spcBef>
              <a:spcAft>
                <a:spcPts val="0"/>
              </a:spcAft>
              <a:buClr>
                <a:schemeClr val="lt1"/>
              </a:buClr>
              <a:buSzPts val="1000"/>
              <a:buChar char="•"/>
              <a:defRPr sz="1000">
                <a:solidFill>
                  <a:schemeClr val="lt1"/>
                </a:solidFill>
              </a:defRPr>
            </a:lvl8pPr>
            <a:lvl9pPr marL="4114800" lvl="8" indent="-292100" algn="l">
              <a:lnSpc>
                <a:spcPct val="100000"/>
              </a:lnSpc>
              <a:spcBef>
                <a:spcPts val="360"/>
              </a:spcBef>
              <a:spcAft>
                <a:spcPts val="0"/>
              </a:spcAft>
              <a:buClr>
                <a:schemeClr val="lt1"/>
              </a:buClr>
              <a:buSzPts val="1000"/>
              <a:buChar char="•"/>
              <a:defRPr sz="1000">
                <a:solidFill>
                  <a:schemeClr val="lt1"/>
                </a:solidFill>
              </a:defRPr>
            </a:lvl9pPr>
          </a:lstStyle>
          <a:p>
            <a:pPr lvl="0"/>
            <a:r>
              <a:rPr lang="en-US" dirty="0"/>
              <a:t>Bullet 1</a:t>
            </a:r>
          </a:p>
          <a:p>
            <a:pPr lvl="1"/>
            <a:r>
              <a:rPr lang="en-US" dirty="0"/>
              <a:t>Bullet 2</a:t>
            </a:r>
          </a:p>
          <a:p>
            <a:pPr lvl="2"/>
            <a:r>
              <a:rPr lang="en-US" dirty="0"/>
              <a:t>Bullet 3</a:t>
            </a:r>
          </a:p>
          <a:p>
            <a:pPr lvl="3"/>
            <a:r>
              <a:rPr lang="en-US" dirty="0"/>
              <a:t> Bullet 4</a:t>
            </a:r>
            <a:endParaRPr dirty="0"/>
          </a:p>
        </p:txBody>
      </p:sp>
    </p:spTree>
    <p:extLst>
      <p:ext uri="{BB962C8B-B14F-4D97-AF65-F5344CB8AC3E}">
        <p14:creationId xmlns:p14="http://schemas.microsoft.com/office/powerpoint/2010/main" val="130544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lumns/quotes">
  <p:cSld name="Two columns/quotes">
    <p:spTree>
      <p:nvGrpSpPr>
        <p:cNvPr id="1" name="Shape 45"/>
        <p:cNvGrpSpPr/>
        <p:nvPr/>
      </p:nvGrpSpPr>
      <p:grpSpPr>
        <a:xfrm>
          <a:off x="0" y="0"/>
          <a:ext cx="0" cy="0"/>
          <a:chOff x="0" y="0"/>
          <a:chExt cx="0" cy="0"/>
        </a:xfrm>
      </p:grpSpPr>
      <p:sp>
        <p:nvSpPr>
          <p:cNvPr id="46" name="Google Shape;46;p13"/>
          <p:cNvSpPr/>
          <p:nvPr/>
        </p:nvSpPr>
        <p:spPr>
          <a:xfrm>
            <a:off x="2" y="4915285"/>
            <a:ext cx="9149935" cy="24261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7" name="Google Shape;47;p13" descr="NSK-logos-darkbkg-primary-RGB.png"/>
          <p:cNvPicPr preferRelativeResize="0"/>
          <p:nvPr/>
        </p:nvPicPr>
        <p:blipFill rotWithShape="1">
          <a:blip r:embed="rId2">
            <a:alphaModFix/>
          </a:blip>
          <a:srcRect/>
          <a:stretch/>
        </p:blipFill>
        <p:spPr>
          <a:xfrm>
            <a:off x="419107" y="4956830"/>
            <a:ext cx="876293" cy="154991"/>
          </a:xfrm>
          <a:prstGeom prst="rect">
            <a:avLst/>
          </a:prstGeom>
          <a:noFill/>
          <a:ln>
            <a:noFill/>
          </a:ln>
        </p:spPr>
      </p:pic>
      <p:sp>
        <p:nvSpPr>
          <p:cNvPr id="48" name="Google Shape;48;p13"/>
          <p:cNvSpPr txBox="1">
            <a:spLocks noGrp="1"/>
          </p:cNvSpPr>
          <p:nvPr>
            <p:ph type="ftr" idx="11"/>
          </p:nvPr>
        </p:nvSpPr>
        <p:spPr>
          <a:xfrm>
            <a:off x="3106396" y="4884975"/>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ABADB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body" idx="1"/>
          </p:nvPr>
        </p:nvSpPr>
        <p:spPr>
          <a:xfrm>
            <a:off x="530322" y="1021195"/>
            <a:ext cx="3971925" cy="2534805"/>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rgbClr val="FF7900"/>
              </a:buClr>
              <a:buSzPts val="1800"/>
              <a:buNone/>
              <a:defRPr sz="1800" b="0">
                <a:solidFill>
                  <a:srgbClr val="FF7900"/>
                </a:solidFill>
              </a:defRPr>
            </a:lvl1pPr>
            <a:lvl2pPr marL="914400" lvl="1" indent="-228600" algn="l">
              <a:lnSpc>
                <a:spcPct val="100000"/>
              </a:lnSpc>
              <a:spcBef>
                <a:spcPts val="1200"/>
              </a:spcBef>
              <a:spcAft>
                <a:spcPts val="0"/>
              </a:spcAft>
              <a:buClr>
                <a:schemeClr val="accent3"/>
              </a:buClr>
              <a:buSzPts val="1400"/>
              <a:buFont typeface="Arial"/>
              <a:buNone/>
              <a:defRPr sz="1400">
                <a:solidFill>
                  <a:schemeClr val="accent3"/>
                </a:solidFill>
              </a:defRPr>
            </a:lvl2pPr>
            <a:lvl3pPr marL="1371600" lvl="2" indent="-228600" algn="l">
              <a:spcBef>
                <a:spcPts val="320"/>
              </a:spcBef>
              <a:spcAft>
                <a:spcPts val="0"/>
              </a:spcAft>
              <a:buClr>
                <a:schemeClr val="lt1"/>
              </a:buClr>
              <a:buSzPts val="1600"/>
              <a:buFont typeface="Arial"/>
              <a:buNone/>
              <a:defRPr>
                <a:solidFill>
                  <a:schemeClr val="lt1"/>
                </a:solidFill>
              </a:defRPr>
            </a:lvl3pPr>
            <a:lvl4pPr marL="1828800" lvl="3" indent="-228600" algn="l">
              <a:spcBef>
                <a:spcPts val="320"/>
              </a:spcBef>
              <a:spcAft>
                <a:spcPts val="0"/>
              </a:spcAft>
              <a:buClr>
                <a:schemeClr val="lt1"/>
              </a:buClr>
              <a:buSzPts val="1600"/>
              <a:buFont typeface="Arial"/>
              <a:buNone/>
              <a:defRPr>
                <a:solidFill>
                  <a:schemeClr val="lt1"/>
                </a:solidFill>
              </a:defRPr>
            </a:lvl4pPr>
            <a:lvl5pPr marL="2286000" lvl="4" indent="-228600" algn="l">
              <a:spcBef>
                <a:spcPts val="320"/>
              </a:spcBef>
              <a:spcAft>
                <a:spcPts val="0"/>
              </a:spcAft>
              <a:buClr>
                <a:schemeClr val="lt1"/>
              </a:buClr>
              <a:buSzPts val="1600"/>
              <a:buFont typeface="Arial"/>
              <a:buNone/>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13"/>
          <p:cNvSpPr>
            <a:spLocks noGrp="1"/>
          </p:cNvSpPr>
          <p:nvPr>
            <p:ph type="chart" idx="2"/>
          </p:nvPr>
        </p:nvSpPr>
        <p:spPr>
          <a:xfrm>
            <a:off x="4672013" y="1021917"/>
            <a:ext cx="3748472" cy="2534083"/>
          </a:xfrm>
          <a:prstGeom prst="rect">
            <a:avLst/>
          </a:prstGeom>
          <a:noFill/>
          <a:ln>
            <a:noFill/>
          </a:ln>
        </p:spPr>
        <p:txBody>
          <a:bodyPr spcFirstLastPara="1" wrap="square" lIns="91425" tIns="45700" rIns="91425" bIns="45700" anchor="t" anchorCtr="0">
            <a:normAutofit/>
          </a:bodyPr>
          <a:lstStyle>
            <a:lvl1pPr marR="0" lvl="0" algn="l" rtl="0">
              <a:spcBef>
                <a:spcPts val="360"/>
              </a:spcBef>
              <a:spcAft>
                <a:spcPts val="0"/>
              </a:spcAft>
              <a:buClr>
                <a:srgbClr val="465261"/>
              </a:buClr>
              <a:buSzPts val="1800"/>
              <a:buFont typeface="Arial"/>
              <a:buNone/>
              <a:defRPr sz="1800" b="1" i="0" u="none" strike="noStrike" cap="none">
                <a:solidFill>
                  <a:srgbClr val="465261"/>
                </a:solidFill>
                <a:latin typeface="Arial"/>
                <a:ea typeface="Arial"/>
                <a:cs typeface="Arial"/>
                <a:sym typeface="Arial"/>
              </a:defRPr>
            </a:lvl1pPr>
            <a:lvl2pPr marR="0" lvl="1" algn="l" rtl="0">
              <a:lnSpc>
                <a:spcPct val="100000"/>
              </a:lnSpc>
              <a:spcBef>
                <a:spcPts val="1200"/>
              </a:spcBef>
              <a:spcAft>
                <a:spcPts val="0"/>
              </a:spcAft>
              <a:buClr>
                <a:srgbClr val="465261"/>
              </a:buClr>
              <a:buSzPts val="1600"/>
              <a:buFont typeface="Arial"/>
              <a:buChar char="•"/>
              <a:defRPr sz="1600" b="0" i="0" u="none" strike="noStrike" cap="none">
                <a:solidFill>
                  <a:srgbClr val="465261"/>
                </a:solidFill>
                <a:latin typeface="Arial"/>
                <a:ea typeface="Arial"/>
                <a:cs typeface="Arial"/>
                <a:sym typeface="Arial"/>
              </a:defRPr>
            </a:lvl2pPr>
            <a:lvl3pPr marR="0" lvl="2" algn="l" rtl="0">
              <a:spcBef>
                <a:spcPts val="320"/>
              </a:spcBef>
              <a:spcAft>
                <a:spcPts val="0"/>
              </a:spcAft>
              <a:buClr>
                <a:srgbClr val="465261"/>
              </a:buClr>
              <a:buSzPts val="1600"/>
              <a:buFont typeface="Merriweather Sans"/>
              <a:buChar char="-"/>
              <a:defRPr sz="1600" b="0" i="0" u="none" strike="noStrike" cap="none">
                <a:solidFill>
                  <a:srgbClr val="465261"/>
                </a:solidFill>
                <a:latin typeface="Arial"/>
                <a:ea typeface="Arial"/>
                <a:cs typeface="Arial"/>
                <a:sym typeface="Arial"/>
              </a:defRPr>
            </a:lvl3pPr>
            <a:lvl4pPr marR="0" lvl="3" algn="l" rtl="0">
              <a:spcBef>
                <a:spcPts val="320"/>
              </a:spcBef>
              <a:spcAft>
                <a:spcPts val="0"/>
              </a:spcAft>
              <a:buClr>
                <a:srgbClr val="465261"/>
              </a:buClr>
              <a:buSzPts val="1600"/>
              <a:buFont typeface="Merriweather Sans"/>
              <a:buChar char="‣"/>
              <a:defRPr sz="1600" b="0" i="0" u="none" strike="noStrike" cap="none">
                <a:solidFill>
                  <a:srgbClr val="465261"/>
                </a:solidFill>
                <a:latin typeface="Arial"/>
                <a:ea typeface="Arial"/>
                <a:cs typeface="Arial"/>
                <a:sym typeface="Arial"/>
              </a:defRPr>
            </a:lvl4pPr>
            <a:lvl5pPr marR="0" lvl="4" algn="l" rtl="0">
              <a:spcBef>
                <a:spcPts val="320"/>
              </a:spcBef>
              <a:spcAft>
                <a:spcPts val="0"/>
              </a:spcAft>
              <a:buClr>
                <a:srgbClr val="465261"/>
              </a:buClr>
              <a:buSzPts val="1600"/>
              <a:buFont typeface="Arial"/>
              <a:buChar char="»"/>
              <a:defRPr sz="1600" b="0" i="0" u="none" strike="noStrike" cap="none">
                <a:solidFill>
                  <a:srgbClr val="46526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13"/>
          <p:cNvSpPr txBox="1">
            <a:spLocks noGrp="1"/>
          </p:cNvSpPr>
          <p:nvPr>
            <p:ph type="body" idx="3"/>
          </p:nvPr>
        </p:nvSpPr>
        <p:spPr>
          <a:xfrm>
            <a:off x="869808" y="4035174"/>
            <a:ext cx="7812087" cy="257426"/>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80"/>
              </a:spcBef>
              <a:spcAft>
                <a:spcPts val="0"/>
              </a:spcAft>
              <a:buClr>
                <a:srgbClr val="FF7900"/>
              </a:buClr>
              <a:buSzPts val="1400"/>
              <a:buFont typeface="Arial"/>
              <a:buNone/>
              <a:defRPr sz="1400" b="0" i="1">
                <a:solidFill>
                  <a:srgbClr val="FF7900"/>
                </a:solidFill>
              </a:defRPr>
            </a:lvl1pPr>
            <a:lvl2pPr marL="914400" lvl="1" indent="-228600" algn="l">
              <a:lnSpc>
                <a:spcPct val="100000"/>
              </a:lnSpc>
              <a:spcBef>
                <a:spcPts val="1200"/>
              </a:spcBef>
              <a:spcAft>
                <a:spcPts val="0"/>
              </a:spcAft>
              <a:buClr>
                <a:srgbClr val="465261"/>
              </a:buClr>
              <a:buSzPts val="1200"/>
              <a:buFont typeface="Arial"/>
              <a:buNone/>
              <a:defRPr sz="1200"/>
            </a:lvl2pPr>
            <a:lvl3pPr marL="1371600" lvl="2" indent="-228600" algn="l">
              <a:spcBef>
                <a:spcPts val="240"/>
              </a:spcBef>
              <a:spcAft>
                <a:spcPts val="0"/>
              </a:spcAft>
              <a:buClr>
                <a:srgbClr val="465261"/>
              </a:buClr>
              <a:buSzPts val="1200"/>
              <a:buFont typeface="Arial"/>
              <a:buNone/>
              <a:defRPr sz="1200"/>
            </a:lvl3pPr>
            <a:lvl4pPr marL="1828800" lvl="3" indent="-228600" algn="l">
              <a:spcBef>
                <a:spcPts val="240"/>
              </a:spcBef>
              <a:spcAft>
                <a:spcPts val="0"/>
              </a:spcAft>
              <a:buClr>
                <a:srgbClr val="465261"/>
              </a:buClr>
              <a:buSzPts val="1200"/>
              <a:buFont typeface="Arial"/>
              <a:buNone/>
              <a:defRPr sz="1200"/>
            </a:lvl4pPr>
            <a:lvl5pPr marL="2286000" lvl="4" indent="-228600" algn="l">
              <a:spcBef>
                <a:spcPts val="240"/>
              </a:spcBef>
              <a:spcAft>
                <a:spcPts val="0"/>
              </a:spcAft>
              <a:buClr>
                <a:srgbClr val="465261"/>
              </a:buClr>
              <a:buSzPts val="1200"/>
              <a:buFont typeface="Arial"/>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13"/>
          <p:cNvSpPr txBox="1">
            <a:spLocks noGrp="1"/>
          </p:cNvSpPr>
          <p:nvPr>
            <p:ph type="body" idx="4"/>
          </p:nvPr>
        </p:nvSpPr>
        <p:spPr>
          <a:xfrm>
            <a:off x="561928" y="3798492"/>
            <a:ext cx="992861" cy="300144"/>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880"/>
              </a:spcBef>
              <a:spcAft>
                <a:spcPts val="0"/>
              </a:spcAft>
              <a:buClr>
                <a:schemeClr val="accent1"/>
              </a:buClr>
              <a:buSzPts val="4400"/>
              <a:buFont typeface="Arial"/>
              <a:buNone/>
              <a:defRPr sz="4400" b="0" i="1">
                <a:solidFill>
                  <a:schemeClr val="accent1"/>
                </a:solidFill>
              </a:defRPr>
            </a:lvl1pPr>
            <a:lvl2pPr marL="914400" lvl="1" indent="-228600" algn="l">
              <a:lnSpc>
                <a:spcPct val="100000"/>
              </a:lnSpc>
              <a:spcBef>
                <a:spcPts val="1200"/>
              </a:spcBef>
              <a:spcAft>
                <a:spcPts val="0"/>
              </a:spcAft>
              <a:buClr>
                <a:srgbClr val="465261"/>
              </a:buClr>
              <a:buSzPts val="1200"/>
              <a:buFont typeface="Arial"/>
              <a:buNone/>
              <a:defRPr sz="1200"/>
            </a:lvl2pPr>
            <a:lvl3pPr marL="1371600" lvl="2" indent="-228600" algn="l">
              <a:spcBef>
                <a:spcPts val="240"/>
              </a:spcBef>
              <a:spcAft>
                <a:spcPts val="0"/>
              </a:spcAft>
              <a:buClr>
                <a:srgbClr val="465261"/>
              </a:buClr>
              <a:buSzPts val="1200"/>
              <a:buFont typeface="Arial"/>
              <a:buNone/>
              <a:defRPr sz="1200"/>
            </a:lvl3pPr>
            <a:lvl4pPr marL="1828800" lvl="3" indent="-228600" algn="l">
              <a:spcBef>
                <a:spcPts val="240"/>
              </a:spcBef>
              <a:spcAft>
                <a:spcPts val="0"/>
              </a:spcAft>
              <a:buClr>
                <a:srgbClr val="465261"/>
              </a:buClr>
              <a:buSzPts val="1200"/>
              <a:buFont typeface="Arial"/>
              <a:buNone/>
              <a:defRPr sz="1200"/>
            </a:lvl4pPr>
            <a:lvl5pPr marL="2286000" lvl="4" indent="-228600" algn="l">
              <a:spcBef>
                <a:spcPts val="240"/>
              </a:spcBef>
              <a:spcAft>
                <a:spcPts val="0"/>
              </a:spcAft>
              <a:buClr>
                <a:srgbClr val="465261"/>
              </a:buClr>
              <a:buSzPts val="1200"/>
              <a:buFont typeface="Arial"/>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13"/>
          <p:cNvSpPr txBox="1">
            <a:spLocks noGrp="1"/>
          </p:cNvSpPr>
          <p:nvPr>
            <p:ph type="body" idx="5"/>
          </p:nvPr>
        </p:nvSpPr>
        <p:spPr>
          <a:xfrm>
            <a:off x="8120352" y="4087129"/>
            <a:ext cx="992861" cy="300144"/>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880"/>
              </a:spcBef>
              <a:spcAft>
                <a:spcPts val="0"/>
              </a:spcAft>
              <a:buClr>
                <a:schemeClr val="accent1"/>
              </a:buClr>
              <a:buSzPts val="4400"/>
              <a:buFont typeface="Arial"/>
              <a:buNone/>
              <a:defRPr sz="4400" b="0" i="1">
                <a:solidFill>
                  <a:schemeClr val="accent1"/>
                </a:solidFill>
              </a:defRPr>
            </a:lvl1pPr>
            <a:lvl2pPr marL="914400" lvl="1" indent="-228600" algn="l">
              <a:lnSpc>
                <a:spcPct val="100000"/>
              </a:lnSpc>
              <a:spcBef>
                <a:spcPts val="1200"/>
              </a:spcBef>
              <a:spcAft>
                <a:spcPts val="0"/>
              </a:spcAft>
              <a:buClr>
                <a:srgbClr val="465261"/>
              </a:buClr>
              <a:buSzPts val="1200"/>
              <a:buFont typeface="Arial"/>
              <a:buNone/>
              <a:defRPr sz="1200"/>
            </a:lvl2pPr>
            <a:lvl3pPr marL="1371600" lvl="2" indent="-228600" algn="l">
              <a:spcBef>
                <a:spcPts val="240"/>
              </a:spcBef>
              <a:spcAft>
                <a:spcPts val="0"/>
              </a:spcAft>
              <a:buClr>
                <a:srgbClr val="465261"/>
              </a:buClr>
              <a:buSzPts val="1200"/>
              <a:buFont typeface="Arial"/>
              <a:buNone/>
              <a:defRPr sz="1200"/>
            </a:lvl3pPr>
            <a:lvl4pPr marL="1828800" lvl="3" indent="-228600" algn="l">
              <a:spcBef>
                <a:spcPts val="240"/>
              </a:spcBef>
              <a:spcAft>
                <a:spcPts val="0"/>
              </a:spcAft>
              <a:buClr>
                <a:srgbClr val="465261"/>
              </a:buClr>
              <a:buSzPts val="1200"/>
              <a:buFont typeface="Arial"/>
              <a:buNone/>
              <a:defRPr sz="1200"/>
            </a:lvl4pPr>
            <a:lvl5pPr marL="2286000" lvl="4" indent="-228600" algn="l">
              <a:spcBef>
                <a:spcPts val="240"/>
              </a:spcBef>
              <a:spcAft>
                <a:spcPts val="0"/>
              </a:spcAft>
              <a:buClr>
                <a:srgbClr val="465261"/>
              </a:buClr>
              <a:buSzPts val="1200"/>
              <a:buFont typeface="Arial"/>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13"/>
          <p:cNvSpPr txBox="1">
            <a:spLocks noGrp="1"/>
          </p:cNvSpPr>
          <p:nvPr>
            <p:ph type="body" idx="6"/>
          </p:nvPr>
        </p:nvSpPr>
        <p:spPr>
          <a:xfrm>
            <a:off x="886743" y="4316311"/>
            <a:ext cx="7812087" cy="293789"/>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00"/>
              </a:spcBef>
              <a:spcAft>
                <a:spcPts val="0"/>
              </a:spcAft>
              <a:buClr>
                <a:srgbClr val="AFB7C4"/>
              </a:buClr>
              <a:buSzPts val="1000"/>
              <a:buFont typeface="Arial"/>
              <a:buNone/>
              <a:defRPr sz="1000" b="0" i="1">
                <a:solidFill>
                  <a:srgbClr val="AFB7C4"/>
                </a:solidFill>
              </a:defRPr>
            </a:lvl1pPr>
            <a:lvl2pPr marL="914400" lvl="1" indent="-228600" algn="l">
              <a:lnSpc>
                <a:spcPct val="100000"/>
              </a:lnSpc>
              <a:spcBef>
                <a:spcPts val="1200"/>
              </a:spcBef>
              <a:spcAft>
                <a:spcPts val="0"/>
              </a:spcAft>
              <a:buClr>
                <a:srgbClr val="465261"/>
              </a:buClr>
              <a:buSzPts val="1200"/>
              <a:buFont typeface="Arial"/>
              <a:buNone/>
              <a:defRPr sz="1200"/>
            </a:lvl2pPr>
            <a:lvl3pPr marL="1371600" lvl="2" indent="-228600" algn="l">
              <a:spcBef>
                <a:spcPts val="240"/>
              </a:spcBef>
              <a:spcAft>
                <a:spcPts val="0"/>
              </a:spcAft>
              <a:buClr>
                <a:srgbClr val="465261"/>
              </a:buClr>
              <a:buSzPts val="1200"/>
              <a:buFont typeface="Arial"/>
              <a:buNone/>
              <a:defRPr sz="1200"/>
            </a:lvl3pPr>
            <a:lvl4pPr marL="1828800" lvl="3" indent="-228600" algn="l">
              <a:spcBef>
                <a:spcPts val="240"/>
              </a:spcBef>
              <a:spcAft>
                <a:spcPts val="0"/>
              </a:spcAft>
              <a:buClr>
                <a:srgbClr val="465261"/>
              </a:buClr>
              <a:buSzPts val="1200"/>
              <a:buFont typeface="Arial"/>
              <a:buNone/>
              <a:defRPr sz="1200"/>
            </a:lvl4pPr>
            <a:lvl5pPr marL="2286000" lvl="4" indent="-228600" algn="l">
              <a:spcBef>
                <a:spcPts val="240"/>
              </a:spcBef>
              <a:spcAft>
                <a:spcPts val="0"/>
              </a:spcAft>
              <a:buClr>
                <a:srgbClr val="465261"/>
              </a:buClr>
              <a:buSzPts val="1200"/>
              <a:buFont typeface="Arial"/>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13"/>
          <p:cNvSpPr txBox="1">
            <a:spLocks noGrp="1"/>
          </p:cNvSpPr>
          <p:nvPr>
            <p:ph type="title"/>
          </p:nvPr>
        </p:nvSpPr>
        <p:spPr>
          <a:xfrm>
            <a:off x="473561" y="246143"/>
            <a:ext cx="5985234" cy="457286"/>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3"/>
              </a:buClr>
              <a:buSzPts val="2600"/>
              <a:buFont typeface="Arial"/>
              <a:buNone/>
              <a:defRPr sz="2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sldNum" idx="12"/>
          </p:nvPr>
        </p:nvSpPr>
        <p:spPr>
          <a:xfrm>
            <a:off x="8062701" y="4908479"/>
            <a:ext cx="713347" cy="273844"/>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rgbClr val="FFFFFF"/>
                </a:solidFill>
                <a:latin typeface="Arial"/>
                <a:ea typeface="Arial"/>
                <a:cs typeface="Arial"/>
                <a:sym typeface="Arial"/>
              </a:defRPr>
            </a:lvl1pPr>
            <a:lvl2pPr marL="0" lvl="1" indent="0" algn="r">
              <a:spcBef>
                <a:spcPts val="0"/>
              </a:spcBef>
              <a:buNone/>
              <a:defRPr sz="1100" b="0" i="0">
                <a:solidFill>
                  <a:srgbClr val="FFFFFF"/>
                </a:solidFill>
                <a:latin typeface="Arial"/>
                <a:ea typeface="Arial"/>
                <a:cs typeface="Arial"/>
                <a:sym typeface="Arial"/>
              </a:defRPr>
            </a:lvl2pPr>
            <a:lvl3pPr marL="0" lvl="2" indent="0" algn="r">
              <a:spcBef>
                <a:spcPts val="0"/>
              </a:spcBef>
              <a:buNone/>
              <a:defRPr sz="1100" b="0" i="0">
                <a:solidFill>
                  <a:srgbClr val="FFFFFF"/>
                </a:solidFill>
                <a:latin typeface="Arial"/>
                <a:ea typeface="Arial"/>
                <a:cs typeface="Arial"/>
                <a:sym typeface="Arial"/>
              </a:defRPr>
            </a:lvl3pPr>
            <a:lvl4pPr marL="0" lvl="3" indent="0" algn="r">
              <a:spcBef>
                <a:spcPts val="0"/>
              </a:spcBef>
              <a:buNone/>
              <a:defRPr sz="1100" b="0" i="0">
                <a:solidFill>
                  <a:srgbClr val="FFFFFF"/>
                </a:solidFill>
                <a:latin typeface="Arial"/>
                <a:ea typeface="Arial"/>
                <a:cs typeface="Arial"/>
                <a:sym typeface="Arial"/>
              </a:defRPr>
            </a:lvl4pPr>
            <a:lvl5pPr marL="0" lvl="4" indent="0" algn="r">
              <a:spcBef>
                <a:spcPts val="0"/>
              </a:spcBef>
              <a:buNone/>
              <a:defRPr sz="1100" b="0" i="0">
                <a:solidFill>
                  <a:srgbClr val="FFFFFF"/>
                </a:solidFill>
                <a:latin typeface="Arial"/>
                <a:ea typeface="Arial"/>
                <a:cs typeface="Arial"/>
                <a:sym typeface="Arial"/>
              </a:defRPr>
            </a:lvl5pPr>
            <a:lvl6pPr marL="0" lvl="5" indent="0" algn="r">
              <a:spcBef>
                <a:spcPts val="0"/>
              </a:spcBef>
              <a:buNone/>
              <a:defRPr sz="1100" b="0" i="0">
                <a:solidFill>
                  <a:srgbClr val="FFFFFF"/>
                </a:solidFill>
                <a:latin typeface="Arial"/>
                <a:ea typeface="Arial"/>
                <a:cs typeface="Arial"/>
                <a:sym typeface="Arial"/>
              </a:defRPr>
            </a:lvl6pPr>
            <a:lvl7pPr marL="0" lvl="6" indent="0" algn="r">
              <a:spcBef>
                <a:spcPts val="0"/>
              </a:spcBef>
              <a:buNone/>
              <a:defRPr sz="1100" b="0" i="0">
                <a:solidFill>
                  <a:srgbClr val="FFFFFF"/>
                </a:solidFill>
                <a:latin typeface="Arial"/>
                <a:ea typeface="Arial"/>
                <a:cs typeface="Arial"/>
                <a:sym typeface="Arial"/>
              </a:defRPr>
            </a:lvl7pPr>
            <a:lvl8pPr marL="0" lvl="7" indent="0" algn="r">
              <a:spcBef>
                <a:spcPts val="0"/>
              </a:spcBef>
              <a:buNone/>
              <a:defRPr sz="1100" b="0" i="0">
                <a:solidFill>
                  <a:srgbClr val="FFFFFF"/>
                </a:solidFill>
                <a:latin typeface="Arial"/>
                <a:ea typeface="Arial"/>
                <a:cs typeface="Arial"/>
                <a:sym typeface="Arial"/>
              </a:defRPr>
            </a:lvl8pPr>
            <a:lvl9pPr marL="0" lvl="8" indent="0" algn="r">
              <a:spcBef>
                <a:spcPts val="0"/>
              </a:spcBef>
              <a:buNone/>
              <a:defRPr sz="1100" b="0" i="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13"/>
          <p:cNvSpPr/>
          <p:nvPr/>
        </p:nvSpPr>
        <p:spPr>
          <a:xfrm>
            <a:off x="0" y="0"/>
            <a:ext cx="101600" cy="990600"/>
          </a:xfrm>
          <a:prstGeom prst="rect">
            <a:avLst/>
          </a:prstGeom>
          <a:solidFill>
            <a:srgbClr val="FC630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C6307"/>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 you slide">
  <p:cSld name="Thank you slide">
    <p:bg>
      <p:bgPr>
        <a:gradFill>
          <a:gsLst>
            <a:gs pos="0">
              <a:schemeClr val="lt1"/>
            </a:gs>
            <a:gs pos="58000">
              <a:schemeClr val="lt1"/>
            </a:gs>
            <a:gs pos="100000">
              <a:schemeClr val="accent4"/>
            </a:gs>
          </a:gsLst>
          <a:lin ang="5400000" scaled="0"/>
        </a:gra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685800" y="2025081"/>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465261"/>
              </a:buClr>
              <a:buSzPts val="3000"/>
              <a:buFont typeface="Arial"/>
              <a:buNone/>
              <a:defRPr sz="3000">
                <a:solidFill>
                  <a:srgbClr val="4652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p:nvPr/>
        </p:nvSpPr>
        <p:spPr>
          <a:xfrm>
            <a:off x="0" y="4927600"/>
            <a:ext cx="9144000" cy="2303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65261"/>
              </a:solidFill>
              <a:latin typeface="Arial"/>
              <a:ea typeface="Arial"/>
              <a:cs typeface="Arial"/>
              <a:sym typeface="Arial"/>
            </a:endParaRPr>
          </a:p>
        </p:txBody>
      </p:sp>
      <p:pic>
        <p:nvPicPr>
          <p:cNvPr id="61" name="Google Shape;61;p14"/>
          <p:cNvPicPr preferRelativeResize="0"/>
          <p:nvPr/>
        </p:nvPicPr>
        <p:blipFill rotWithShape="1">
          <a:blip r:embed="rId2">
            <a:alphaModFix/>
          </a:blip>
          <a:srcRect r="79370"/>
          <a:stretch/>
        </p:blipFill>
        <p:spPr>
          <a:xfrm>
            <a:off x="4064002" y="1363933"/>
            <a:ext cx="1109132" cy="94661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ject/Bullet Points">
  <p:cSld name="Object/Bullet Points">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4835337" y="1195534"/>
            <a:ext cx="3738684" cy="278591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rgbClr val="465261"/>
              </a:buClr>
              <a:buSzPts val="1800"/>
              <a:buNone/>
              <a:defRPr sz="1800" b="1"/>
            </a:lvl1pPr>
            <a:lvl2pPr marL="914400" marR="0" lvl="1" indent="-317500" algn="l">
              <a:lnSpc>
                <a:spcPct val="100000"/>
              </a:lnSpc>
              <a:spcBef>
                <a:spcPts val="1200"/>
              </a:spcBef>
              <a:spcAft>
                <a:spcPts val="0"/>
              </a:spcAft>
              <a:buClr>
                <a:srgbClr val="465261"/>
              </a:buClr>
              <a:buSzPts val="1400"/>
              <a:buFont typeface="Arial"/>
              <a:buChar char="•"/>
              <a:defRPr sz="1400"/>
            </a:lvl2pPr>
            <a:lvl3pPr marL="1371600" lvl="2" indent="-342900" algn="l">
              <a:spcBef>
                <a:spcPts val="360"/>
              </a:spcBef>
              <a:spcAft>
                <a:spcPts val="0"/>
              </a:spcAft>
              <a:buClr>
                <a:srgbClr val="465261"/>
              </a:buClr>
              <a:buSzPts val="1800"/>
              <a:buChar char="-"/>
              <a:defRPr/>
            </a:lvl3pPr>
            <a:lvl4pPr marL="1828800" lvl="3" indent="-342900" algn="l">
              <a:spcBef>
                <a:spcPts val="360"/>
              </a:spcBef>
              <a:spcAft>
                <a:spcPts val="0"/>
              </a:spcAft>
              <a:buClr>
                <a:srgbClr val="465261"/>
              </a:buClr>
              <a:buSzPts val="1800"/>
              <a:buChar char="‣"/>
              <a:defRPr/>
            </a:lvl4pPr>
            <a:lvl5pPr marL="2286000" lvl="4" indent="-342900" algn="l">
              <a:spcBef>
                <a:spcPts val="360"/>
              </a:spcBef>
              <a:spcAft>
                <a:spcPts val="0"/>
              </a:spcAft>
              <a:buClr>
                <a:srgbClr val="46526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15"/>
          <p:cNvSpPr txBox="1">
            <a:spLocks noGrp="1"/>
          </p:cNvSpPr>
          <p:nvPr>
            <p:ph type="body" idx="2"/>
          </p:nvPr>
        </p:nvSpPr>
        <p:spPr>
          <a:xfrm>
            <a:off x="497065" y="1201884"/>
            <a:ext cx="3697140" cy="278591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rgbClr val="465261"/>
              </a:buClr>
              <a:buSzPts val="1800"/>
              <a:buNone/>
              <a:defRPr/>
            </a:lvl1pPr>
            <a:lvl2pPr marL="914400" lvl="1" indent="-342900" algn="l">
              <a:lnSpc>
                <a:spcPct val="100000"/>
              </a:lnSpc>
              <a:spcBef>
                <a:spcPts val="1200"/>
              </a:spcBef>
              <a:spcAft>
                <a:spcPts val="0"/>
              </a:spcAft>
              <a:buClr>
                <a:srgbClr val="465261"/>
              </a:buClr>
              <a:buSzPts val="1800"/>
              <a:buChar char="•"/>
              <a:defRPr/>
            </a:lvl2pPr>
            <a:lvl3pPr marL="1371600" lvl="2" indent="-342900" algn="l">
              <a:spcBef>
                <a:spcPts val="360"/>
              </a:spcBef>
              <a:spcAft>
                <a:spcPts val="0"/>
              </a:spcAft>
              <a:buClr>
                <a:srgbClr val="465261"/>
              </a:buClr>
              <a:buSzPts val="1800"/>
              <a:buChar char="-"/>
              <a:defRPr/>
            </a:lvl3pPr>
            <a:lvl4pPr marL="1828800" lvl="3" indent="-342900" algn="l">
              <a:spcBef>
                <a:spcPts val="360"/>
              </a:spcBef>
              <a:spcAft>
                <a:spcPts val="0"/>
              </a:spcAft>
              <a:buClr>
                <a:srgbClr val="465261"/>
              </a:buClr>
              <a:buSzPts val="1800"/>
              <a:buChar char="‣"/>
              <a:defRPr/>
            </a:lvl4pPr>
            <a:lvl5pPr marL="2286000" lvl="4" indent="-342900" algn="l">
              <a:spcBef>
                <a:spcPts val="360"/>
              </a:spcBef>
              <a:spcAft>
                <a:spcPts val="0"/>
              </a:spcAft>
              <a:buClr>
                <a:srgbClr val="46526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5"/>
          <p:cNvSpPr/>
          <p:nvPr/>
        </p:nvSpPr>
        <p:spPr>
          <a:xfrm>
            <a:off x="2" y="4915285"/>
            <a:ext cx="9149935" cy="24261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6" name="Google Shape;66;p15" descr="NSK-logos-darkbkg-primary-RGB.png"/>
          <p:cNvPicPr preferRelativeResize="0"/>
          <p:nvPr/>
        </p:nvPicPr>
        <p:blipFill rotWithShape="1">
          <a:blip r:embed="rId2">
            <a:alphaModFix/>
          </a:blip>
          <a:srcRect/>
          <a:stretch/>
        </p:blipFill>
        <p:spPr>
          <a:xfrm>
            <a:off x="419107" y="4956830"/>
            <a:ext cx="876293" cy="154991"/>
          </a:xfrm>
          <a:prstGeom prst="rect">
            <a:avLst/>
          </a:prstGeom>
          <a:noFill/>
          <a:ln>
            <a:noFill/>
          </a:ln>
        </p:spPr>
      </p:pic>
      <p:sp>
        <p:nvSpPr>
          <p:cNvPr id="67" name="Google Shape;67;p15"/>
          <p:cNvSpPr txBox="1">
            <a:spLocks noGrp="1"/>
          </p:cNvSpPr>
          <p:nvPr>
            <p:ph type="ftr" idx="11"/>
          </p:nvPr>
        </p:nvSpPr>
        <p:spPr>
          <a:xfrm>
            <a:off x="3106396" y="4884975"/>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ABADB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5"/>
          <p:cNvSpPr txBox="1">
            <a:spLocks noGrp="1"/>
          </p:cNvSpPr>
          <p:nvPr>
            <p:ph type="title"/>
          </p:nvPr>
        </p:nvSpPr>
        <p:spPr>
          <a:xfrm>
            <a:off x="473561" y="246143"/>
            <a:ext cx="5985234" cy="457286"/>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3"/>
              </a:buClr>
              <a:buSzPts val="2600"/>
              <a:buFont typeface="Arial"/>
              <a:buNone/>
              <a:defRPr sz="2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8062701" y="4908479"/>
            <a:ext cx="713347" cy="273844"/>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rgbClr val="FFFFFF"/>
                </a:solidFill>
                <a:latin typeface="Arial"/>
                <a:ea typeface="Arial"/>
                <a:cs typeface="Arial"/>
                <a:sym typeface="Arial"/>
              </a:defRPr>
            </a:lvl1pPr>
            <a:lvl2pPr marL="0" lvl="1" indent="0" algn="r">
              <a:spcBef>
                <a:spcPts val="0"/>
              </a:spcBef>
              <a:buNone/>
              <a:defRPr sz="1100" b="0" i="0">
                <a:solidFill>
                  <a:srgbClr val="FFFFFF"/>
                </a:solidFill>
                <a:latin typeface="Arial"/>
                <a:ea typeface="Arial"/>
                <a:cs typeface="Arial"/>
                <a:sym typeface="Arial"/>
              </a:defRPr>
            </a:lvl2pPr>
            <a:lvl3pPr marL="0" lvl="2" indent="0" algn="r">
              <a:spcBef>
                <a:spcPts val="0"/>
              </a:spcBef>
              <a:buNone/>
              <a:defRPr sz="1100" b="0" i="0">
                <a:solidFill>
                  <a:srgbClr val="FFFFFF"/>
                </a:solidFill>
                <a:latin typeface="Arial"/>
                <a:ea typeface="Arial"/>
                <a:cs typeface="Arial"/>
                <a:sym typeface="Arial"/>
              </a:defRPr>
            </a:lvl3pPr>
            <a:lvl4pPr marL="0" lvl="3" indent="0" algn="r">
              <a:spcBef>
                <a:spcPts val="0"/>
              </a:spcBef>
              <a:buNone/>
              <a:defRPr sz="1100" b="0" i="0">
                <a:solidFill>
                  <a:srgbClr val="FFFFFF"/>
                </a:solidFill>
                <a:latin typeface="Arial"/>
                <a:ea typeface="Arial"/>
                <a:cs typeface="Arial"/>
                <a:sym typeface="Arial"/>
              </a:defRPr>
            </a:lvl4pPr>
            <a:lvl5pPr marL="0" lvl="4" indent="0" algn="r">
              <a:spcBef>
                <a:spcPts val="0"/>
              </a:spcBef>
              <a:buNone/>
              <a:defRPr sz="1100" b="0" i="0">
                <a:solidFill>
                  <a:srgbClr val="FFFFFF"/>
                </a:solidFill>
                <a:latin typeface="Arial"/>
                <a:ea typeface="Arial"/>
                <a:cs typeface="Arial"/>
                <a:sym typeface="Arial"/>
              </a:defRPr>
            </a:lvl5pPr>
            <a:lvl6pPr marL="0" lvl="5" indent="0" algn="r">
              <a:spcBef>
                <a:spcPts val="0"/>
              </a:spcBef>
              <a:buNone/>
              <a:defRPr sz="1100" b="0" i="0">
                <a:solidFill>
                  <a:srgbClr val="FFFFFF"/>
                </a:solidFill>
                <a:latin typeface="Arial"/>
                <a:ea typeface="Arial"/>
                <a:cs typeface="Arial"/>
                <a:sym typeface="Arial"/>
              </a:defRPr>
            </a:lvl6pPr>
            <a:lvl7pPr marL="0" lvl="6" indent="0" algn="r">
              <a:spcBef>
                <a:spcPts val="0"/>
              </a:spcBef>
              <a:buNone/>
              <a:defRPr sz="1100" b="0" i="0">
                <a:solidFill>
                  <a:srgbClr val="FFFFFF"/>
                </a:solidFill>
                <a:latin typeface="Arial"/>
                <a:ea typeface="Arial"/>
                <a:cs typeface="Arial"/>
                <a:sym typeface="Arial"/>
              </a:defRPr>
            </a:lvl7pPr>
            <a:lvl8pPr marL="0" lvl="7" indent="0" algn="r">
              <a:spcBef>
                <a:spcPts val="0"/>
              </a:spcBef>
              <a:buNone/>
              <a:defRPr sz="1100" b="0" i="0">
                <a:solidFill>
                  <a:srgbClr val="FFFFFF"/>
                </a:solidFill>
                <a:latin typeface="Arial"/>
                <a:ea typeface="Arial"/>
                <a:cs typeface="Arial"/>
                <a:sym typeface="Arial"/>
              </a:defRPr>
            </a:lvl8pPr>
            <a:lvl9pPr marL="0" lvl="8" indent="0" algn="r">
              <a:spcBef>
                <a:spcPts val="0"/>
              </a:spcBef>
              <a:buNone/>
              <a:defRPr sz="1100" b="0" i="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5"/>
          <p:cNvSpPr/>
          <p:nvPr/>
        </p:nvSpPr>
        <p:spPr>
          <a:xfrm>
            <a:off x="0" y="0"/>
            <a:ext cx="101600" cy="990600"/>
          </a:xfrm>
          <a:prstGeom prst="rect">
            <a:avLst/>
          </a:prstGeom>
          <a:solidFill>
            <a:srgbClr val="FC630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C6307"/>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 blocks">
  <p:cSld name="3 blocks">
    <p:spTree>
      <p:nvGrpSpPr>
        <p:cNvPr id="1" name="Shape 71"/>
        <p:cNvGrpSpPr/>
        <p:nvPr/>
      </p:nvGrpSpPr>
      <p:grpSpPr>
        <a:xfrm>
          <a:off x="0" y="0"/>
          <a:ext cx="0" cy="0"/>
          <a:chOff x="0" y="0"/>
          <a:chExt cx="0" cy="0"/>
        </a:xfrm>
      </p:grpSpPr>
      <p:sp>
        <p:nvSpPr>
          <p:cNvPr id="72" name="Google Shape;72;p16"/>
          <p:cNvSpPr/>
          <p:nvPr/>
        </p:nvSpPr>
        <p:spPr>
          <a:xfrm rot="5400000">
            <a:off x="55686" y="1697453"/>
            <a:ext cx="3417093" cy="2382808"/>
          </a:xfrm>
          <a:prstGeom prst="rect">
            <a:avLst/>
          </a:prstGeom>
          <a:solidFill>
            <a:schemeClr val="accent4">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 name="Google Shape;73;p16"/>
          <p:cNvSpPr/>
          <p:nvPr/>
        </p:nvSpPr>
        <p:spPr>
          <a:xfrm rot="5400000">
            <a:off x="2880474" y="1697453"/>
            <a:ext cx="3417093" cy="2382808"/>
          </a:xfrm>
          <a:prstGeom prst="rect">
            <a:avLst/>
          </a:prstGeom>
          <a:solidFill>
            <a:schemeClr val="accent4">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16"/>
          <p:cNvSpPr/>
          <p:nvPr/>
        </p:nvSpPr>
        <p:spPr>
          <a:xfrm rot="5400000">
            <a:off x="5643688" y="1697453"/>
            <a:ext cx="3417092" cy="2382808"/>
          </a:xfrm>
          <a:prstGeom prst="rect">
            <a:avLst/>
          </a:prstGeom>
          <a:solidFill>
            <a:schemeClr val="accent4">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5" name="Google Shape;75;p16"/>
          <p:cNvSpPr txBox="1">
            <a:spLocks noGrp="1"/>
          </p:cNvSpPr>
          <p:nvPr>
            <p:ph type="body" idx="1"/>
          </p:nvPr>
        </p:nvSpPr>
        <p:spPr>
          <a:xfrm>
            <a:off x="731694" y="1345084"/>
            <a:ext cx="2193925" cy="2574131"/>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rgbClr val="FF7900"/>
              </a:buClr>
              <a:buSzPts val="1600"/>
              <a:buNone/>
              <a:defRPr sz="1600">
                <a:solidFill>
                  <a:srgbClr val="FF7900"/>
                </a:solidFill>
              </a:defRPr>
            </a:lvl1pPr>
            <a:lvl2pPr marL="914400" marR="0" lvl="1" indent="-317500" algn="l">
              <a:lnSpc>
                <a:spcPct val="100000"/>
              </a:lnSpc>
              <a:spcBef>
                <a:spcPts val="1200"/>
              </a:spcBef>
              <a:spcAft>
                <a:spcPts val="0"/>
              </a:spcAft>
              <a:buClr>
                <a:srgbClr val="465261"/>
              </a:buClr>
              <a:buSzPts val="1400"/>
              <a:buFont typeface="Arial"/>
              <a:buChar char="•"/>
              <a:defRPr sz="1400"/>
            </a:lvl2pPr>
            <a:lvl3pPr marL="1371600" lvl="2" indent="-228600" algn="l">
              <a:spcBef>
                <a:spcPts val="320"/>
              </a:spcBef>
              <a:spcAft>
                <a:spcPts val="0"/>
              </a:spcAft>
              <a:buClr>
                <a:srgbClr val="465261"/>
              </a:buClr>
              <a:buSzPts val="1600"/>
              <a:buFont typeface="Arial"/>
              <a:buNone/>
              <a:defRPr/>
            </a:lvl3pPr>
            <a:lvl4pPr marL="1828800" lvl="3" indent="-228600" algn="l">
              <a:spcBef>
                <a:spcPts val="320"/>
              </a:spcBef>
              <a:spcAft>
                <a:spcPts val="0"/>
              </a:spcAft>
              <a:buClr>
                <a:srgbClr val="465261"/>
              </a:buClr>
              <a:buSzPts val="1600"/>
              <a:buFont typeface="Arial"/>
              <a:buNone/>
              <a:defRPr/>
            </a:lvl4pPr>
            <a:lvl5pPr marL="2286000" lvl="4" indent="-228600" algn="l">
              <a:spcBef>
                <a:spcPts val="320"/>
              </a:spcBef>
              <a:spcAft>
                <a:spcPts val="0"/>
              </a:spcAft>
              <a:buClr>
                <a:srgbClr val="465261"/>
              </a:buClr>
              <a:buSzPts val="16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6"/>
          <p:cNvSpPr txBox="1">
            <a:spLocks noGrp="1"/>
          </p:cNvSpPr>
          <p:nvPr>
            <p:ph type="body" idx="2"/>
          </p:nvPr>
        </p:nvSpPr>
        <p:spPr>
          <a:xfrm>
            <a:off x="3564179" y="1345084"/>
            <a:ext cx="2193925" cy="2574131"/>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rgbClr val="FF7900"/>
              </a:buClr>
              <a:buSzPts val="1600"/>
              <a:buNone/>
              <a:defRPr sz="1600">
                <a:solidFill>
                  <a:srgbClr val="FF7900"/>
                </a:solidFill>
              </a:defRPr>
            </a:lvl1pPr>
            <a:lvl2pPr marL="914400" marR="0" lvl="1" indent="-317500" algn="l">
              <a:lnSpc>
                <a:spcPct val="100000"/>
              </a:lnSpc>
              <a:spcBef>
                <a:spcPts val="1200"/>
              </a:spcBef>
              <a:spcAft>
                <a:spcPts val="0"/>
              </a:spcAft>
              <a:buClr>
                <a:srgbClr val="465261"/>
              </a:buClr>
              <a:buSzPts val="1400"/>
              <a:buFont typeface="Arial"/>
              <a:buChar char="•"/>
              <a:defRPr sz="1400"/>
            </a:lvl2pPr>
            <a:lvl3pPr marL="1371600" lvl="2" indent="-228600" algn="l">
              <a:spcBef>
                <a:spcPts val="320"/>
              </a:spcBef>
              <a:spcAft>
                <a:spcPts val="0"/>
              </a:spcAft>
              <a:buClr>
                <a:srgbClr val="465261"/>
              </a:buClr>
              <a:buSzPts val="1600"/>
              <a:buFont typeface="Arial"/>
              <a:buNone/>
              <a:defRPr/>
            </a:lvl3pPr>
            <a:lvl4pPr marL="1828800" lvl="3" indent="-228600" algn="l">
              <a:spcBef>
                <a:spcPts val="320"/>
              </a:spcBef>
              <a:spcAft>
                <a:spcPts val="0"/>
              </a:spcAft>
              <a:buClr>
                <a:srgbClr val="465261"/>
              </a:buClr>
              <a:buSzPts val="1600"/>
              <a:buFont typeface="Arial"/>
              <a:buNone/>
              <a:defRPr/>
            </a:lvl4pPr>
            <a:lvl5pPr marL="2286000" lvl="4" indent="-228600" algn="l">
              <a:spcBef>
                <a:spcPts val="320"/>
              </a:spcBef>
              <a:spcAft>
                <a:spcPts val="0"/>
              </a:spcAft>
              <a:buClr>
                <a:srgbClr val="465261"/>
              </a:buClr>
              <a:buSzPts val="16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6"/>
          <p:cNvSpPr txBox="1">
            <a:spLocks noGrp="1"/>
          </p:cNvSpPr>
          <p:nvPr>
            <p:ph type="body" idx="3"/>
          </p:nvPr>
        </p:nvSpPr>
        <p:spPr>
          <a:xfrm>
            <a:off x="6327391" y="1345084"/>
            <a:ext cx="2193925" cy="2574131"/>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rgbClr val="FF7900"/>
              </a:buClr>
              <a:buSzPts val="1600"/>
              <a:buNone/>
              <a:defRPr sz="1600">
                <a:solidFill>
                  <a:srgbClr val="FF7900"/>
                </a:solidFill>
              </a:defRPr>
            </a:lvl1pPr>
            <a:lvl2pPr marL="914400" marR="0" lvl="1" indent="-317500" algn="l">
              <a:lnSpc>
                <a:spcPct val="100000"/>
              </a:lnSpc>
              <a:spcBef>
                <a:spcPts val="1200"/>
              </a:spcBef>
              <a:spcAft>
                <a:spcPts val="0"/>
              </a:spcAft>
              <a:buClr>
                <a:srgbClr val="465261"/>
              </a:buClr>
              <a:buSzPts val="1400"/>
              <a:buFont typeface="Arial"/>
              <a:buChar char="•"/>
              <a:defRPr sz="1400"/>
            </a:lvl2pPr>
            <a:lvl3pPr marL="1371600" lvl="2" indent="-228600" algn="l">
              <a:spcBef>
                <a:spcPts val="320"/>
              </a:spcBef>
              <a:spcAft>
                <a:spcPts val="0"/>
              </a:spcAft>
              <a:buClr>
                <a:srgbClr val="465261"/>
              </a:buClr>
              <a:buSzPts val="1600"/>
              <a:buFont typeface="Arial"/>
              <a:buNone/>
              <a:defRPr/>
            </a:lvl3pPr>
            <a:lvl4pPr marL="1828800" lvl="3" indent="-228600" algn="l">
              <a:spcBef>
                <a:spcPts val="320"/>
              </a:spcBef>
              <a:spcAft>
                <a:spcPts val="0"/>
              </a:spcAft>
              <a:buClr>
                <a:srgbClr val="465261"/>
              </a:buClr>
              <a:buSzPts val="1600"/>
              <a:buFont typeface="Arial"/>
              <a:buNone/>
              <a:defRPr/>
            </a:lvl4pPr>
            <a:lvl5pPr marL="2286000" lvl="4" indent="-228600" algn="l">
              <a:spcBef>
                <a:spcPts val="320"/>
              </a:spcBef>
              <a:spcAft>
                <a:spcPts val="0"/>
              </a:spcAft>
              <a:buClr>
                <a:srgbClr val="465261"/>
              </a:buClr>
              <a:buSzPts val="16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6"/>
          <p:cNvSpPr/>
          <p:nvPr/>
        </p:nvSpPr>
        <p:spPr>
          <a:xfrm>
            <a:off x="2" y="4915285"/>
            <a:ext cx="9149935" cy="24261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9" name="Google Shape;79;p16" descr="NSK-logos-darkbkg-primary-RGB.png"/>
          <p:cNvPicPr preferRelativeResize="0"/>
          <p:nvPr/>
        </p:nvPicPr>
        <p:blipFill rotWithShape="1">
          <a:blip r:embed="rId2">
            <a:alphaModFix/>
          </a:blip>
          <a:srcRect/>
          <a:stretch/>
        </p:blipFill>
        <p:spPr>
          <a:xfrm>
            <a:off x="419107" y="4956830"/>
            <a:ext cx="876293" cy="154991"/>
          </a:xfrm>
          <a:prstGeom prst="rect">
            <a:avLst/>
          </a:prstGeom>
          <a:noFill/>
          <a:ln>
            <a:noFill/>
          </a:ln>
        </p:spPr>
      </p:pic>
      <p:sp>
        <p:nvSpPr>
          <p:cNvPr id="80" name="Google Shape;80;p16"/>
          <p:cNvSpPr txBox="1">
            <a:spLocks noGrp="1"/>
          </p:cNvSpPr>
          <p:nvPr>
            <p:ph type="ftr" idx="11"/>
          </p:nvPr>
        </p:nvSpPr>
        <p:spPr>
          <a:xfrm>
            <a:off x="3106396" y="4884975"/>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ABADB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6"/>
          <p:cNvSpPr txBox="1">
            <a:spLocks noGrp="1"/>
          </p:cNvSpPr>
          <p:nvPr>
            <p:ph type="title"/>
          </p:nvPr>
        </p:nvSpPr>
        <p:spPr>
          <a:xfrm>
            <a:off x="473561" y="246143"/>
            <a:ext cx="5985234" cy="457286"/>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3"/>
              </a:buClr>
              <a:buSzPts val="2600"/>
              <a:buFont typeface="Arial"/>
              <a:buNone/>
              <a:defRPr sz="2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6"/>
          <p:cNvSpPr txBox="1">
            <a:spLocks noGrp="1"/>
          </p:cNvSpPr>
          <p:nvPr>
            <p:ph type="sldNum" idx="12"/>
          </p:nvPr>
        </p:nvSpPr>
        <p:spPr>
          <a:xfrm>
            <a:off x="8062701" y="4908479"/>
            <a:ext cx="713347" cy="273844"/>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rgbClr val="FFFFFF"/>
                </a:solidFill>
                <a:latin typeface="Arial"/>
                <a:ea typeface="Arial"/>
                <a:cs typeface="Arial"/>
                <a:sym typeface="Arial"/>
              </a:defRPr>
            </a:lvl1pPr>
            <a:lvl2pPr marL="0" lvl="1" indent="0" algn="r">
              <a:spcBef>
                <a:spcPts val="0"/>
              </a:spcBef>
              <a:buNone/>
              <a:defRPr sz="1100" b="0" i="0">
                <a:solidFill>
                  <a:srgbClr val="FFFFFF"/>
                </a:solidFill>
                <a:latin typeface="Arial"/>
                <a:ea typeface="Arial"/>
                <a:cs typeface="Arial"/>
                <a:sym typeface="Arial"/>
              </a:defRPr>
            </a:lvl2pPr>
            <a:lvl3pPr marL="0" lvl="2" indent="0" algn="r">
              <a:spcBef>
                <a:spcPts val="0"/>
              </a:spcBef>
              <a:buNone/>
              <a:defRPr sz="1100" b="0" i="0">
                <a:solidFill>
                  <a:srgbClr val="FFFFFF"/>
                </a:solidFill>
                <a:latin typeface="Arial"/>
                <a:ea typeface="Arial"/>
                <a:cs typeface="Arial"/>
                <a:sym typeface="Arial"/>
              </a:defRPr>
            </a:lvl3pPr>
            <a:lvl4pPr marL="0" lvl="3" indent="0" algn="r">
              <a:spcBef>
                <a:spcPts val="0"/>
              </a:spcBef>
              <a:buNone/>
              <a:defRPr sz="1100" b="0" i="0">
                <a:solidFill>
                  <a:srgbClr val="FFFFFF"/>
                </a:solidFill>
                <a:latin typeface="Arial"/>
                <a:ea typeface="Arial"/>
                <a:cs typeface="Arial"/>
                <a:sym typeface="Arial"/>
              </a:defRPr>
            </a:lvl4pPr>
            <a:lvl5pPr marL="0" lvl="4" indent="0" algn="r">
              <a:spcBef>
                <a:spcPts val="0"/>
              </a:spcBef>
              <a:buNone/>
              <a:defRPr sz="1100" b="0" i="0">
                <a:solidFill>
                  <a:srgbClr val="FFFFFF"/>
                </a:solidFill>
                <a:latin typeface="Arial"/>
                <a:ea typeface="Arial"/>
                <a:cs typeface="Arial"/>
                <a:sym typeface="Arial"/>
              </a:defRPr>
            </a:lvl5pPr>
            <a:lvl6pPr marL="0" lvl="5" indent="0" algn="r">
              <a:spcBef>
                <a:spcPts val="0"/>
              </a:spcBef>
              <a:buNone/>
              <a:defRPr sz="1100" b="0" i="0">
                <a:solidFill>
                  <a:srgbClr val="FFFFFF"/>
                </a:solidFill>
                <a:latin typeface="Arial"/>
                <a:ea typeface="Arial"/>
                <a:cs typeface="Arial"/>
                <a:sym typeface="Arial"/>
              </a:defRPr>
            </a:lvl6pPr>
            <a:lvl7pPr marL="0" lvl="6" indent="0" algn="r">
              <a:spcBef>
                <a:spcPts val="0"/>
              </a:spcBef>
              <a:buNone/>
              <a:defRPr sz="1100" b="0" i="0">
                <a:solidFill>
                  <a:srgbClr val="FFFFFF"/>
                </a:solidFill>
                <a:latin typeface="Arial"/>
                <a:ea typeface="Arial"/>
                <a:cs typeface="Arial"/>
                <a:sym typeface="Arial"/>
              </a:defRPr>
            </a:lvl7pPr>
            <a:lvl8pPr marL="0" lvl="7" indent="0" algn="r">
              <a:spcBef>
                <a:spcPts val="0"/>
              </a:spcBef>
              <a:buNone/>
              <a:defRPr sz="1100" b="0" i="0">
                <a:solidFill>
                  <a:srgbClr val="FFFFFF"/>
                </a:solidFill>
                <a:latin typeface="Arial"/>
                <a:ea typeface="Arial"/>
                <a:cs typeface="Arial"/>
                <a:sym typeface="Arial"/>
              </a:defRPr>
            </a:lvl8pPr>
            <a:lvl9pPr marL="0" lvl="8" indent="0" algn="r">
              <a:spcBef>
                <a:spcPts val="0"/>
              </a:spcBef>
              <a:buNone/>
              <a:defRPr sz="1100" b="0" i="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16"/>
          <p:cNvSpPr/>
          <p:nvPr/>
        </p:nvSpPr>
        <p:spPr>
          <a:xfrm>
            <a:off x="0" y="0"/>
            <a:ext cx="101600" cy="990600"/>
          </a:xfrm>
          <a:prstGeom prst="rect">
            <a:avLst/>
          </a:prstGeom>
          <a:solidFill>
            <a:srgbClr val="FC630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C6307"/>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Screen">
  <p:cSld name="Split Screen">
    <p:spTree>
      <p:nvGrpSpPr>
        <p:cNvPr id="1" name="Shape 84"/>
        <p:cNvGrpSpPr/>
        <p:nvPr/>
      </p:nvGrpSpPr>
      <p:grpSpPr>
        <a:xfrm>
          <a:off x="0" y="0"/>
          <a:ext cx="0" cy="0"/>
          <a:chOff x="0" y="0"/>
          <a:chExt cx="0" cy="0"/>
        </a:xfrm>
      </p:grpSpPr>
      <p:sp>
        <p:nvSpPr>
          <p:cNvPr id="85" name="Google Shape;85;p17"/>
          <p:cNvSpPr>
            <a:spLocks noGrp="1"/>
          </p:cNvSpPr>
          <p:nvPr>
            <p:ph type="pic" idx="2"/>
          </p:nvPr>
        </p:nvSpPr>
        <p:spPr>
          <a:xfrm>
            <a:off x="0" y="640557"/>
            <a:ext cx="9144000" cy="4283869"/>
          </a:xfrm>
          <a:prstGeom prst="rect">
            <a:avLst/>
          </a:prstGeom>
          <a:noFill/>
          <a:ln>
            <a:noFill/>
          </a:ln>
        </p:spPr>
        <p:txBody>
          <a:bodyPr spcFirstLastPara="1" wrap="square" lIns="91425" tIns="45700" rIns="91425" bIns="45700" anchor="t" anchorCtr="0">
            <a:normAutofit/>
          </a:bodyPr>
          <a:lstStyle>
            <a:lvl1pPr marR="0" lvl="0" algn="l" rtl="0">
              <a:spcBef>
                <a:spcPts val="360"/>
              </a:spcBef>
              <a:spcAft>
                <a:spcPts val="0"/>
              </a:spcAft>
              <a:buClr>
                <a:srgbClr val="465261"/>
              </a:buClr>
              <a:buSzPts val="1800"/>
              <a:buFont typeface="Arial"/>
              <a:buNone/>
              <a:defRPr sz="1800" b="1" i="0" u="none" strike="noStrike" cap="none">
                <a:solidFill>
                  <a:srgbClr val="465261"/>
                </a:solidFill>
                <a:latin typeface="Arial"/>
                <a:ea typeface="Arial"/>
                <a:cs typeface="Arial"/>
                <a:sym typeface="Arial"/>
              </a:defRPr>
            </a:lvl1pPr>
            <a:lvl2pPr marR="0" lvl="1" algn="l" rtl="0">
              <a:lnSpc>
                <a:spcPct val="100000"/>
              </a:lnSpc>
              <a:spcBef>
                <a:spcPts val="1200"/>
              </a:spcBef>
              <a:spcAft>
                <a:spcPts val="0"/>
              </a:spcAft>
              <a:buClr>
                <a:srgbClr val="465261"/>
              </a:buClr>
              <a:buSzPts val="1600"/>
              <a:buFont typeface="Arial"/>
              <a:buChar char="•"/>
              <a:defRPr sz="1600" b="0" i="0" u="none" strike="noStrike" cap="none">
                <a:solidFill>
                  <a:srgbClr val="465261"/>
                </a:solidFill>
                <a:latin typeface="Arial"/>
                <a:ea typeface="Arial"/>
                <a:cs typeface="Arial"/>
                <a:sym typeface="Arial"/>
              </a:defRPr>
            </a:lvl2pPr>
            <a:lvl3pPr marR="0" lvl="2" algn="l" rtl="0">
              <a:spcBef>
                <a:spcPts val="320"/>
              </a:spcBef>
              <a:spcAft>
                <a:spcPts val="0"/>
              </a:spcAft>
              <a:buClr>
                <a:srgbClr val="465261"/>
              </a:buClr>
              <a:buSzPts val="1600"/>
              <a:buFont typeface="Merriweather Sans"/>
              <a:buChar char="-"/>
              <a:defRPr sz="1600" b="0" i="0" u="none" strike="noStrike" cap="none">
                <a:solidFill>
                  <a:srgbClr val="465261"/>
                </a:solidFill>
                <a:latin typeface="Arial"/>
                <a:ea typeface="Arial"/>
                <a:cs typeface="Arial"/>
                <a:sym typeface="Arial"/>
              </a:defRPr>
            </a:lvl3pPr>
            <a:lvl4pPr marR="0" lvl="3" algn="l" rtl="0">
              <a:spcBef>
                <a:spcPts val="320"/>
              </a:spcBef>
              <a:spcAft>
                <a:spcPts val="0"/>
              </a:spcAft>
              <a:buClr>
                <a:srgbClr val="465261"/>
              </a:buClr>
              <a:buSzPts val="1600"/>
              <a:buFont typeface="Merriweather Sans"/>
              <a:buChar char="‣"/>
              <a:defRPr sz="1600" b="0" i="0" u="none" strike="noStrike" cap="none">
                <a:solidFill>
                  <a:srgbClr val="465261"/>
                </a:solidFill>
                <a:latin typeface="Arial"/>
                <a:ea typeface="Arial"/>
                <a:cs typeface="Arial"/>
                <a:sym typeface="Arial"/>
              </a:defRPr>
            </a:lvl4pPr>
            <a:lvl5pPr marR="0" lvl="4" algn="l" rtl="0">
              <a:spcBef>
                <a:spcPts val="320"/>
              </a:spcBef>
              <a:spcAft>
                <a:spcPts val="0"/>
              </a:spcAft>
              <a:buClr>
                <a:srgbClr val="465261"/>
              </a:buClr>
              <a:buSzPts val="1600"/>
              <a:buFont typeface="Arial"/>
              <a:buChar char="»"/>
              <a:defRPr sz="1600" b="0" i="0" u="none" strike="noStrike" cap="none">
                <a:solidFill>
                  <a:srgbClr val="46526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17"/>
          <p:cNvSpPr/>
          <p:nvPr/>
        </p:nvSpPr>
        <p:spPr>
          <a:xfrm>
            <a:off x="-7697" y="821267"/>
            <a:ext cx="4625879" cy="4097097"/>
          </a:xfrm>
          <a:prstGeom prst="rect">
            <a:avLst/>
          </a:prstGeom>
          <a:solidFill>
            <a:srgbClr val="36373D">
              <a:alpha val="6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Arial"/>
              <a:ea typeface="Arial"/>
              <a:cs typeface="Arial"/>
              <a:sym typeface="Arial"/>
            </a:endParaRPr>
          </a:p>
        </p:txBody>
      </p:sp>
      <p:sp>
        <p:nvSpPr>
          <p:cNvPr id="87" name="Google Shape;87;p17"/>
          <p:cNvSpPr/>
          <p:nvPr/>
        </p:nvSpPr>
        <p:spPr>
          <a:xfrm>
            <a:off x="0" y="1"/>
            <a:ext cx="9144000" cy="8297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Arial"/>
              <a:ea typeface="Arial"/>
              <a:cs typeface="Arial"/>
              <a:sym typeface="Arial"/>
            </a:endParaRPr>
          </a:p>
        </p:txBody>
      </p:sp>
      <p:sp>
        <p:nvSpPr>
          <p:cNvPr id="88" name="Google Shape;88;p17"/>
          <p:cNvSpPr txBox="1">
            <a:spLocks noGrp="1"/>
          </p:cNvSpPr>
          <p:nvPr>
            <p:ph type="title"/>
          </p:nvPr>
        </p:nvSpPr>
        <p:spPr>
          <a:xfrm>
            <a:off x="230910" y="154935"/>
            <a:ext cx="8620606" cy="45728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2600"/>
              <a:buFont typeface="Arial"/>
              <a:buNone/>
              <a:defRPr sz="2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7"/>
          <p:cNvSpPr txBox="1">
            <a:spLocks noGrp="1"/>
          </p:cNvSpPr>
          <p:nvPr>
            <p:ph type="body" idx="1"/>
          </p:nvPr>
        </p:nvSpPr>
        <p:spPr>
          <a:xfrm>
            <a:off x="431032" y="981219"/>
            <a:ext cx="3994727" cy="1645371"/>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accent5"/>
              </a:buClr>
              <a:buSzPts val="1600"/>
              <a:buNone/>
              <a:defRPr sz="1600">
                <a:solidFill>
                  <a:schemeClr val="accent5"/>
                </a:solidFill>
              </a:defRPr>
            </a:lvl1pPr>
            <a:lvl2pPr marL="914400" marR="0" lvl="1" indent="-228600" algn="l">
              <a:lnSpc>
                <a:spcPct val="100000"/>
              </a:lnSpc>
              <a:spcBef>
                <a:spcPts val="1200"/>
              </a:spcBef>
              <a:spcAft>
                <a:spcPts val="0"/>
              </a:spcAft>
              <a:buClr>
                <a:schemeClr val="lt1"/>
              </a:buClr>
              <a:buSzPts val="1400"/>
              <a:buFont typeface="Arial"/>
              <a:buNone/>
              <a:defRPr sz="1400">
                <a:solidFill>
                  <a:schemeClr val="lt1"/>
                </a:solidFill>
              </a:defRPr>
            </a:lvl2pPr>
            <a:lvl3pPr marL="1371600" lvl="2" indent="-330200" algn="l">
              <a:spcBef>
                <a:spcPts val="320"/>
              </a:spcBef>
              <a:spcAft>
                <a:spcPts val="0"/>
              </a:spcAft>
              <a:buClr>
                <a:schemeClr val="lt1"/>
              </a:buClr>
              <a:buSzPts val="1600"/>
              <a:buChar char="-"/>
              <a:defRPr>
                <a:solidFill>
                  <a:schemeClr val="lt1"/>
                </a:solidFill>
              </a:defRPr>
            </a:lvl3pPr>
            <a:lvl4pPr marL="1828800" lvl="3" indent="-330200" algn="l">
              <a:spcBef>
                <a:spcPts val="320"/>
              </a:spcBef>
              <a:spcAft>
                <a:spcPts val="0"/>
              </a:spcAft>
              <a:buClr>
                <a:schemeClr val="lt1"/>
              </a:buClr>
              <a:buSzPts val="1600"/>
              <a:buChar char="‣"/>
              <a:defRPr>
                <a:solidFill>
                  <a:schemeClr val="lt1"/>
                </a:solidFill>
              </a:defRPr>
            </a:lvl4pPr>
            <a:lvl5pPr marL="2286000" lvl="4" indent="-330200" algn="l">
              <a:spcBef>
                <a:spcPts val="320"/>
              </a:spcBef>
              <a:spcAft>
                <a:spcPts val="0"/>
              </a:spcAft>
              <a:buClr>
                <a:schemeClr val="lt1"/>
              </a:buClr>
              <a:buSzPts val="16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7"/>
          <p:cNvSpPr/>
          <p:nvPr/>
        </p:nvSpPr>
        <p:spPr>
          <a:xfrm>
            <a:off x="2" y="4915285"/>
            <a:ext cx="9149935" cy="24261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1" name="Google Shape;91;p17" descr="NSK-logos-darkbkg-primary-RGB.png"/>
          <p:cNvPicPr preferRelativeResize="0"/>
          <p:nvPr/>
        </p:nvPicPr>
        <p:blipFill rotWithShape="1">
          <a:blip r:embed="rId2">
            <a:alphaModFix/>
          </a:blip>
          <a:srcRect/>
          <a:stretch/>
        </p:blipFill>
        <p:spPr>
          <a:xfrm>
            <a:off x="419107" y="4956830"/>
            <a:ext cx="876293" cy="154991"/>
          </a:xfrm>
          <a:prstGeom prst="rect">
            <a:avLst/>
          </a:prstGeom>
          <a:noFill/>
          <a:ln>
            <a:noFill/>
          </a:ln>
        </p:spPr>
      </p:pic>
      <p:sp>
        <p:nvSpPr>
          <p:cNvPr id="92" name="Google Shape;92;p17"/>
          <p:cNvSpPr txBox="1">
            <a:spLocks noGrp="1"/>
          </p:cNvSpPr>
          <p:nvPr>
            <p:ph type="ftr" idx="11"/>
          </p:nvPr>
        </p:nvSpPr>
        <p:spPr>
          <a:xfrm>
            <a:off x="3106396" y="4884975"/>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ABADB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7"/>
          <p:cNvSpPr txBox="1">
            <a:spLocks noGrp="1"/>
          </p:cNvSpPr>
          <p:nvPr>
            <p:ph type="sldNum" idx="12"/>
          </p:nvPr>
        </p:nvSpPr>
        <p:spPr>
          <a:xfrm>
            <a:off x="8062701" y="4908479"/>
            <a:ext cx="713347" cy="273844"/>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rgbClr val="FFFFFF"/>
                </a:solidFill>
                <a:latin typeface="Arial"/>
                <a:ea typeface="Arial"/>
                <a:cs typeface="Arial"/>
                <a:sym typeface="Arial"/>
              </a:defRPr>
            </a:lvl1pPr>
            <a:lvl2pPr marL="0" lvl="1" indent="0" algn="r">
              <a:spcBef>
                <a:spcPts val="0"/>
              </a:spcBef>
              <a:buNone/>
              <a:defRPr sz="1100" b="0" i="0">
                <a:solidFill>
                  <a:srgbClr val="FFFFFF"/>
                </a:solidFill>
                <a:latin typeface="Arial"/>
                <a:ea typeface="Arial"/>
                <a:cs typeface="Arial"/>
                <a:sym typeface="Arial"/>
              </a:defRPr>
            </a:lvl2pPr>
            <a:lvl3pPr marL="0" lvl="2" indent="0" algn="r">
              <a:spcBef>
                <a:spcPts val="0"/>
              </a:spcBef>
              <a:buNone/>
              <a:defRPr sz="1100" b="0" i="0">
                <a:solidFill>
                  <a:srgbClr val="FFFFFF"/>
                </a:solidFill>
                <a:latin typeface="Arial"/>
                <a:ea typeface="Arial"/>
                <a:cs typeface="Arial"/>
                <a:sym typeface="Arial"/>
              </a:defRPr>
            </a:lvl3pPr>
            <a:lvl4pPr marL="0" lvl="3" indent="0" algn="r">
              <a:spcBef>
                <a:spcPts val="0"/>
              </a:spcBef>
              <a:buNone/>
              <a:defRPr sz="1100" b="0" i="0">
                <a:solidFill>
                  <a:srgbClr val="FFFFFF"/>
                </a:solidFill>
                <a:latin typeface="Arial"/>
                <a:ea typeface="Arial"/>
                <a:cs typeface="Arial"/>
                <a:sym typeface="Arial"/>
              </a:defRPr>
            </a:lvl4pPr>
            <a:lvl5pPr marL="0" lvl="4" indent="0" algn="r">
              <a:spcBef>
                <a:spcPts val="0"/>
              </a:spcBef>
              <a:buNone/>
              <a:defRPr sz="1100" b="0" i="0">
                <a:solidFill>
                  <a:srgbClr val="FFFFFF"/>
                </a:solidFill>
                <a:latin typeface="Arial"/>
                <a:ea typeface="Arial"/>
                <a:cs typeface="Arial"/>
                <a:sym typeface="Arial"/>
              </a:defRPr>
            </a:lvl5pPr>
            <a:lvl6pPr marL="0" lvl="5" indent="0" algn="r">
              <a:spcBef>
                <a:spcPts val="0"/>
              </a:spcBef>
              <a:buNone/>
              <a:defRPr sz="1100" b="0" i="0">
                <a:solidFill>
                  <a:srgbClr val="FFFFFF"/>
                </a:solidFill>
                <a:latin typeface="Arial"/>
                <a:ea typeface="Arial"/>
                <a:cs typeface="Arial"/>
                <a:sym typeface="Arial"/>
              </a:defRPr>
            </a:lvl6pPr>
            <a:lvl7pPr marL="0" lvl="6" indent="0" algn="r">
              <a:spcBef>
                <a:spcPts val="0"/>
              </a:spcBef>
              <a:buNone/>
              <a:defRPr sz="1100" b="0" i="0">
                <a:solidFill>
                  <a:srgbClr val="FFFFFF"/>
                </a:solidFill>
                <a:latin typeface="Arial"/>
                <a:ea typeface="Arial"/>
                <a:cs typeface="Arial"/>
                <a:sym typeface="Arial"/>
              </a:defRPr>
            </a:lvl7pPr>
            <a:lvl8pPr marL="0" lvl="7" indent="0" algn="r">
              <a:spcBef>
                <a:spcPts val="0"/>
              </a:spcBef>
              <a:buNone/>
              <a:defRPr sz="1100" b="0" i="0">
                <a:solidFill>
                  <a:srgbClr val="FFFFFF"/>
                </a:solidFill>
                <a:latin typeface="Arial"/>
                <a:ea typeface="Arial"/>
                <a:cs typeface="Arial"/>
                <a:sym typeface="Arial"/>
              </a:defRPr>
            </a:lvl8pPr>
            <a:lvl9pPr marL="0" lvl="8" indent="0" algn="r">
              <a:spcBef>
                <a:spcPts val="0"/>
              </a:spcBef>
              <a:buNone/>
              <a:defRPr sz="1100" b="0" i="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plit Screen paragraph">
  <p:cSld name="Split Screen paragraph">
    <p:spTree>
      <p:nvGrpSpPr>
        <p:cNvPr id="1" name="Shape 94"/>
        <p:cNvGrpSpPr/>
        <p:nvPr/>
      </p:nvGrpSpPr>
      <p:grpSpPr>
        <a:xfrm>
          <a:off x="0" y="0"/>
          <a:ext cx="0" cy="0"/>
          <a:chOff x="0" y="0"/>
          <a:chExt cx="0" cy="0"/>
        </a:xfrm>
      </p:grpSpPr>
      <p:sp>
        <p:nvSpPr>
          <p:cNvPr id="95" name="Google Shape;95;p18"/>
          <p:cNvSpPr>
            <a:spLocks noGrp="1"/>
          </p:cNvSpPr>
          <p:nvPr>
            <p:ph type="pic" idx="2"/>
          </p:nvPr>
        </p:nvSpPr>
        <p:spPr>
          <a:xfrm>
            <a:off x="0" y="640557"/>
            <a:ext cx="9144000" cy="4283869"/>
          </a:xfrm>
          <a:prstGeom prst="rect">
            <a:avLst/>
          </a:prstGeom>
          <a:noFill/>
          <a:ln>
            <a:noFill/>
          </a:ln>
        </p:spPr>
        <p:txBody>
          <a:bodyPr spcFirstLastPara="1" wrap="square" lIns="91425" tIns="45700" rIns="91425" bIns="45700" anchor="t" anchorCtr="0">
            <a:normAutofit/>
          </a:bodyPr>
          <a:lstStyle>
            <a:lvl1pPr marR="0" lvl="0" algn="l" rtl="0">
              <a:spcBef>
                <a:spcPts val="360"/>
              </a:spcBef>
              <a:spcAft>
                <a:spcPts val="0"/>
              </a:spcAft>
              <a:buClr>
                <a:srgbClr val="465261"/>
              </a:buClr>
              <a:buSzPts val="1800"/>
              <a:buFont typeface="Arial"/>
              <a:buNone/>
              <a:defRPr sz="1800" b="1" i="0" u="none" strike="noStrike" cap="none">
                <a:solidFill>
                  <a:srgbClr val="465261"/>
                </a:solidFill>
                <a:latin typeface="Arial"/>
                <a:ea typeface="Arial"/>
                <a:cs typeface="Arial"/>
                <a:sym typeface="Arial"/>
              </a:defRPr>
            </a:lvl1pPr>
            <a:lvl2pPr marR="0" lvl="1" algn="l" rtl="0">
              <a:lnSpc>
                <a:spcPct val="100000"/>
              </a:lnSpc>
              <a:spcBef>
                <a:spcPts val="1200"/>
              </a:spcBef>
              <a:spcAft>
                <a:spcPts val="0"/>
              </a:spcAft>
              <a:buClr>
                <a:srgbClr val="465261"/>
              </a:buClr>
              <a:buSzPts val="1600"/>
              <a:buFont typeface="Arial"/>
              <a:buChar char="•"/>
              <a:defRPr sz="1600" b="0" i="0" u="none" strike="noStrike" cap="none">
                <a:solidFill>
                  <a:srgbClr val="465261"/>
                </a:solidFill>
                <a:latin typeface="Arial"/>
                <a:ea typeface="Arial"/>
                <a:cs typeface="Arial"/>
                <a:sym typeface="Arial"/>
              </a:defRPr>
            </a:lvl2pPr>
            <a:lvl3pPr marR="0" lvl="2" algn="l" rtl="0">
              <a:spcBef>
                <a:spcPts val="320"/>
              </a:spcBef>
              <a:spcAft>
                <a:spcPts val="0"/>
              </a:spcAft>
              <a:buClr>
                <a:srgbClr val="465261"/>
              </a:buClr>
              <a:buSzPts val="1600"/>
              <a:buFont typeface="Merriweather Sans"/>
              <a:buChar char="-"/>
              <a:defRPr sz="1600" b="0" i="0" u="none" strike="noStrike" cap="none">
                <a:solidFill>
                  <a:srgbClr val="465261"/>
                </a:solidFill>
                <a:latin typeface="Arial"/>
                <a:ea typeface="Arial"/>
                <a:cs typeface="Arial"/>
                <a:sym typeface="Arial"/>
              </a:defRPr>
            </a:lvl3pPr>
            <a:lvl4pPr marR="0" lvl="3" algn="l" rtl="0">
              <a:spcBef>
                <a:spcPts val="320"/>
              </a:spcBef>
              <a:spcAft>
                <a:spcPts val="0"/>
              </a:spcAft>
              <a:buClr>
                <a:srgbClr val="465261"/>
              </a:buClr>
              <a:buSzPts val="1600"/>
              <a:buFont typeface="Merriweather Sans"/>
              <a:buChar char="‣"/>
              <a:defRPr sz="1600" b="0" i="0" u="none" strike="noStrike" cap="none">
                <a:solidFill>
                  <a:srgbClr val="465261"/>
                </a:solidFill>
                <a:latin typeface="Arial"/>
                <a:ea typeface="Arial"/>
                <a:cs typeface="Arial"/>
                <a:sym typeface="Arial"/>
              </a:defRPr>
            </a:lvl4pPr>
            <a:lvl5pPr marR="0" lvl="4" algn="l" rtl="0">
              <a:spcBef>
                <a:spcPts val="320"/>
              </a:spcBef>
              <a:spcAft>
                <a:spcPts val="0"/>
              </a:spcAft>
              <a:buClr>
                <a:srgbClr val="465261"/>
              </a:buClr>
              <a:buSzPts val="1600"/>
              <a:buFont typeface="Arial"/>
              <a:buChar char="»"/>
              <a:defRPr sz="1600" b="0" i="0" u="none" strike="noStrike" cap="none">
                <a:solidFill>
                  <a:srgbClr val="46526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18"/>
          <p:cNvSpPr/>
          <p:nvPr/>
        </p:nvSpPr>
        <p:spPr>
          <a:xfrm>
            <a:off x="-7697" y="635001"/>
            <a:ext cx="4625879" cy="4283363"/>
          </a:xfrm>
          <a:prstGeom prst="rect">
            <a:avLst/>
          </a:prstGeom>
          <a:solidFill>
            <a:schemeClr val="dk1">
              <a:alpha val="6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Arial"/>
              <a:ea typeface="Arial"/>
              <a:cs typeface="Arial"/>
              <a:sym typeface="Arial"/>
            </a:endParaRPr>
          </a:p>
        </p:txBody>
      </p:sp>
      <p:sp>
        <p:nvSpPr>
          <p:cNvPr id="97" name="Google Shape;97;p18"/>
          <p:cNvSpPr txBox="1">
            <a:spLocks noGrp="1"/>
          </p:cNvSpPr>
          <p:nvPr>
            <p:ph type="body" idx="1"/>
          </p:nvPr>
        </p:nvSpPr>
        <p:spPr>
          <a:xfrm>
            <a:off x="430262" y="986559"/>
            <a:ext cx="3971925" cy="3319463"/>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accent5"/>
              </a:buClr>
              <a:buSzPts val="1600"/>
              <a:buNone/>
              <a:defRPr sz="1600">
                <a:solidFill>
                  <a:schemeClr val="accent5"/>
                </a:solidFill>
              </a:defRPr>
            </a:lvl1pPr>
            <a:lvl2pPr marL="914400" lvl="1" indent="-228600" algn="l">
              <a:lnSpc>
                <a:spcPct val="100000"/>
              </a:lnSpc>
              <a:spcBef>
                <a:spcPts val="1200"/>
              </a:spcBef>
              <a:spcAft>
                <a:spcPts val="0"/>
              </a:spcAft>
              <a:buClr>
                <a:schemeClr val="lt1"/>
              </a:buClr>
              <a:buSzPts val="1400"/>
              <a:buFont typeface="Arial"/>
              <a:buNone/>
              <a:defRPr sz="1400">
                <a:solidFill>
                  <a:schemeClr val="lt1"/>
                </a:solidFill>
              </a:defRPr>
            </a:lvl2pPr>
            <a:lvl3pPr marL="1371600" lvl="2" indent="-228600" algn="l">
              <a:spcBef>
                <a:spcPts val="320"/>
              </a:spcBef>
              <a:spcAft>
                <a:spcPts val="0"/>
              </a:spcAft>
              <a:buClr>
                <a:schemeClr val="lt1"/>
              </a:buClr>
              <a:buSzPts val="1600"/>
              <a:buFont typeface="Arial"/>
              <a:buNone/>
              <a:defRPr>
                <a:solidFill>
                  <a:schemeClr val="lt1"/>
                </a:solidFill>
              </a:defRPr>
            </a:lvl3pPr>
            <a:lvl4pPr marL="1828800" lvl="3" indent="-228600" algn="l">
              <a:spcBef>
                <a:spcPts val="320"/>
              </a:spcBef>
              <a:spcAft>
                <a:spcPts val="0"/>
              </a:spcAft>
              <a:buClr>
                <a:schemeClr val="lt1"/>
              </a:buClr>
              <a:buSzPts val="1600"/>
              <a:buFont typeface="Arial"/>
              <a:buNone/>
              <a:defRPr>
                <a:solidFill>
                  <a:schemeClr val="lt1"/>
                </a:solidFill>
              </a:defRPr>
            </a:lvl4pPr>
            <a:lvl5pPr marL="2286000" lvl="4" indent="-228600" algn="l">
              <a:spcBef>
                <a:spcPts val="320"/>
              </a:spcBef>
              <a:spcAft>
                <a:spcPts val="0"/>
              </a:spcAft>
              <a:buClr>
                <a:schemeClr val="lt1"/>
              </a:buClr>
              <a:buSzPts val="1600"/>
              <a:buFont typeface="Arial"/>
              <a:buNone/>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 name="Google Shape;98;p18"/>
          <p:cNvSpPr/>
          <p:nvPr/>
        </p:nvSpPr>
        <p:spPr>
          <a:xfrm>
            <a:off x="2" y="4915285"/>
            <a:ext cx="9149935" cy="24261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9" name="Google Shape;99;p18" descr="NSK-logos-darkbkg-primary-RGB.png"/>
          <p:cNvPicPr preferRelativeResize="0"/>
          <p:nvPr/>
        </p:nvPicPr>
        <p:blipFill rotWithShape="1">
          <a:blip r:embed="rId2">
            <a:alphaModFix/>
          </a:blip>
          <a:srcRect/>
          <a:stretch/>
        </p:blipFill>
        <p:spPr>
          <a:xfrm>
            <a:off x="419107" y="4956830"/>
            <a:ext cx="876293" cy="154991"/>
          </a:xfrm>
          <a:prstGeom prst="rect">
            <a:avLst/>
          </a:prstGeom>
          <a:noFill/>
          <a:ln>
            <a:noFill/>
          </a:ln>
        </p:spPr>
      </p:pic>
      <p:sp>
        <p:nvSpPr>
          <p:cNvPr id="100" name="Google Shape;100;p18"/>
          <p:cNvSpPr txBox="1">
            <a:spLocks noGrp="1"/>
          </p:cNvSpPr>
          <p:nvPr>
            <p:ph type="ftr" idx="11"/>
          </p:nvPr>
        </p:nvSpPr>
        <p:spPr>
          <a:xfrm>
            <a:off x="3106396" y="4884975"/>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ABADB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p:nvPr/>
        </p:nvSpPr>
        <p:spPr>
          <a:xfrm>
            <a:off x="0" y="1"/>
            <a:ext cx="9144000" cy="8297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Arial"/>
              <a:ea typeface="Arial"/>
              <a:cs typeface="Arial"/>
              <a:sym typeface="Arial"/>
            </a:endParaRPr>
          </a:p>
        </p:txBody>
      </p:sp>
      <p:sp>
        <p:nvSpPr>
          <p:cNvPr id="102" name="Google Shape;102;p18"/>
          <p:cNvSpPr txBox="1">
            <a:spLocks noGrp="1"/>
          </p:cNvSpPr>
          <p:nvPr>
            <p:ph type="title"/>
          </p:nvPr>
        </p:nvSpPr>
        <p:spPr>
          <a:xfrm>
            <a:off x="230910" y="154935"/>
            <a:ext cx="8620606" cy="45728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2600"/>
              <a:buFont typeface="Arial"/>
              <a:buNone/>
              <a:defRPr sz="2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8"/>
          <p:cNvSpPr txBox="1">
            <a:spLocks noGrp="1"/>
          </p:cNvSpPr>
          <p:nvPr>
            <p:ph type="sldNum" idx="12"/>
          </p:nvPr>
        </p:nvSpPr>
        <p:spPr>
          <a:xfrm>
            <a:off x="8062701" y="4908479"/>
            <a:ext cx="713347" cy="273844"/>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rgbClr val="FFFFFF"/>
                </a:solidFill>
                <a:latin typeface="Arial"/>
                <a:ea typeface="Arial"/>
                <a:cs typeface="Arial"/>
                <a:sym typeface="Arial"/>
              </a:defRPr>
            </a:lvl1pPr>
            <a:lvl2pPr marL="0" lvl="1" indent="0" algn="r">
              <a:spcBef>
                <a:spcPts val="0"/>
              </a:spcBef>
              <a:buNone/>
              <a:defRPr sz="1100" b="0" i="0">
                <a:solidFill>
                  <a:srgbClr val="FFFFFF"/>
                </a:solidFill>
                <a:latin typeface="Arial"/>
                <a:ea typeface="Arial"/>
                <a:cs typeface="Arial"/>
                <a:sym typeface="Arial"/>
              </a:defRPr>
            </a:lvl2pPr>
            <a:lvl3pPr marL="0" lvl="2" indent="0" algn="r">
              <a:spcBef>
                <a:spcPts val="0"/>
              </a:spcBef>
              <a:buNone/>
              <a:defRPr sz="1100" b="0" i="0">
                <a:solidFill>
                  <a:srgbClr val="FFFFFF"/>
                </a:solidFill>
                <a:latin typeface="Arial"/>
                <a:ea typeface="Arial"/>
                <a:cs typeface="Arial"/>
                <a:sym typeface="Arial"/>
              </a:defRPr>
            </a:lvl3pPr>
            <a:lvl4pPr marL="0" lvl="3" indent="0" algn="r">
              <a:spcBef>
                <a:spcPts val="0"/>
              </a:spcBef>
              <a:buNone/>
              <a:defRPr sz="1100" b="0" i="0">
                <a:solidFill>
                  <a:srgbClr val="FFFFFF"/>
                </a:solidFill>
                <a:latin typeface="Arial"/>
                <a:ea typeface="Arial"/>
                <a:cs typeface="Arial"/>
                <a:sym typeface="Arial"/>
              </a:defRPr>
            </a:lvl4pPr>
            <a:lvl5pPr marL="0" lvl="4" indent="0" algn="r">
              <a:spcBef>
                <a:spcPts val="0"/>
              </a:spcBef>
              <a:buNone/>
              <a:defRPr sz="1100" b="0" i="0">
                <a:solidFill>
                  <a:srgbClr val="FFFFFF"/>
                </a:solidFill>
                <a:latin typeface="Arial"/>
                <a:ea typeface="Arial"/>
                <a:cs typeface="Arial"/>
                <a:sym typeface="Arial"/>
              </a:defRPr>
            </a:lvl5pPr>
            <a:lvl6pPr marL="0" lvl="5" indent="0" algn="r">
              <a:spcBef>
                <a:spcPts val="0"/>
              </a:spcBef>
              <a:buNone/>
              <a:defRPr sz="1100" b="0" i="0">
                <a:solidFill>
                  <a:srgbClr val="FFFFFF"/>
                </a:solidFill>
                <a:latin typeface="Arial"/>
                <a:ea typeface="Arial"/>
                <a:cs typeface="Arial"/>
                <a:sym typeface="Arial"/>
              </a:defRPr>
            </a:lvl6pPr>
            <a:lvl7pPr marL="0" lvl="6" indent="0" algn="r">
              <a:spcBef>
                <a:spcPts val="0"/>
              </a:spcBef>
              <a:buNone/>
              <a:defRPr sz="1100" b="0" i="0">
                <a:solidFill>
                  <a:srgbClr val="FFFFFF"/>
                </a:solidFill>
                <a:latin typeface="Arial"/>
                <a:ea typeface="Arial"/>
                <a:cs typeface="Arial"/>
                <a:sym typeface="Arial"/>
              </a:defRPr>
            </a:lvl7pPr>
            <a:lvl8pPr marL="0" lvl="7" indent="0" algn="r">
              <a:spcBef>
                <a:spcPts val="0"/>
              </a:spcBef>
              <a:buNone/>
              <a:defRPr sz="1100" b="0" i="0">
                <a:solidFill>
                  <a:srgbClr val="FFFFFF"/>
                </a:solidFill>
                <a:latin typeface="Arial"/>
                <a:ea typeface="Arial"/>
                <a:cs typeface="Arial"/>
                <a:sym typeface="Arial"/>
              </a:defRPr>
            </a:lvl8pPr>
            <a:lvl9pPr marL="0" lvl="8" indent="0" algn="r">
              <a:spcBef>
                <a:spcPts val="0"/>
              </a:spcBef>
              <a:buNone/>
              <a:defRPr sz="1100" b="0" i="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norama/call out">
  <p:cSld name="Panorama/call out">
    <p:spTree>
      <p:nvGrpSpPr>
        <p:cNvPr id="1" name="Shape 110"/>
        <p:cNvGrpSpPr/>
        <p:nvPr/>
      </p:nvGrpSpPr>
      <p:grpSpPr>
        <a:xfrm>
          <a:off x="0" y="0"/>
          <a:ext cx="0" cy="0"/>
          <a:chOff x="0" y="0"/>
          <a:chExt cx="0" cy="0"/>
        </a:xfrm>
      </p:grpSpPr>
      <p:sp>
        <p:nvSpPr>
          <p:cNvPr id="111" name="Google Shape;111;p20"/>
          <p:cNvSpPr>
            <a:spLocks noGrp="1"/>
          </p:cNvSpPr>
          <p:nvPr>
            <p:ph type="pic" idx="2"/>
          </p:nvPr>
        </p:nvSpPr>
        <p:spPr>
          <a:xfrm>
            <a:off x="0" y="-1"/>
            <a:ext cx="9144000" cy="4924426"/>
          </a:xfrm>
          <a:prstGeom prst="rect">
            <a:avLst/>
          </a:prstGeom>
          <a:noFill/>
          <a:ln>
            <a:noFill/>
          </a:ln>
        </p:spPr>
        <p:txBody>
          <a:bodyPr spcFirstLastPara="1" wrap="square" lIns="91425" tIns="45700" rIns="91425" bIns="45700" anchor="t" anchorCtr="0">
            <a:normAutofit/>
          </a:bodyPr>
          <a:lstStyle>
            <a:lvl1pPr marR="0" lvl="0" algn="l" rtl="0">
              <a:spcBef>
                <a:spcPts val="360"/>
              </a:spcBef>
              <a:spcAft>
                <a:spcPts val="0"/>
              </a:spcAft>
              <a:buClr>
                <a:srgbClr val="465261"/>
              </a:buClr>
              <a:buSzPts val="1800"/>
              <a:buFont typeface="Arial"/>
              <a:buNone/>
              <a:defRPr sz="1800" b="1" i="0" u="none" strike="noStrike" cap="none">
                <a:solidFill>
                  <a:srgbClr val="465261"/>
                </a:solidFill>
                <a:latin typeface="Arial"/>
                <a:ea typeface="Arial"/>
                <a:cs typeface="Arial"/>
                <a:sym typeface="Arial"/>
              </a:defRPr>
            </a:lvl1pPr>
            <a:lvl2pPr marR="0" lvl="1" algn="l" rtl="0">
              <a:lnSpc>
                <a:spcPct val="100000"/>
              </a:lnSpc>
              <a:spcBef>
                <a:spcPts val="1200"/>
              </a:spcBef>
              <a:spcAft>
                <a:spcPts val="0"/>
              </a:spcAft>
              <a:buClr>
                <a:srgbClr val="465261"/>
              </a:buClr>
              <a:buSzPts val="1600"/>
              <a:buFont typeface="Arial"/>
              <a:buChar char="•"/>
              <a:defRPr sz="1600" b="0" i="0" u="none" strike="noStrike" cap="none">
                <a:solidFill>
                  <a:srgbClr val="465261"/>
                </a:solidFill>
                <a:latin typeface="Arial"/>
                <a:ea typeface="Arial"/>
                <a:cs typeface="Arial"/>
                <a:sym typeface="Arial"/>
              </a:defRPr>
            </a:lvl2pPr>
            <a:lvl3pPr marR="0" lvl="2" algn="l" rtl="0">
              <a:spcBef>
                <a:spcPts val="320"/>
              </a:spcBef>
              <a:spcAft>
                <a:spcPts val="0"/>
              </a:spcAft>
              <a:buClr>
                <a:srgbClr val="465261"/>
              </a:buClr>
              <a:buSzPts val="1600"/>
              <a:buFont typeface="Merriweather Sans"/>
              <a:buChar char="-"/>
              <a:defRPr sz="1600" b="0" i="0" u="none" strike="noStrike" cap="none">
                <a:solidFill>
                  <a:srgbClr val="465261"/>
                </a:solidFill>
                <a:latin typeface="Arial"/>
                <a:ea typeface="Arial"/>
                <a:cs typeface="Arial"/>
                <a:sym typeface="Arial"/>
              </a:defRPr>
            </a:lvl3pPr>
            <a:lvl4pPr marR="0" lvl="3" algn="l" rtl="0">
              <a:spcBef>
                <a:spcPts val="320"/>
              </a:spcBef>
              <a:spcAft>
                <a:spcPts val="0"/>
              </a:spcAft>
              <a:buClr>
                <a:srgbClr val="465261"/>
              </a:buClr>
              <a:buSzPts val="1600"/>
              <a:buFont typeface="Merriweather Sans"/>
              <a:buChar char="‣"/>
              <a:defRPr sz="1600" b="0" i="0" u="none" strike="noStrike" cap="none">
                <a:solidFill>
                  <a:srgbClr val="465261"/>
                </a:solidFill>
                <a:latin typeface="Arial"/>
                <a:ea typeface="Arial"/>
                <a:cs typeface="Arial"/>
                <a:sym typeface="Arial"/>
              </a:defRPr>
            </a:lvl4pPr>
            <a:lvl5pPr marR="0" lvl="4" algn="l" rtl="0">
              <a:spcBef>
                <a:spcPts val="320"/>
              </a:spcBef>
              <a:spcAft>
                <a:spcPts val="0"/>
              </a:spcAft>
              <a:buClr>
                <a:srgbClr val="465261"/>
              </a:buClr>
              <a:buSzPts val="1600"/>
              <a:buFont typeface="Arial"/>
              <a:buChar char="»"/>
              <a:defRPr sz="1600" b="0" i="0" u="none" strike="noStrike" cap="none">
                <a:solidFill>
                  <a:srgbClr val="46526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Google Shape;112;p20"/>
          <p:cNvSpPr/>
          <p:nvPr/>
        </p:nvSpPr>
        <p:spPr>
          <a:xfrm>
            <a:off x="0" y="1726046"/>
            <a:ext cx="9144000" cy="1552864"/>
          </a:xfrm>
          <a:prstGeom prst="rect">
            <a:avLst/>
          </a:prstGeom>
          <a:solidFill>
            <a:srgbClr val="36373D">
              <a:alpha val="7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Arial"/>
              <a:ea typeface="Arial"/>
              <a:cs typeface="Arial"/>
              <a:sym typeface="Arial"/>
            </a:endParaRPr>
          </a:p>
        </p:txBody>
      </p:sp>
      <p:sp>
        <p:nvSpPr>
          <p:cNvPr id="113" name="Google Shape;113;p20"/>
          <p:cNvSpPr txBox="1">
            <a:spLocks noGrp="1"/>
          </p:cNvSpPr>
          <p:nvPr>
            <p:ph type="title"/>
          </p:nvPr>
        </p:nvSpPr>
        <p:spPr>
          <a:xfrm>
            <a:off x="230910" y="2307007"/>
            <a:ext cx="8620606" cy="45728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457200" y="117383"/>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3"/>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6" name="Google Shape;116;p21" descr="NSK-facet-orange.jpg"/>
          <p:cNvPicPr preferRelativeResize="0"/>
          <p:nvPr/>
        </p:nvPicPr>
        <p:blipFill rotWithShape="1">
          <a:blip r:embed="rId2">
            <a:alphaModFix/>
          </a:blip>
          <a:srcRect/>
          <a:stretch/>
        </p:blipFill>
        <p:spPr>
          <a:xfrm>
            <a:off x="0" y="5035961"/>
            <a:ext cx="9163690" cy="117383"/>
          </a:xfrm>
          <a:prstGeom prst="rect">
            <a:avLst/>
          </a:prstGeom>
          <a:noFill/>
          <a:ln>
            <a:noFill/>
          </a:ln>
        </p:spPr>
      </p:pic>
      <p:pic>
        <p:nvPicPr>
          <p:cNvPr id="117" name="Google Shape;117;p21" descr="NSK-logos-primary-RGB.png"/>
          <p:cNvPicPr preferRelativeResize="0"/>
          <p:nvPr/>
        </p:nvPicPr>
        <p:blipFill rotWithShape="1">
          <a:blip r:embed="rId3">
            <a:alphaModFix/>
          </a:blip>
          <a:srcRect/>
          <a:stretch/>
        </p:blipFill>
        <p:spPr>
          <a:xfrm>
            <a:off x="7558673" y="4675094"/>
            <a:ext cx="1401510" cy="247886"/>
          </a:xfrm>
          <a:prstGeom prst="rect">
            <a:avLst/>
          </a:prstGeom>
          <a:noFill/>
          <a:ln>
            <a:noFill/>
          </a:ln>
        </p:spPr>
      </p:pic>
      <p:pic>
        <p:nvPicPr>
          <p:cNvPr id="118" name="Google Shape;118;p21" descr="NetskopeC2014.png"/>
          <p:cNvPicPr preferRelativeResize="0"/>
          <p:nvPr/>
        </p:nvPicPr>
        <p:blipFill rotWithShape="1">
          <a:blip r:embed="rId4">
            <a:alphaModFix/>
          </a:blip>
          <a:srcRect/>
          <a:stretch/>
        </p:blipFill>
        <p:spPr>
          <a:xfrm>
            <a:off x="165357" y="4784055"/>
            <a:ext cx="934679" cy="311560"/>
          </a:xfrm>
          <a:prstGeom prst="rect">
            <a:avLst/>
          </a:prstGeom>
          <a:noFill/>
          <a:ln>
            <a:noFill/>
          </a:ln>
        </p:spPr>
      </p:pic>
      <p:sp>
        <p:nvSpPr>
          <p:cNvPr id="119" name="Google Shape;119;p21"/>
          <p:cNvSpPr txBox="1">
            <a:spLocks noGrp="1"/>
          </p:cNvSpPr>
          <p:nvPr>
            <p:ph type="sldNum" idx="12"/>
          </p:nvPr>
        </p:nvSpPr>
        <p:spPr>
          <a:xfrm>
            <a:off x="1205970" y="4717309"/>
            <a:ext cx="442842" cy="274637"/>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b="0" i="0">
                <a:solidFill>
                  <a:srgbClr val="7F7F7F"/>
                </a:solidFill>
                <a:latin typeface="Merriweather Sans"/>
                <a:ea typeface="Merriweather Sans"/>
                <a:cs typeface="Merriweather Sans"/>
                <a:sym typeface="Merriweather Sans"/>
              </a:defRPr>
            </a:lvl1pPr>
            <a:lvl2pPr marL="0" lvl="1" indent="0" algn="l">
              <a:spcBef>
                <a:spcPts val="0"/>
              </a:spcBef>
              <a:buNone/>
              <a:defRPr sz="800" b="0" i="0">
                <a:solidFill>
                  <a:srgbClr val="7F7F7F"/>
                </a:solidFill>
                <a:latin typeface="Merriweather Sans"/>
                <a:ea typeface="Merriweather Sans"/>
                <a:cs typeface="Merriweather Sans"/>
                <a:sym typeface="Merriweather Sans"/>
              </a:defRPr>
            </a:lvl2pPr>
            <a:lvl3pPr marL="0" lvl="2" indent="0" algn="l">
              <a:spcBef>
                <a:spcPts val="0"/>
              </a:spcBef>
              <a:buNone/>
              <a:defRPr sz="800" b="0" i="0">
                <a:solidFill>
                  <a:srgbClr val="7F7F7F"/>
                </a:solidFill>
                <a:latin typeface="Merriweather Sans"/>
                <a:ea typeface="Merriweather Sans"/>
                <a:cs typeface="Merriweather Sans"/>
                <a:sym typeface="Merriweather Sans"/>
              </a:defRPr>
            </a:lvl3pPr>
            <a:lvl4pPr marL="0" lvl="3" indent="0" algn="l">
              <a:spcBef>
                <a:spcPts val="0"/>
              </a:spcBef>
              <a:buNone/>
              <a:defRPr sz="800" b="0" i="0">
                <a:solidFill>
                  <a:srgbClr val="7F7F7F"/>
                </a:solidFill>
                <a:latin typeface="Merriweather Sans"/>
                <a:ea typeface="Merriweather Sans"/>
                <a:cs typeface="Merriweather Sans"/>
                <a:sym typeface="Merriweather Sans"/>
              </a:defRPr>
            </a:lvl4pPr>
            <a:lvl5pPr marL="0" lvl="4" indent="0" algn="l">
              <a:spcBef>
                <a:spcPts val="0"/>
              </a:spcBef>
              <a:buNone/>
              <a:defRPr sz="800" b="0" i="0">
                <a:solidFill>
                  <a:srgbClr val="7F7F7F"/>
                </a:solidFill>
                <a:latin typeface="Merriweather Sans"/>
                <a:ea typeface="Merriweather Sans"/>
                <a:cs typeface="Merriweather Sans"/>
                <a:sym typeface="Merriweather Sans"/>
              </a:defRPr>
            </a:lvl5pPr>
            <a:lvl6pPr marL="0" lvl="5" indent="0" algn="l">
              <a:spcBef>
                <a:spcPts val="0"/>
              </a:spcBef>
              <a:buNone/>
              <a:defRPr sz="800" b="0" i="0">
                <a:solidFill>
                  <a:srgbClr val="7F7F7F"/>
                </a:solidFill>
                <a:latin typeface="Merriweather Sans"/>
                <a:ea typeface="Merriweather Sans"/>
                <a:cs typeface="Merriweather Sans"/>
                <a:sym typeface="Merriweather Sans"/>
              </a:defRPr>
            </a:lvl6pPr>
            <a:lvl7pPr marL="0" lvl="6" indent="0" algn="l">
              <a:spcBef>
                <a:spcPts val="0"/>
              </a:spcBef>
              <a:buNone/>
              <a:defRPr sz="800" b="0" i="0">
                <a:solidFill>
                  <a:srgbClr val="7F7F7F"/>
                </a:solidFill>
                <a:latin typeface="Merriweather Sans"/>
                <a:ea typeface="Merriweather Sans"/>
                <a:cs typeface="Merriweather Sans"/>
                <a:sym typeface="Merriweather Sans"/>
              </a:defRPr>
            </a:lvl7pPr>
            <a:lvl8pPr marL="0" lvl="7" indent="0" algn="l">
              <a:spcBef>
                <a:spcPts val="0"/>
              </a:spcBef>
              <a:buNone/>
              <a:defRPr sz="800" b="0" i="0">
                <a:solidFill>
                  <a:srgbClr val="7F7F7F"/>
                </a:solidFill>
                <a:latin typeface="Merriweather Sans"/>
                <a:ea typeface="Merriweather Sans"/>
                <a:cs typeface="Merriweather Sans"/>
                <a:sym typeface="Merriweather Sans"/>
              </a:defRPr>
            </a:lvl8pPr>
            <a:lvl9pPr marL="0" lvl="8" indent="0" algn="l">
              <a:spcBef>
                <a:spcPts val="0"/>
              </a:spcBef>
              <a:buNone/>
              <a:defRPr sz="800" b="0" i="0">
                <a:solidFill>
                  <a:srgbClr val="7F7F7F"/>
                </a:solidFill>
                <a:latin typeface="Merriweather Sans"/>
                <a:ea typeface="Merriweather Sans"/>
                <a:cs typeface="Merriweather Sans"/>
                <a:sym typeface="Merriweather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463137" y="-47472"/>
            <a:ext cx="8229600" cy="8572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Clr>
                <a:srgbClr val="465261"/>
              </a:buClr>
              <a:buSzPts val="1800"/>
              <a:buFont typeface="Arial"/>
              <a:buNone/>
              <a:defRPr sz="1800" b="1" i="0" u="none" strike="noStrike" cap="none">
                <a:solidFill>
                  <a:srgbClr val="465261"/>
                </a:solidFill>
                <a:latin typeface="Arial"/>
                <a:ea typeface="Arial"/>
                <a:cs typeface="Arial"/>
                <a:sym typeface="Arial"/>
              </a:defRPr>
            </a:lvl1pPr>
            <a:lvl2pPr marL="914400" marR="0" lvl="1" indent="-330200" algn="l" rtl="0">
              <a:lnSpc>
                <a:spcPct val="100000"/>
              </a:lnSpc>
              <a:spcBef>
                <a:spcPts val="1200"/>
              </a:spcBef>
              <a:spcAft>
                <a:spcPts val="0"/>
              </a:spcAft>
              <a:buClr>
                <a:srgbClr val="465261"/>
              </a:buClr>
              <a:buSzPts val="1600"/>
              <a:buFont typeface="Arial"/>
              <a:buChar char="•"/>
              <a:defRPr sz="1600" b="0" i="0" u="none" strike="noStrike" cap="none">
                <a:solidFill>
                  <a:srgbClr val="465261"/>
                </a:solidFill>
                <a:latin typeface="Arial"/>
                <a:ea typeface="Arial"/>
                <a:cs typeface="Arial"/>
                <a:sym typeface="Arial"/>
              </a:defRPr>
            </a:lvl2pPr>
            <a:lvl3pPr marL="1371600" marR="0" lvl="2" indent="-330200" algn="l" rtl="0">
              <a:spcBef>
                <a:spcPts val="320"/>
              </a:spcBef>
              <a:spcAft>
                <a:spcPts val="0"/>
              </a:spcAft>
              <a:buClr>
                <a:srgbClr val="465261"/>
              </a:buClr>
              <a:buSzPts val="1600"/>
              <a:buFont typeface="Merriweather Sans"/>
              <a:buChar char="-"/>
              <a:defRPr sz="1600" b="0" i="0" u="none" strike="noStrike" cap="none">
                <a:solidFill>
                  <a:srgbClr val="465261"/>
                </a:solidFill>
                <a:latin typeface="Arial"/>
                <a:ea typeface="Arial"/>
                <a:cs typeface="Arial"/>
                <a:sym typeface="Arial"/>
              </a:defRPr>
            </a:lvl3pPr>
            <a:lvl4pPr marL="1828800" marR="0" lvl="3" indent="-330200" algn="l" rtl="0">
              <a:spcBef>
                <a:spcPts val="320"/>
              </a:spcBef>
              <a:spcAft>
                <a:spcPts val="0"/>
              </a:spcAft>
              <a:buClr>
                <a:srgbClr val="465261"/>
              </a:buClr>
              <a:buSzPts val="1600"/>
              <a:buFont typeface="Merriweather Sans"/>
              <a:buChar char="‣"/>
              <a:defRPr sz="1600" b="0" i="0" u="none" strike="noStrike" cap="none">
                <a:solidFill>
                  <a:srgbClr val="465261"/>
                </a:solidFill>
                <a:latin typeface="Arial"/>
                <a:ea typeface="Arial"/>
                <a:cs typeface="Arial"/>
                <a:sym typeface="Arial"/>
              </a:defRPr>
            </a:lvl4pPr>
            <a:lvl5pPr marL="2286000" marR="0" lvl="4" indent="-330200" algn="l" rtl="0">
              <a:spcBef>
                <a:spcPts val="320"/>
              </a:spcBef>
              <a:spcAft>
                <a:spcPts val="0"/>
              </a:spcAft>
              <a:buClr>
                <a:srgbClr val="465261"/>
              </a:buClr>
              <a:buSzPts val="1600"/>
              <a:buFont typeface="Arial"/>
              <a:buChar char="»"/>
              <a:defRPr sz="1600" b="0" i="0" u="none" strike="noStrike" cap="none">
                <a:solidFill>
                  <a:srgbClr val="46526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8"/>
          <p:cNvSpPr txBox="1">
            <a:spLocks noGrp="1"/>
          </p:cNvSpPr>
          <p:nvPr>
            <p:ph type="ftr" idx="11"/>
          </p:nvPr>
        </p:nvSpPr>
        <p:spPr>
          <a:xfrm>
            <a:off x="3112331" y="4737592"/>
            <a:ext cx="28956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ABADB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8"/>
          <p:cNvSpPr txBox="1">
            <a:spLocks noGrp="1"/>
          </p:cNvSpPr>
          <p:nvPr>
            <p:ph type="sldNum" idx="12"/>
          </p:nvPr>
        </p:nvSpPr>
        <p:spPr>
          <a:xfrm>
            <a:off x="8080506" y="4743555"/>
            <a:ext cx="713347"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b="0" i="0" u="none" strike="noStrike" cap="none">
                <a:solidFill>
                  <a:schemeClr val="lt1"/>
                </a:solidFill>
                <a:latin typeface="Arial"/>
                <a:ea typeface="Arial"/>
                <a:cs typeface="Arial"/>
                <a:sym typeface="Arial"/>
              </a:defRPr>
            </a:lvl1pPr>
            <a:lvl2pPr marL="0" marR="0" lvl="1" indent="0" algn="r" rtl="0">
              <a:spcBef>
                <a:spcPts val="0"/>
              </a:spcBef>
              <a:buNone/>
              <a:defRPr sz="1100" b="0" i="0" u="none" strike="noStrike" cap="none">
                <a:solidFill>
                  <a:schemeClr val="lt1"/>
                </a:solidFill>
                <a:latin typeface="Arial"/>
                <a:ea typeface="Arial"/>
                <a:cs typeface="Arial"/>
                <a:sym typeface="Arial"/>
              </a:defRPr>
            </a:lvl2pPr>
            <a:lvl3pPr marL="0" marR="0" lvl="2" indent="0" algn="r" rtl="0">
              <a:spcBef>
                <a:spcPts val="0"/>
              </a:spcBef>
              <a:buNone/>
              <a:defRPr sz="1100" b="0" i="0" u="none" strike="noStrike" cap="none">
                <a:solidFill>
                  <a:schemeClr val="lt1"/>
                </a:solidFill>
                <a:latin typeface="Arial"/>
                <a:ea typeface="Arial"/>
                <a:cs typeface="Arial"/>
                <a:sym typeface="Arial"/>
              </a:defRPr>
            </a:lvl3pPr>
            <a:lvl4pPr marL="0" marR="0" lvl="3" indent="0" algn="r" rtl="0">
              <a:spcBef>
                <a:spcPts val="0"/>
              </a:spcBef>
              <a:buNone/>
              <a:defRPr sz="1100" b="0" i="0" u="none" strike="noStrike" cap="none">
                <a:solidFill>
                  <a:schemeClr val="lt1"/>
                </a:solidFill>
                <a:latin typeface="Arial"/>
                <a:ea typeface="Arial"/>
                <a:cs typeface="Arial"/>
                <a:sym typeface="Arial"/>
              </a:defRPr>
            </a:lvl4pPr>
            <a:lvl5pPr marL="0" marR="0" lvl="4" indent="0" algn="r" rtl="0">
              <a:spcBef>
                <a:spcPts val="0"/>
              </a:spcBef>
              <a:buNone/>
              <a:defRPr sz="1100" b="0" i="0" u="none" strike="noStrike" cap="none">
                <a:solidFill>
                  <a:schemeClr val="lt1"/>
                </a:solidFill>
                <a:latin typeface="Arial"/>
                <a:ea typeface="Arial"/>
                <a:cs typeface="Arial"/>
                <a:sym typeface="Arial"/>
              </a:defRPr>
            </a:lvl5pPr>
            <a:lvl6pPr marL="0" marR="0" lvl="5" indent="0" algn="r" rtl="0">
              <a:spcBef>
                <a:spcPts val="0"/>
              </a:spcBef>
              <a:buNone/>
              <a:defRPr sz="1100" b="0" i="0" u="none" strike="noStrike" cap="none">
                <a:solidFill>
                  <a:schemeClr val="lt1"/>
                </a:solidFill>
                <a:latin typeface="Arial"/>
                <a:ea typeface="Arial"/>
                <a:cs typeface="Arial"/>
                <a:sym typeface="Arial"/>
              </a:defRPr>
            </a:lvl6pPr>
            <a:lvl7pPr marL="0" marR="0" lvl="6" indent="0" algn="r" rtl="0">
              <a:spcBef>
                <a:spcPts val="0"/>
              </a:spcBef>
              <a:buNone/>
              <a:defRPr sz="1100" b="0" i="0" u="none" strike="noStrike" cap="none">
                <a:solidFill>
                  <a:schemeClr val="lt1"/>
                </a:solidFill>
                <a:latin typeface="Arial"/>
                <a:ea typeface="Arial"/>
                <a:cs typeface="Arial"/>
                <a:sym typeface="Arial"/>
              </a:defRPr>
            </a:lvl7pPr>
            <a:lvl8pPr marL="0" marR="0" lvl="7" indent="0" algn="r" rtl="0">
              <a:spcBef>
                <a:spcPts val="0"/>
              </a:spcBef>
              <a:buNone/>
              <a:defRPr sz="1100" b="0" i="0" u="none" strike="noStrike" cap="none">
                <a:solidFill>
                  <a:schemeClr val="lt1"/>
                </a:solidFill>
                <a:latin typeface="Arial"/>
                <a:ea typeface="Arial"/>
                <a:cs typeface="Arial"/>
                <a:sym typeface="Arial"/>
              </a:defRPr>
            </a:lvl8pPr>
            <a:lvl9pPr marL="0" marR="0" lvl="8" indent="0" algn="r" rtl="0">
              <a:spcBef>
                <a:spcPts val="0"/>
              </a:spcBef>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60" r:id="rId8"/>
    <p:sldLayoutId id="2147483661" r:id="rId9"/>
    <p:sldLayoutId id="2147483664" r:id="rId10"/>
    <p:sldLayoutId id="2147483665" r:id="rId11"/>
    <p:sldLayoutId id="2147483666" r:id="rId12"/>
    <p:sldLayoutId id="214748366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63000">
              <a:schemeClr val="lt1"/>
            </a:gs>
            <a:gs pos="100000">
              <a:srgbClr val="D8D8D8"/>
            </a:gs>
          </a:gsLst>
          <a:lin ang="5400000" scaled="0"/>
        </a:gradFill>
        <a:effectLst/>
      </p:bgPr>
    </p:bg>
    <p:spTree>
      <p:nvGrpSpPr>
        <p:cNvPr id="1" name="Shape 124"/>
        <p:cNvGrpSpPr/>
        <p:nvPr/>
      </p:nvGrpSpPr>
      <p:grpSpPr>
        <a:xfrm>
          <a:off x="0" y="0"/>
          <a:ext cx="0" cy="0"/>
          <a:chOff x="0" y="0"/>
          <a:chExt cx="0" cy="0"/>
        </a:xfrm>
      </p:grpSpPr>
      <p:sp>
        <p:nvSpPr>
          <p:cNvPr id="5" name="Rectangle 4">
            <a:extLst>
              <a:ext uri="{FF2B5EF4-FFF2-40B4-BE49-F238E27FC236}">
                <a16:creationId xmlns:a16="http://schemas.microsoft.com/office/drawing/2014/main" id="{CCB121E2-58CC-3670-9B54-01B7D1E44C1B}"/>
              </a:ext>
            </a:extLst>
          </p:cNvPr>
          <p:cNvSpPr/>
          <p:nvPr/>
        </p:nvSpPr>
        <p:spPr>
          <a:xfrm>
            <a:off x="3435" y="3876678"/>
            <a:ext cx="5867207" cy="1275215"/>
          </a:xfrm>
          <a:prstGeom prst="rect">
            <a:avLst/>
          </a:prstGeom>
          <a:solidFill>
            <a:schemeClr val="tx1">
              <a:alpha val="8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25" name="Google Shape;125;p1"/>
          <p:cNvSpPr txBox="1">
            <a:spLocks noGrp="1"/>
          </p:cNvSpPr>
          <p:nvPr>
            <p:ph type="ctrTitle"/>
          </p:nvPr>
        </p:nvSpPr>
        <p:spPr>
          <a:xfrm>
            <a:off x="3436" y="3885071"/>
            <a:ext cx="5831732" cy="126682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465261"/>
              </a:buClr>
              <a:buSzPct val="100000"/>
              <a:buFont typeface="Arial"/>
              <a:buNone/>
            </a:pPr>
            <a:r>
              <a:rPr lang="en-US" dirty="0">
                <a:solidFill>
                  <a:schemeClr val="bg1"/>
                </a:solidFill>
              </a:rPr>
              <a:t>Jornadas FCCN – 2025</a:t>
            </a:r>
            <a:br>
              <a:rPr lang="en-US" dirty="0">
                <a:solidFill>
                  <a:schemeClr val="bg1"/>
                </a:solidFill>
              </a:rPr>
            </a:br>
            <a:r>
              <a:rPr lang="en-US" dirty="0">
                <a:solidFill>
                  <a:schemeClr val="accent2"/>
                </a:solidFill>
              </a:rPr>
              <a:t>Pedro Gomes</a:t>
            </a:r>
            <a:endParaRPr dirty="0">
              <a:solidFill>
                <a:schemeClr val="accent2"/>
              </a:solidFill>
            </a:endParaRPr>
          </a:p>
        </p:txBody>
      </p:sp>
      <p:sp>
        <p:nvSpPr>
          <p:cNvPr id="127" name="Google Shape;127;p1"/>
          <p:cNvSpPr txBox="1"/>
          <p:nvPr/>
        </p:nvSpPr>
        <p:spPr>
          <a:xfrm>
            <a:off x="7000240" y="4571023"/>
            <a:ext cx="2143760" cy="3629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1" i="0" u="none" strike="noStrike" cap="none">
              <a:solidFill>
                <a:schemeClr val="dk1"/>
              </a:solidFill>
              <a:latin typeface="Arial"/>
              <a:ea typeface="Arial"/>
              <a:cs typeface="Arial"/>
              <a:sym typeface="Arial"/>
            </a:endParaRPr>
          </a:p>
        </p:txBody>
      </p:sp>
      <p:pic>
        <p:nvPicPr>
          <p:cNvPr id="6" name="Picture 5">
            <a:extLst>
              <a:ext uri="{FF2B5EF4-FFF2-40B4-BE49-F238E27FC236}">
                <a16:creationId xmlns:a16="http://schemas.microsoft.com/office/drawing/2014/main" id="{4B22ABBD-A905-F8A6-AC43-94C457406C39}"/>
              </a:ext>
            </a:extLst>
          </p:cNvPr>
          <p:cNvPicPr>
            <a:picLocks noChangeAspect="1"/>
          </p:cNvPicPr>
          <p:nvPr/>
        </p:nvPicPr>
        <p:blipFill>
          <a:blip r:embed="rId3"/>
          <a:stretch>
            <a:fillRect/>
          </a:stretch>
        </p:blipFill>
        <p:spPr>
          <a:xfrm>
            <a:off x="5771072" y="0"/>
            <a:ext cx="3372928" cy="1016000"/>
          </a:xfrm>
          <a:prstGeom prst="rect">
            <a:avLst/>
          </a:prstGeom>
        </p:spPr>
      </p:pic>
      <p:pic>
        <p:nvPicPr>
          <p:cNvPr id="10" name="Picture 9" descr="A black background with grey letters&#10;&#10;Description automatically generated">
            <a:extLst>
              <a:ext uri="{FF2B5EF4-FFF2-40B4-BE49-F238E27FC236}">
                <a16:creationId xmlns:a16="http://schemas.microsoft.com/office/drawing/2014/main" id="{98227811-B644-4082-82C8-FBCAF4AD9722}"/>
              </a:ext>
            </a:extLst>
          </p:cNvPr>
          <p:cNvPicPr>
            <a:picLocks noChangeAspect="1"/>
          </p:cNvPicPr>
          <p:nvPr/>
        </p:nvPicPr>
        <p:blipFill>
          <a:blip r:embed="rId4"/>
          <a:stretch>
            <a:fillRect/>
          </a:stretch>
        </p:blipFill>
        <p:spPr>
          <a:xfrm>
            <a:off x="7194429" y="151683"/>
            <a:ext cx="1884956" cy="297503"/>
          </a:xfrm>
          <a:prstGeom prst="rect">
            <a:avLst/>
          </a:prstGeom>
        </p:spPr>
      </p:pic>
      <p:pic>
        <p:nvPicPr>
          <p:cNvPr id="3" name="Picture 2">
            <a:extLst>
              <a:ext uri="{FF2B5EF4-FFF2-40B4-BE49-F238E27FC236}">
                <a16:creationId xmlns:a16="http://schemas.microsoft.com/office/drawing/2014/main" id="{3DAE34F7-7318-FF79-9CC8-82A903BAC0E1}"/>
              </a:ext>
            </a:extLst>
          </p:cNvPr>
          <p:cNvPicPr>
            <a:picLocks noChangeAspect="1"/>
          </p:cNvPicPr>
          <p:nvPr/>
        </p:nvPicPr>
        <p:blipFill>
          <a:blip r:embed="rId5"/>
          <a:stretch>
            <a:fillRect/>
          </a:stretch>
        </p:blipFill>
        <p:spPr>
          <a:xfrm>
            <a:off x="-1" y="0"/>
            <a:ext cx="7194429" cy="40522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9">
          <a:extLst>
            <a:ext uri="{FF2B5EF4-FFF2-40B4-BE49-F238E27FC236}">
              <a16:creationId xmlns:a16="http://schemas.microsoft.com/office/drawing/2014/main" id="{06C8AA27-6853-1B2A-D8D0-5E34DBB6BBD0}"/>
            </a:ext>
          </a:extLst>
        </p:cNvPr>
        <p:cNvGrpSpPr/>
        <p:nvPr/>
      </p:nvGrpSpPr>
      <p:grpSpPr>
        <a:xfrm>
          <a:off x="0" y="0"/>
          <a:ext cx="0" cy="0"/>
          <a:chOff x="0" y="0"/>
          <a:chExt cx="0" cy="0"/>
        </a:xfrm>
      </p:grpSpPr>
      <p:sp>
        <p:nvSpPr>
          <p:cNvPr id="965" name="Google Shape;983;p88">
            <a:extLst>
              <a:ext uri="{FF2B5EF4-FFF2-40B4-BE49-F238E27FC236}">
                <a16:creationId xmlns:a16="http://schemas.microsoft.com/office/drawing/2014/main" id="{34CC340D-6567-F791-BEDD-83F692241D21}"/>
              </a:ext>
            </a:extLst>
          </p:cNvPr>
          <p:cNvSpPr/>
          <p:nvPr/>
        </p:nvSpPr>
        <p:spPr>
          <a:xfrm>
            <a:off x="3141096" y="1304234"/>
            <a:ext cx="868387" cy="989160"/>
          </a:xfrm>
          <a:custGeom>
            <a:avLst/>
            <a:gdLst/>
            <a:ahLst/>
            <a:cxnLst/>
            <a:rect l="l" t="t" r="r" b="b"/>
            <a:pathLst>
              <a:path w="1029660" h="1048834" extrusionOk="0">
                <a:moveTo>
                  <a:pt x="905200" y="1048834"/>
                </a:moveTo>
                <a:lnTo>
                  <a:pt x="124460" y="1048834"/>
                </a:lnTo>
                <a:cubicBezTo>
                  <a:pt x="55880" y="1048834"/>
                  <a:pt x="0" y="992954"/>
                  <a:pt x="0" y="924374"/>
                </a:cubicBezTo>
                <a:lnTo>
                  <a:pt x="0" y="124460"/>
                </a:lnTo>
                <a:cubicBezTo>
                  <a:pt x="0" y="55880"/>
                  <a:pt x="55880" y="0"/>
                  <a:pt x="124460" y="0"/>
                </a:cubicBezTo>
                <a:lnTo>
                  <a:pt x="905200" y="0"/>
                </a:lnTo>
                <a:cubicBezTo>
                  <a:pt x="973780" y="0"/>
                  <a:pt x="1029660" y="55880"/>
                  <a:pt x="1029660" y="124460"/>
                </a:cubicBezTo>
                <a:lnTo>
                  <a:pt x="1029660" y="924374"/>
                </a:lnTo>
                <a:cubicBezTo>
                  <a:pt x="1029660" y="992954"/>
                  <a:pt x="973780" y="1048834"/>
                  <a:pt x="905200" y="1048834"/>
                </a:cubicBezTo>
                <a:close/>
              </a:path>
            </a:pathLst>
          </a:custGeom>
          <a:solidFill>
            <a:schemeClr val="bg1">
              <a:lumMod val="50000"/>
            </a:schemeClr>
          </a:solidFill>
          <a:ln>
            <a:noFill/>
          </a:ln>
        </p:spPr>
        <p:txBody>
          <a:bodyPr spcFirstLastPara="1" wrap="square" lIns="45700" tIns="45700" rIns="45700" bIns="45700"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Pts val="700"/>
              <a:buFont typeface="Arial"/>
              <a:buNone/>
              <a:tabLst/>
              <a:defRPr/>
            </a:pPr>
            <a:endParaRPr kumimoji="0" sz="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6" name="Google Shape;988;p88">
            <a:extLst>
              <a:ext uri="{FF2B5EF4-FFF2-40B4-BE49-F238E27FC236}">
                <a16:creationId xmlns:a16="http://schemas.microsoft.com/office/drawing/2014/main" id="{064D66F7-1920-35AB-89E2-E527162658D8}"/>
              </a:ext>
            </a:extLst>
          </p:cNvPr>
          <p:cNvSpPr/>
          <p:nvPr/>
        </p:nvSpPr>
        <p:spPr>
          <a:xfrm>
            <a:off x="4128526" y="1304234"/>
            <a:ext cx="868386" cy="989160"/>
          </a:xfrm>
          <a:custGeom>
            <a:avLst/>
            <a:gdLst/>
            <a:ahLst/>
            <a:cxnLst/>
            <a:rect l="l" t="t" r="r" b="b"/>
            <a:pathLst>
              <a:path w="1029660" h="1048834" extrusionOk="0">
                <a:moveTo>
                  <a:pt x="905200" y="1048834"/>
                </a:moveTo>
                <a:lnTo>
                  <a:pt x="124460" y="1048834"/>
                </a:lnTo>
                <a:cubicBezTo>
                  <a:pt x="55880" y="1048834"/>
                  <a:pt x="0" y="992954"/>
                  <a:pt x="0" y="924374"/>
                </a:cubicBezTo>
                <a:lnTo>
                  <a:pt x="0" y="124460"/>
                </a:lnTo>
                <a:cubicBezTo>
                  <a:pt x="0" y="55880"/>
                  <a:pt x="55880" y="0"/>
                  <a:pt x="124460" y="0"/>
                </a:cubicBezTo>
                <a:lnTo>
                  <a:pt x="905200" y="0"/>
                </a:lnTo>
                <a:cubicBezTo>
                  <a:pt x="973780" y="0"/>
                  <a:pt x="1029660" y="55880"/>
                  <a:pt x="1029660" y="124460"/>
                </a:cubicBezTo>
                <a:lnTo>
                  <a:pt x="1029660" y="924374"/>
                </a:lnTo>
                <a:cubicBezTo>
                  <a:pt x="1029660" y="992954"/>
                  <a:pt x="973780" y="1048834"/>
                  <a:pt x="905200" y="1048834"/>
                </a:cubicBezTo>
                <a:close/>
              </a:path>
            </a:pathLst>
          </a:custGeom>
          <a:solidFill>
            <a:schemeClr val="accent5"/>
          </a:solidFill>
          <a:ln>
            <a:noFill/>
          </a:ln>
        </p:spPr>
        <p:txBody>
          <a:bodyPr spcFirstLastPara="1" wrap="square" lIns="45700" tIns="45700" rIns="45700" bIns="45700"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Pts val="700"/>
              <a:buFont typeface="Arial"/>
              <a:buNone/>
              <a:tabLst/>
              <a:defRPr/>
            </a:pPr>
            <a:endParaRPr kumimoji="0" sz="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7" name="Google Shape;993;p88">
            <a:extLst>
              <a:ext uri="{FF2B5EF4-FFF2-40B4-BE49-F238E27FC236}">
                <a16:creationId xmlns:a16="http://schemas.microsoft.com/office/drawing/2014/main" id="{1335D6DB-1C68-12B5-26E8-BDB778788DEC}"/>
              </a:ext>
            </a:extLst>
          </p:cNvPr>
          <p:cNvSpPr/>
          <p:nvPr/>
        </p:nvSpPr>
        <p:spPr>
          <a:xfrm>
            <a:off x="5093095" y="1304234"/>
            <a:ext cx="868386" cy="989159"/>
          </a:xfrm>
          <a:custGeom>
            <a:avLst/>
            <a:gdLst/>
            <a:ahLst/>
            <a:cxnLst/>
            <a:rect l="l" t="t" r="r" b="b"/>
            <a:pathLst>
              <a:path w="1029660" h="1048834" extrusionOk="0">
                <a:moveTo>
                  <a:pt x="905200" y="1048834"/>
                </a:moveTo>
                <a:lnTo>
                  <a:pt x="124460" y="1048834"/>
                </a:lnTo>
                <a:cubicBezTo>
                  <a:pt x="55880" y="1048834"/>
                  <a:pt x="0" y="992954"/>
                  <a:pt x="0" y="924374"/>
                </a:cubicBezTo>
                <a:lnTo>
                  <a:pt x="0" y="124460"/>
                </a:lnTo>
                <a:cubicBezTo>
                  <a:pt x="0" y="55880"/>
                  <a:pt x="55880" y="0"/>
                  <a:pt x="124460" y="0"/>
                </a:cubicBezTo>
                <a:lnTo>
                  <a:pt x="905200" y="0"/>
                </a:lnTo>
                <a:cubicBezTo>
                  <a:pt x="973780" y="0"/>
                  <a:pt x="1029660" y="55880"/>
                  <a:pt x="1029660" y="124460"/>
                </a:cubicBezTo>
                <a:lnTo>
                  <a:pt x="1029660" y="924374"/>
                </a:lnTo>
                <a:cubicBezTo>
                  <a:pt x="1029660" y="992954"/>
                  <a:pt x="973780" y="1048834"/>
                  <a:pt x="905200" y="1048834"/>
                </a:cubicBezTo>
                <a:close/>
              </a:path>
            </a:pathLst>
          </a:custGeom>
          <a:solidFill>
            <a:srgbClr val="00A7CE"/>
          </a:solidFill>
          <a:ln>
            <a:noFill/>
          </a:ln>
        </p:spPr>
        <p:txBody>
          <a:bodyPr spcFirstLastPara="1" wrap="square" lIns="45700" tIns="45700" rIns="45700" bIns="45700"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Pts val="700"/>
              <a:buFont typeface="Arial"/>
              <a:buNone/>
              <a:tabLst/>
              <a:defRPr/>
            </a:pPr>
            <a:endParaRPr kumimoji="0" sz="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8" name="Google Shape;997;p88">
            <a:extLst>
              <a:ext uri="{FF2B5EF4-FFF2-40B4-BE49-F238E27FC236}">
                <a16:creationId xmlns:a16="http://schemas.microsoft.com/office/drawing/2014/main" id="{CE8281AD-FAB7-E941-DE17-EC6B01304C76}"/>
              </a:ext>
            </a:extLst>
          </p:cNvPr>
          <p:cNvSpPr/>
          <p:nvPr/>
        </p:nvSpPr>
        <p:spPr>
          <a:xfrm>
            <a:off x="6057664" y="1304234"/>
            <a:ext cx="868386" cy="989159"/>
          </a:xfrm>
          <a:custGeom>
            <a:avLst/>
            <a:gdLst/>
            <a:ahLst/>
            <a:cxnLst/>
            <a:rect l="l" t="t" r="r" b="b"/>
            <a:pathLst>
              <a:path w="1029660" h="1048834" extrusionOk="0">
                <a:moveTo>
                  <a:pt x="905200" y="1048834"/>
                </a:moveTo>
                <a:lnTo>
                  <a:pt x="124460" y="1048834"/>
                </a:lnTo>
                <a:cubicBezTo>
                  <a:pt x="55880" y="1048834"/>
                  <a:pt x="0" y="992954"/>
                  <a:pt x="0" y="924374"/>
                </a:cubicBezTo>
                <a:lnTo>
                  <a:pt x="0" y="124460"/>
                </a:lnTo>
                <a:cubicBezTo>
                  <a:pt x="0" y="55880"/>
                  <a:pt x="55880" y="0"/>
                  <a:pt x="124460" y="0"/>
                </a:cubicBezTo>
                <a:lnTo>
                  <a:pt x="905200" y="0"/>
                </a:lnTo>
                <a:cubicBezTo>
                  <a:pt x="973780" y="0"/>
                  <a:pt x="1029660" y="55880"/>
                  <a:pt x="1029660" y="124460"/>
                </a:cubicBezTo>
                <a:lnTo>
                  <a:pt x="1029660" y="924374"/>
                </a:lnTo>
                <a:cubicBezTo>
                  <a:pt x="1029660" y="992954"/>
                  <a:pt x="973780" y="1048834"/>
                  <a:pt x="905200" y="1048834"/>
                </a:cubicBezTo>
                <a:close/>
              </a:path>
            </a:pathLst>
          </a:custGeom>
          <a:solidFill>
            <a:schemeClr val="accent6">
              <a:lumMod val="25000"/>
            </a:schemeClr>
          </a:solidFill>
          <a:ln>
            <a:noFill/>
          </a:ln>
        </p:spPr>
        <p:txBody>
          <a:bodyPr spcFirstLastPara="1" wrap="square" lIns="45700" tIns="45700" rIns="45700" bIns="45700"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Pts val="700"/>
              <a:buFont typeface="Arial"/>
              <a:buNone/>
              <a:tabLst/>
              <a:defRPr/>
            </a:pPr>
            <a:endParaRPr kumimoji="0" sz="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9" name="Google Shape;1001;p88">
            <a:extLst>
              <a:ext uri="{FF2B5EF4-FFF2-40B4-BE49-F238E27FC236}">
                <a16:creationId xmlns:a16="http://schemas.microsoft.com/office/drawing/2014/main" id="{0AA462A7-91A0-5407-3EEF-EB43DD39563B}"/>
              </a:ext>
            </a:extLst>
          </p:cNvPr>
          <p:cNvSpPr/>
          <p:nvPr/>
        </p:nvSpPr>
        <p:spPr>
          <a:xfrm>
            <a:off x="7022233" y="1304234"/>
            <a:ext cx="868386" cy="989160"/>
          </a:xfrm>
          <a:custGeom>
            <a:avLst/>
            <a:gdLst/>
            <a:ahLst/>
            <a:cxnLst/>
            <a:rect l="l" t="t" r="r" b="b"/>
            <a:pathLst>
              <a:path w="1029660" h="1048834" extrusionOk="0">
                <a:moveTo>
                  <a:pt x="905200" y="1048834"/>
                </a:moveTo>
                <a:lnTo>
                  <a:pt x="124460" y="1048834"/>
                </a:lnTo>
                <a:cubicBezTo>
                  <a:pt x="55880" y="1048834"/>
                  <a:pt x="0" y="992954"/>
                  <a:pt x="0" y="924374"/>
                </a:cubicBezTo>
                <a:lnTo>
                  <a:pt x="0" y="124460"/>
                </a:lnTo>
                <a:cubicBezTo>
                  <a:pt x="0" y="55880"/>
                  <a:pt x="55880" y="0"/>
                  <a:pt x="124460" y="0"/>
                </a:cubicBezTo>
                <a:lnTo>
                  <a:pt x="905200" y="0"/>
                </a:lnTo>
                <a:cubicBezTo>
                  <a:pt x="973780" y="0"/>
                  <a:pt x="1029660" y="55880"/>
                  <a:pt x="1029660" y="124460"/>
                </a:cubicBezTo>
                <a:lnTo>
                  <a:pt x="1029660" y="924374"/>
                </a:lnTo>
                <a:cubicBezTo>
                  <a:pt x="1029660" y="992954"/>
                  <a:pt x="973780" y="1048834"/>
                  <a:pt x="905200" y="1048834"/>
                </a:cubicBezTo>
                <a:close/>
              </a:path>
            </a:pathLst>
          </a:custGeom>
          <a:solidFill>
            <a:srgbClr val="55565A"/>
          </a:solidFill>
          <a:ln>
            <a:noFill/>
          </a:ln>
        </p:spPr>
        <p:txBody>
          <a:bodyPr spcFirstLastPara="1" wrap="square" lIns="45700" tIns="45700" rIns="45700" bIns="45700"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Pts val="700"/>
              <a:buFont typeface="Arial"/>
              <a:buNone/>
              <a:tabLst/>
              <a:defRPr/>
            </a:pPr>
            <a:endParaRPr kumimoji="0" sz="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0" name="Google Shape;983;p88">
            <a:extLst>
              <a:ext uri="{FF2B5EF4-FFF2-40B4-BE49-F238E27FC236}">
                <a16:creationId xmlns:a16="http://schemas.microsoft.com/office/drawing/2014/main" id="{85ED2F7C-5FA9-7D2C-B2E6-CBB99F873374}"/>
              </a:ext>
            </a:extLst>
          </p:cNvPr>
          <p:cNvSpPr/>
          <p:nvPr/>
        </p:nvSpPr>
        <p:spPr>
          <a:xfrm>
            <a:off x="2176526" y="1304234"/>
            <a:ext cx="868387" cy="989160"/>
          </a:xfrm>
          <a:custGeom>
            <a:avLst/>
            <a:gdLst/>
            <a:ahLst/>
            <a:cxnLst/>
            <a:rect l="l" t="t" r="r" b="b"/>
            <a:pathLst>
              <a:path w="1029660" h="1048834" extrusionOk="0">
                <a:moveTo>
                  <a:pt x="905200" y="1048834"/>
                </a:moveTo>
                <a:lnTo>
                  <a:pt x="124460" y="1048834"/>
                </a:lnTo>
                <a:cubicBezTo>
                  <a:pt x="55880" y="1048834"/>
                  <a:pt x="0" y="992954"/>
                  <a:pt x="0" y="924374"/>
                </a:cubicBezTo>
                <a:lnTo>
                  <a:pt x="0" y="124460"/>
                </a:lnTo>
                <a:cubicBezTo>
                  <a:pt x="0" y="55880"/>
                  <a:pt x="55880" y="0"/>
                  <a:pt x="124460" y="0"/>
                </a:cubicBezTo>
                <a:lnTo>
                  <a:pt x="905200" y="0"/>
                </a:lnTo>
                <a:cubicBezTo>
                  <a:pt x="973780" y="0"/>
                  <a:pt x="1029660" y="55880"/>
                  <a:pt x="1029660" y="124460"/>
                </a:cubicBezTo>
                <a:lnTo>
                  <a:pt x="1029660" y="924374"/>
                </a:lnTo>
                <a:cubicBezTo>
                  <a:pt x="1029660" y="992954"/>
                  <a:pt x="973780" y="1048834"/>
                  <a:pt x="905200" y="1048834"/>
                </a:cubicBezTo>
                <a:close/>
              </a:path>
            </a:pathLst>
          </a:custGeom>
          <a:solidFill>
            <a:schemeClr val="bg1">
              <a:lumMod val="75000"/>
            </a:schemeClr>
          </a:solidFill>
          <a:ln>
            <a:noFill/>
          </a:ln>
        </p:spPr>
        <p:txBody>
          <a:bodyPr spcFirstLastPara="1" wrap="square" lIns="45700" tIns="45700" rIns="45700" bIns="45700"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Pts val="700"/>
              <a:buFont typeface="Arial"/>
              <a:buNone/>
              <a:tabLst/>
              <a:defRPr/>
            </a:pPr>
            <a:endParaRPr kumimoji="0" sz="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1" name="Google Shape;983;p88">
            <a:extLst>
              <a:ext uri="{FF2B5EF4-FFF2-40B4-BE49-F238E27FC236}">
                <a16:creationId xmlns:a16="http://schemas.microsoft.com/office/drawing/2014/main" id="{C1F955AB-36DD-B527-F3A2-5F71622ED267}"/>
              </a:ext>
            </a:extLst>
          </p:cNvPr>
          <p:cNvSpPr/>
          <p:nvPr/>
        </p:nvSpPr>
        <p:spPr>
          <a:xfrm>
            <a:off x="1211956" y="1304234"/>
            <a:ext cx="868387" cy="989160"/>
          </a:xfrm>
          <a:custGeom>
            <a:avLst/>
            <a:gdLst/>
            <a:ahLst/>
            <a:cxnLst/>
            <a:rect l="l" t="t" r="r" b="b"/>
            <a:pathLst>
              <a:path w="1029660" h="1048834" extrusionOk="0">
                <a:moveTo>
                  <a:pt x="905200" y="1048834"/>
                </a:moveTo>
                <a:lnTo>
                  <a:pt x="124460" y="1048834"/>
                </a:lnTo>
                <a:cubicBezTo>
                  <a:pt x="55880" y="1048834"/>
                  <a:pt x="0" y="992954"/>
                  <a:pt x="0" y="924374"/>
                </a:cubicBezTo>
                <a:lnTo>
                  <a:pt x="0" y="124460"/>
                </a:lnTo>
                <a:cubicBezTo>
                  <a:pt x="0" y="55880"/>
                  <a:pt x="55880" y="0"/>
                  <a:pt x="124460" y="0"/>
                </a:cubicBezTo>
                <a:lnTo>
                  <a:pt x="905200" y="0"/>
                </a:lnTo>
                <a:cubicBezTo>
                  <a:pt x="973780" y="0"/>
                  <a:pt x="1029660" y="55880"/>
                  <a:pt x="1029660" y="124460"/>
                </a:cubicBezTo>
                <a:lnTo>
                  <a:pt x="1029660" y="924374"/>
                </a:lnTo>
                <a:cubicBezTo>
                  <a:pt x="1029660" y="992954"/>
                  <a:pt x="973780" y="1048834"/>
                  <a:pt x="905200" y="1048834"/>
                </a:cubicBezTo>
                <a:close/>
              </a:path>
            </a:pathLst>
          </a:custGeom>
          <a:solidFill>
            <a:srgbClr val="0070C0"/>
          </a:solidFill>
          <a:ln>
            <a:noFill/>
          </a:ln>
        </p:spPr>
        <p:txBody>
          <a:bodyPr spcFirstLastPara="1" wrap="square" lIns="45700" tIns="45700" rIns="45700" bIns="45700"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Pts val="700"/>
              <a:buFont typeface="Arial"/>
              <a:buNone/>
              <a:tabLst/>
              <a:defRPr/>
            </a:pPr>
            <a:endParaRPr kumimoji="0" sz="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2" name="Rectangle 971">
            <a:extLst>
              <a:ext uri="{FF2B5EF4-FFF2-40B4-BE49-F238E27FC236}">
                <a16:creationId xmlns:a16="http://schemas.microsoft.com/office/drawing/2014/main" id="{0384E9DF-0DF4-B3D2-4945-FC6A4BDB6106}"/>
              </a:ext>
            </a:extLst>
          </p:cNvPr>
          <p:cNvSpPr/>
          <p:nvPr/>
        </p:nvSpPr>
        <p:spPr>
          <a:xfrm>
            <a:off x="1201853" y="1216398"/>
            <a:ext cx="886930" cy="92947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AU" sz="1600" b="0" i="0" u="none" strike="noStrike" kern="0" cap="none" spc="0" normalizeH="0" baseline="0" noProof="0">
              <a:ln>
                <a:noFill/>
              </a:ln>
              <a:solidFill>
                <a:srgbClr val="DBF9FE"/>
              </a:solidFill>
              <a:effectLst/>
              <a:uLnTx/>
              <a:uFillTx/>
              <a:latin typeface="Arial"/>
              <a:ea typeface="+mn-ea"/>
              <a:cs typeface="+mn-cs"/>
              <a:sym typeface="Arial"/>
            </a:endParaRPr>
          </a:p>
        </p:txBody>
      </p:sp>
      <p:sp>
        <p:nvSpPr>
          <p:cNvPr id="973" name="Rectangle 972">
            <a:extLst>
              <a:ext uri="{FF2B5EF4-FFF2-40B4-BE49-F238E27FC236}">
                <a16:creationId xmlns:a16="http://schemas.microsoft.com/office/drawing/2014/main" id="{20F0D380-B078-9771-6BBB-9FB6D010513A}"/>
              </a:ext>
            </a:extLst>
          </p:cNvPr>
          <p:cNvSpPr/>
          <p:nvPr/>
        </p:nvSpPr>
        <p:spPr>
          <a:xfrm>
            <a:off x="2166808" y="1216398"/>
            <a:ext cx="886930" cy="92947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AU" sz="1600" b="0" i="0" u="none" strike="noStrike" kern="0" cap="none" spc="0" normalizeH="0" baseline="0" noProof="0">
              <a:ln>
                <a:noFill/>
              </a:ln>
              <a:solidFill>
                <a:srgbClr val="DBF9FE"/>
              </a:solidFill>
              <a:effectLst/>
              <a:uLnTx/>
              <a:uFillTx/>
              <a:latin typeface="Arial"/>
              <a:ea typeface="+mn-ea"/>
              <a:cs typeface="+mn-cs"/>
              <a:sym typeface="Arial"/>
            </a:endParaRPr>
          </a:p>
        </p:txBody>
      </p:sp>
      <p:sp>
        <p:nvSpPr>
          <p:cNvPr id="974" name="Rectangle 973">
            <a:extLst>
              <a:ext uri="{FF2B5EF4-FFF2-40B4-BE49-F238E27FC236}">
                <a16:creationId xmlns:a16="http://schemas.microsoft.com/office/drawing/2014/main" id="{63328950-89E6-4874-9001-BF853ADA3D12}"/>
              </a:ext>
            </a:extLst>
          </p:cNvPr>
          <p:cNvSpPr/>
          <p:nvPr/>
        </p:nvSpPr>
        <p:spPr>
          <a:xfrm>
            <a:off x="3136242" y="1244210"/>
            <a:ext cx="879411" cy="87683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AU" sz="1600" b="0" i="0" u="none" strike="noStrike" kern="0" cap="none" spc="0" normalizeH="0" baseline="0" noProof="0">
              <a:ln>
                <a:noFill/>
              </a:ln>
              <a:solidFill>
                <a:srgbClr val="DBF9FE"/>
              </a:solidFill>
              <a:effectLst/>
              <a:uLnTx/>
              <a:uFillTx/>
              <a:latin typeface="Arial"/>
              <a:ea typeface="+mn-ea"/>
              <a:cs typeface="+mn-cs"/>
              <a:sym typeface="Arial"/>
            </a:endParaRPr>
          </a:p>
        </p:txBody>
      </p:sp>
      <p:sp>
        <p:nvSpPr>
          <p:cNvPr id="975" name="Google Shape;1001;p88">
            <a:extLst>
              <a:ext uri="{FF2B5EF4-FFF2-40B4-BE49-F238E27FC236}">
                <a16:creationId xmlns:a16="http://schemas.microsoft.com/office/drawing/2014/main" id="{9287B72B-4CC1-D48F-6F6C-AD68B34E1D73}"/>
              </a:ext>
            </a:extLst>
          </p:cNvPr>
          <p:cNvSpPr/>
          <p:nvPr/>
        </p:nvSpPr>
        <p:spPr>
          <a:xfrm>
            <a:off x="8009663" y="1304234"/>
            <a:ext cx="868386" cy="989160"/>
          </a:xfrm>
          <a:custGeom>
            <a:avLst/>
            <a:gdLst/>
            <a:ahLst/>
            <a:cxnLst/>
            <a:rect l="l" t="t" r="r" b="b"/>
            <a:pathLst>
              <a:path w="1029660" h="1048834" extrusionOk="0">
                <a:moveTo>
                  <a:pt x="905200" y="1048834"/>
                </a:moveTo>
                <a:lnTo>
                  <a:pt x="124460" y="1048834"/>
                </a:lnTo>
                <a:cubicBezTo>
                  <a:pt x="55880" y="1048834"/>
                  <a:pt x="0" y="992954"/>
                  <a:pt x="0" y="924374"/>
                </a:cubicBezTo>
                <a:lnTo>
                  <a:pt x="0" y="124460"/>
                </a:lnTo>
                <a:cubicBezTo>
                  <a:pt x="0" y="55880"/>
                  <a:pt x="55880" y="0"/>
                  <a:pt x="124460" y="0"/>
                </a:cubicBezTo>
                <a:lnTo>
                  <a:pt x="905200" y="0"/>
                </a:lnTo>
                <a:cubicBezTo>
                  <a:pt x="973780" y="0"/>
                  <a:pt x="1029660" y="55880"/>
                  <a:pt x="1029660" y="124460"/>
                </a:cubicBezTo>
                <a:lnTo>
                  <a:pt x="1029660" y="924374"/>
                </a:lnTo>
                <a:cubicBezTo>
                  <a:pt x="1029660" y="992954"/>
                  <a:pt x="973780" y="1048834"/>
                  <a:pt x="905200" y="1048834"/>
                </a:cubicBezTo>
                <a:close/>
              </a:path>
            </a:pathLst>
          </a:custGeom>
          <a:solidFill>
            <a:schemeClr val="bg2"/>
          </a:solidFill>
          <a:ln>
            <a:noFill/>
          </a:ln>
        </p:spPr>
        <p:txBody>
          <a:bodyPr spcFirstLastPara="1" wrap="square" lIns="45700" tIns="45700" rIns="45700" bIns="45700"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Pts val="700"/>
              <a:buFont typeface="Arial"/>
              <a:buNone/>
              <a:tabLst/>
              <a:defRPr/>
            </a:pPr>
            <a:endParaRPr kumimoji="0" sz="500" b="0" i="0" u="none" strike="noStrike" kern="0" cap="none" spc="0" normalizeH="0" baseline="0" noProof="0">
              <a:ln>
                <a:noFill/>
              </a:ln>
              <a:solidFill>
                <a:srgbClr val="000C10"/>
              </a:solidFill>
              <a:effectLst/>
              <a:uLnTx/>
              <a:uFillTx/>
              <a:latin typeface="Arial"/>
              <a:ea typeface="+mn-ea"/>
              <a:cs typeface="Arial"/>
              <a:sym typeface="Arial"/>
            </a:endParaRPr>
          </a:p>
        </p:txBody>
      </p:sp>
      <p:sp>
        <p:nvSpPr>
          <p:cNvPr id="976" name="Google Shape;984;p88">
            <a:extLst>
              <a:ext uri="{FF2B5EF4-FFF2-40B4-BE49-F238E27FC236}">
                <a16:creationId xmlns:a16="http://schemas.microsoft.com/office/drawing/2014/main" id="{59CDFE08-6E7A-83A4-5F05-7FE3E46C78C7}"/>
              </a:ext>
            </a:extLst>
          </p:cNvPr>
          <p:cNvSpPr txBox="1"/>
          <p:nvPr/>
        </p:nvSpPr>
        <p:spPr>
          <a:xfrm>
            <a:off x="3145830" y="1634813"/>
            <a:ext cx="868716" cy="389337"/>
          </a:xfrm>
          <a:prstGeom prst="rect">
            <a:avLst/>
          </a:prstGeom>
          <a:noFill/>
          <a:ln>
            <a:noFill/>
          </a:ln>
        </p:spPr>
        <p:txBody>
          <a:bodyPr spcFirstLastPara="1" wrap="square" lIns="0" tIns="0" rIns="0" bIns="0" anchor="t" anchorCtr="0">
            <a:spAutoFit/>
          </a:bodyPr>
          <a:lstStyle/>
          <a:p>
            <a:pPr marL="0" marR="0" lvl="0" indent="0" algn="ctr" defTabSz="914378" rtl="0" eaLnBrk="1" fontAlgn="auto" latinLnBrk="0" hangingPunct="1">
              <a:lnSpc>
                <a:spcPct val="110003"/>
              </a:lnSpc>
              <a:spcBef>
                <a:spcPts val="0"/>
              </a:spcBef>
              <a:spcAft>
                <a:spcPts val="0"/>
              </a:spcAft>
              <a:buClr>
                <a:srgbClr val="000000"/>
              </a:buClr>
              <a:buSzPts val="1550"/>
              <a:buFont typeface="Arial"/>
              <a:buNone/>
              <a:tabLst/>
              <a:defRPr/>
            </a:pPr>
            <a: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t>APP </a:t>
            </a:r>
            <a:endParaRPr kumimoji="0" sz="1150" b="1" i="0" u="none" strike="noStrike" kern="0" cap="none" spc="0" normalizeH="0" baseline="0" noProof="0">
              <a:ln>
                <a:noFill/>
              </a:ln>
              <a:solidFill>
                <a:srgbClr val="FFFFFF"/>
              </a:solidFill>
              <a:effectLst/>
              <a:uLnTx/>
              <a:uFillTx/>
              <a:latin typeface="Arial"/>
              <a:ea typeface="Montserrat"/>
              <a:cs typeface="Montserrat"/>
              <a:sym typeface="Montserrat"/>
            </a:endParaRPr>
          </a:p>
          <a:p>
            <a:pPr marL="0" marR="0" lvl="0" indent="0" algn="ctr" defTabSz="914378" rtl="0" eaLnBrk="1" fontAlgn="auto" latinLnBrk="0" hangingPunct="1">
              <a:lnSpc>
                <a:spcPct val="110003"/>
              </a:lnSpc>
              <a:spcBef>
                <a:spcPts val="0"/>
              </a:spcBef>
              <a:spcAft>
                <a:spcPts val="0"/>
              </a:spcAft>
              <a:buClr>
                <a:srgbClr val="000000"/>
              </a:buClr>
              <a:buSzPts val="1550"/>
              <a:buFont typeface="Arial"/>
              <a:buNone/>
              <a:tabLst/>
              <a:defRPr/>
            </a:pPr>
            <a: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t>TRUST</a:t>
            </a:r>
            <a:endParaRPr kumimoji="0" sz="11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7" name="Google Shape;989;p88">
            <a:extLst>
              <a:ext uri="{FF2B5EF4-FFF2-40B4-BE49-F238E27FC236}">
                <a16:creationId xmlns:a16="http://schemas.microsoft.com/office/drawing/2014/main" id="{C32B6354-77ED-2632-6302-9942728A86FE}"/>
              </a:ext>
            </a:extLst>
          </p:cNvPr>
          <p:cNvSpPr txBox="1"/>
          <p:nvPr/>
        </p:nvSpPr>
        <p:spPr>
          <a:xfrm>
            <a:off x="4125158" y="1634813"/>
            <a:ext cx="868716" cy="389337"/>
          </a:xfrm>
          <a:prstGeom prst="rect">
            <a:avLst/>
          </a:prstGeom>
          <a:noFill/>
          <a:ln>
            <a:noFill/>
          </a:ln>
        </p:spPr>
        <p:txBody>
          <a:bodyPr spcFirstLastPara="1" wrap="square" lIns="0" tIns="0" rIns="0" bIns="0" anchor="ctr" anchorCtr="0">
            <a:spAutoFit/>
          </a:bodyPr>
          <a:lstStyle/>
          <a:p>
            <a:pPr marL="0" marR="0" lvl="0" indent="0" algn="ctr" defTabSz="914378" rtl="0" eaLnBrk="1" fontAlgn="auto" latinLnBrk="0" hangingPunct="1">
              <a:lnSpc>
                <a:spcPct val="110003"/>
              </a:lnSpc>
              <a:spcBef>
                <a:spcPts val="0"/>
              </a:spcBef>
              <a:spcAft>
                <a:spcPts val="0"/>
              </a:spcAft>
              <a:buClr>
                <a:srgbClr val="000000"/>
              </a:buClr>
              <a:buSzPts val="1550"/>
              <a:buFont typeface="Arial"/>
              <a:buNone/>
              <a:tabLst/>
              <a:defRPr/>
            </a:pPr>
            <a: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t>INSTANCE</a:t>
            </a:r>
            <a:b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br>
            <a: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t>TRUST</a:t>
            </a:r>
            <a:endParaRPr kumimoji="0" sz="11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94;p88">
            <a:extLst>
              <a:ext uri="{FF2B5EF4-FFF2-40B4-BE49-F238E27FC236}">
                <a16:creationId xmlns:a16="http://schemas.microsoft.com/office/drawing/2014/main" id="{0A50AEF5-74CB-970B-1B5A-FE31AA74AE71}"/>
              </a:ext>
            </a:extLst>
          </p:cNvPr>
          <p:cNvSpPr txBox="1"/>
          <p:nvPr/>
        </p:nvSpPr>
        <p:spPr>
          <a:xfrm>
            <a:off x="5091597" y="1625667"/>
            <a:ext cx="868716" cy="389337"/>
          </a:xfrm>
          <a:prstGeom prst="rect">
            <a:avLst/>
          </a:prstGeom>
          <a:noFill/>
          <a:ln>
            <a:noFill/>
          </a:ln>
        </p:spPr>
        <p:txBody>
          <a:bodyPr spcFirstLastPara="1" wrap="square" lIns="0" tIns="0" rIns="0" bIns="0" anchor="ctr" anchorCtr="0">
            <a:spAutoFit/>
          </a:bodyPr>
          <a:lstStyle/>
          <a:p>
            <a:pPr marL="0" marR="0" lvl="0" indent="0" algn="ctr" defTabSz="914378" rtl="0" eaLnBrk="1" fontAlgn="auto" latinLnBrk="0" hangingPunct="1">
              <a:lnSpc>
                <a:spcPct val="110003"/>
              </a:lnSpc>
              <a:spcBef>
                <a:spcPts val="0"/>
              </a:spcBef>
              <a:spcAft>
                <a:spcPts val="0"/>
              </a:spcAft>
              <a:buClr>
                <a:srgbClr val="000000"/>
              </a:buClr>
              <a:buSzPts val="1550"/>
              <a:buFont typeface="Arial"/>
              <a:buNone/>
              <a:tabLst/>
              <a:defRPr/>
            </a:pPr>
            <a: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t>ACTIVITY</a:t>
            </a:r>
            <a:b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br>
            <a: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t>TRUST</a:t>
            </a:r>
            <a:endParaRPr kumimoji="0" sz="11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9" name="Google Shape;998;p88">
            <a:extLst>
              <a:ext uri="{FF2B5EF4-FFF2-40B4-BE49-F238E27FC236}">
                <a16:creationId xmlns:a16="http://schemas.microsoft.com/office/drawing/2014/main" id="{7CFD37AB-B906-6977-0544-F7F46B96726B}"/>
              </a:ext>
            </a:extLst>
          </p:cNvPr>
          <p:cNvSpPr txBox="1"/>
          <p:nvPr/>
        </p:nvSpPr>
        <p:spPr>
          <a:xfrm>
            <a:off x="6064803" y="1625667"/>
            <a:ext cx="868715" cy="389337"/>
          </a:xfrm>
          <a:prstGeom prst="rect">
            <a:avLst/>
          </a:prstGeom>
          <a:noFill/>
          <a:ln>
            <a:noFill/>
          </a:ln>
        </p:spPr>
        <p:txBody>
          <a:bodyPr spcFirstLastPara="1" wrap="square" lIns="0" tIns="0" rIns="0" bIns="0" anchor="ctr" anchorCtr="0">
            <a:spAutoFit/>
          </a:bodyPr>
          <a:lstStyle/>
          <a:p>
            <a:pPr marL="0" marR="0" lvl="0" indent="0" algn="ctr" defTabSz="914378" rtl="0" eaLnBrk="1" fontAlgn="auto" latinLnBrk="0" hangingPunct="1">
              <a:lnSpc>
                <a:spcPct val="110003"/>
              </a:lnSpc>
              <a:spcBef>
                <a:spcPts val="0"/>
              </a:spcBef>
              <a:spcAft>
                <a:spcPts val="0"/>
              </a:spcAft>
              <a:buClr>
                <a:srgbClr val="000000"/>
              </a:buClr>
              <a:buSzPts val="1550"/>
              <a:buFont typeface="Arial"/>
              <a:buNone/>
              <a:tabLst/>
              <a:defRPr/>
            </a:pPr>
            <a: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t>BEHAVIOR</a:t>
            </a:r>
            <a:b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br>
            <a: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t>TRUST</a:t>
            </a:r>
            <a:endParaRPr kumimoji="0" sz="11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0" name="Google Shape;1002;p88">
            <a:extLst>
              <a:ext uri="{FF2B5EF4-FFF2-40B4-BE49-F238E27FC236}">
                <a16:creationId xmlns:a16="http://schemas.microsoft.com/office/drawing/2014/main" id="{AB85F6BD-DE9D-F0FA-0282-36289B7AF624}"/>
              </a:ext>
            </a:extLst>
          </p:cNvPr>
          <p:cNvSpPr txBox="1"/>
          <p:nvPr/>
        </p:nvSpPr>
        <p:spPr>
          <a:xfrm>
            <a:off x="7021065" y="1643272"/>
            <a:ext cx="868716" cy="389337"/>
          </a:xfrm>
          <a:prstGeom prst="rect">
            <a:avLst/>
          </a:prstGeom>
          <a:noFill/>
          <a:ln>
            <a:noFill/>
          </a:ln>
        </p:spPr>
        <p:txBody>
          <a:bodyPr spcFirstLastPara="1" wrap="square" lIns="0" tIns="0" rIns="0" bIns="0" anchor="ctr" anchorCtr="0">
            <a:spAutoFit/>
          </a:bodyPr>
          <a:lstStyle/>
          <a:p>
            <a:pPr marL="0" marR="0" lvl="0" indent="0" algn="ctr" defTabSz="914378" rtl="0" eaLnBrk="1" fontAlgn="auto" latinLnBrk="0" hangingPunct="1">
              <a:lnSpc>
                <a:spcPct val="110003"/>
              </a:lnSpc>
              <a:spcBef>
                <a:spcPts val="0"/>
              </a:spcBef>
              <a:spcAft>
                <a:spcPts val="0"/>
              </a:spcAft>
              <a:buClr>
                <a:srgbClr val="000000"/>
              </a:buClr>
              <a:buSzPts val="1550"/>
              <a:buFont typeface="Arial"/>
              <a:buNone/>
              <a:tabLst/>
              <a:defRPr/>
            </a:pPr>
            <a: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t>DATA</a:t>
            </a:r>
            <a:b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br>
            <a: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t>TRUST</a:t>
            </a:r>
            <a:endParaRPr kumimoji="0" sz="11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1" name="Google Shape;984;p88">
            <a:extLst>
              <a:ext uri="{FF2B5EF4-FFF2-40B4-BE49-F238E27FC236}">
                <a16:creationId xmlns:a16="http://schemas.microsoft.com/office/drawing/2014/main" id="{46022918-22A9-534D-9D5E-19357FFEFB7B}"/>
              </a:ext>
            </a:extLst>
          </p:cNvPr>
          <p:cNvSpPr txBox="1"/>
          <p:nvPr/>
        </p:nvSpPr>
        <p:spPr>
          <a:xfrm>
            <a:off x="2165322" y="1625667"/>
            <a:ext cx="868716" cy="389337"/>
          </a:xfrm>
          <a:prstGeom prst="rect">
            <a:avLst/>
          </a:prstGeom>
          <a:noFill/>
          <a:ln>
            <a:noFill/>
          </a:ln>
        </p:spPr>
        <p:txBody>
          <a:bodyPr spcFirstLastPara="1" wrap="square" lIns="0" tIns="0" rIns="0" bIns="0" anchor="ctr" anchorCtr="0">
            <a:spAutoFit/>
          </a:bodyPr>
          <a:lstStyle/>
          <a:p>
            <a:pPr marL="0" marR="0" lvl="0" indent="0" algn="ctr" defTabSz="914378" rtl="0" eaLnBrk="1" fontAlgn="auto" latinLnBrk="0" hangingPunct="1">
              <a:lnSpc>
                <a:spcPct val="110003"/>
              </a:lnSpc>
              <a:spcBef>
                <a:spcPts val="0"/>
              </a:spcBef>
              <a:spcAft>
                <a:spcPts val="0"/>
              </a:spcAft>
              <a:buClr>
                <a:srgbClr val="000000"/>
              </a:buClr>
              <a:buSzPts val="1550"/>
              <a:buFont typeface="Arial"/>
              <a:buNone/>
              <a:tabLst/>
              <a:defRPr/>
            </a:pPr>
            <a: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t>LOCATION</a:t>
            </a:r>
            <a:b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br>
            <a: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t>TRUST</a:t>
            </a:r>
            <a:endParaRPr kumimoji="0" lang="en-US" sz="11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2" name="Google Shape;984;p88">
            <a:extLst>
              <a:ext uri="{FF2B5EF4-FFF2-40B4-BE49-F238E27FC236}">
                <a16:creationId xmlns:a16="http://schemas.microsoft.com/office/drawing/2014/main" id="{A05F37D8-CF46-4802-436C-75D75B78B48A}"/>
              </a:ext>
            </a:extLst>
          </p:cNvPr>
          <p:cNvSpPr txBox="1"/>
          <p:nvPr/>
        </p:nvSpPr>
        <p:spPr>
          <a:xfrm>
            <a:off x="1217891" y="1625667"/>
            <a:ext cx="868716" cy="389337"/>
          </a:xfrm>
          <a:prstGeom prst="rect">
            <a:avLst/>
          </a:prstGeom>
          <a:noFill/>
          <a:ln>
            <a:noFill/>
          </a:ln>
        </p:spPr>
        <p:txBody>
          <a:bodyPr spcFirstLastPara="1" wrap="square" lIns="0" tIns="0" rIns="0" bIns="0" anchor="ctr" anchorCtr="0">
            <a:spAutoFit/>
          </a:bodyPr>
          <a:lstStyle/>
          <a:p>
            <a:pPr marL="0" marR="0" lvl="0" indent="0" algn="ctr" defTabSz="914378" rtl="0" eaLnBrk="1" fontAlgn="auto" latinLnBrk="0" hangingPunct="1">
              <a:lnSpc>
                <a:spcPct val="110003"/>
              </a:lnSpc>
              <a:spcBef>
                <a:spcPts val="0"/>
              </a:spcBef>
              <a:spcAft>
                <a:spcPts val="0"/>
              </a:spcAft>
              <a:buClr>
                <a:srgbClr val="000000"/>
              </a:buClr>
              <a:buSzPts val="1550"/>
              <a:buFont typeface="Arial"/>
              <a:buNone/>
              <a:tabLst/>
              <a:defRPr/>
            </a:pPr>
            <a: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t>DEVICE</a:t>
            </a:r>
            <a:b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br>
            <a: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t>TRUST</a:t>
            </a:r>
            <a:endParaRPr kumimoji="0" lang="en-US" sz="11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6" name="Google Shape;983;p88">
            <a:extLst>
              <a:ext uri="{FF2B5EF4-FFF2-40B4-BE49-F238E27FC236}">
                <a16:creationId xmlns:a16="http://schemas.microsoft.com/office/drawing/2014/main" id="{BAA82395-92F9-4F43-0A31-E0D8A08F416B}"/>
              </a:ext>
            </a:extLst>
          </p:cNvPr>
          <p:cNvSpPr/>
          <p:nvPr/>
        </p:nvSpPr>
        <p:spPr>
          <a:xfrm>
            <a:off x="247386" y="1304234"/>
            <a:ext cx="868387" cy="989160"/>
          </a:xfrm>
          <a:custGeom>
            <a:avLst/>
            <a:gdLst/>
            <a:ahLst/>
            <a:cxnLst/>
            <a:rect l="l" t="t" r="r" b="b"/>
            <a:pathLst>
              <a:path w="1029660" h="1048834" extrusionOk="0">
                <a:moveTo>
                  <a:pt x="905200" y="1048834"/>
                </a:moveTo>
                <a:lnTo>
                  <a:pt x="124460" y="1048834"/>
                </a:lnTo>
                <a:cubicBezTo>
                  <a:pt x="55880" y="1048834"/>
                  <a:pt x="0" y="992954"/>
                  <a:pt x="0" y="924374"/>
                </a:cubicBezTo>
                <a:lnTo>
                  <a:pt x="0" y="124460"/>
                </a:lnTo>
                <a:cubicBezTo>
                  <a:pt x="0" y="55880"/>
                  <a:pt x="55880" y="0"/>
                  <a:pt x="124460" y="0"/>
                </a:cubicBezTo>
                <a:lnTo>
                  <a:pt x="905200" y="0"/>
                </a:lnTo>
                <a:cubicBezTo>
                  <a:pt x="973780" y="0"/>
                  <a:pt x="1029660" y="55880"/>
                  <a:pt x="1029660" y="124460"/>
                </a:cubicBezTo>
                <a:lnTo>
                  <a:pt x="1029660" y="924374"/>
                </a:lnTo>
                <a:cubicBezTo>
                  <a:pt x="1029660" y="992954"/>
                  <a:pt x="973780" y="1048834"/>
                  <a:pt x="905200" y="1048834"/>
                </a:cubicBezTo>
                <a:close/>
              </a:path>
            </a:pathLst>
          </a:custGeom>
          <a:solidFill>
            <a:schemeClr val="accent2"/>
          </a:solidFill>
          <a:ln>
            <a:noFill/>
          </a:ln>
        </p:spPr>
        <p:txBody>
          <a:bodyPr spcFirstLastPara="1" wrap="square" lIns="45700" tIns="45700" rIns="45700" bIns="45700"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Pts val="700"/>
              <a:buFont typeface="Arial"/>
              <a:buNone/>
              <a:tabLst/>
              <a:defRPr/>
            </a:pPr>
            <a:endParaRPr kumimoji="0" sz="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7" name="Rectangle 986">
            <a:extLst>
              <a:ext uri="{FF2B5EF4-FFF2-40B4-BE49-F238E27FC236}">
                <a16:creationId xmlns:a16="http://schemas.microsoft.com/office/drawing/2014/main" id="{2FC41B7A-12EF-C371-FFCB-EA169F364B08}"/>
              </a:ext>
            </a:extLst>
          </p:cNvPr>
          <p:cNvSpPr/>
          <p:nvPr/>
        </p:nvSpPr>
        <p:spPr>
          <a:xfrm>
            <a:off x="239113" y="1216398"/>
            <a:ext cx="886930" cy="92947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AU" sz="1600" b="0" i="0" u="none" strike="noStrike" kern="0" cap="none" spc="0" normalizeH="0" baseline="0" noProof="0">
              <a:ln>
                <a:noFill/>
              </a:ln>
              <a:solidFill>
                <a:srgbClr val="DBF9FE"/>
              </a:solidFill>
              <a:effectLst/>
              <a:uLnTx/>
              <a:uFillTx/>
              <a:latin typeface="Arial"/>
              <a:ea typeface="+mn-ea"/>
              <a:cs typeface="+mn-cs"/>
              <a:sym typeface="Arial"/>
            </a:endParaRPr>
          </a:p>
        </p:txBody>
      </p:sp>
      <p:sp>
        <p:nvSpPr>
          <p:cNvPr id="991" name="Google Shape;984;p88">
            <a:extLst>
              <a:ext uri="{FF2B5EF4-FFF2-40B4-BE49-F238E27FC236}">
                <a16:creationId xmlns:a16="http://schemas.microsoft.com/office/drawing/2014/main" id="{860D8AB2-7894-62A6-C0F2-7636B0BED709}"/>
              </a:ext>
            </a:extLst>
          </p:cNvPr>
          <p:cNvSpPr txBox="1"/>
          <p:nvPr/>
        </p:nvSpPr>
        <p:spPr>
          <a:xfrm>
            <a:off x="261220" y="1625667"/>
            <a:ext cx="851824" cy="389337"/>
          </a:xfrm>
          <a:prstGeom prst="rect">
            <a:avLst/>
          </a:prstGeom>
          <a:noFill/>
          <a:ln>
            <a:noFill/>
          </a:ln>
        </p:spPr>
        <p:txBody>
          <a:bodyPr spcFirstLastPara="1" wrap="square" lIns="0" tIns="0" rIns="0" bIns="0" anchor="ctr" anchorCtr="0">
            <a:spAutoFit/>
          </a:bodyPr>
          <a:lstStyle/>
          <a:p>
            <a:pPr marL="0" marR="0" lvl="0" indent="0" algn="ctr" defTabSz="914378" rtl="0" eaLnBrk="1" fontAlgn="auto" latinLnBrk="0" hangingPunct="1">
              <a:lnSpc>
                <a:spcPct val="110003"/>
              </a:lnSpc>
              <a:spcBef>
                <a:spcPts val="0"/>
              </a:spcBef>
              <a:spcAft>
                <a:spcPts val="0"/>
              </a:spcAft>
              <a:buClr>
                <a:srgbClr val="000000"/>
              </a:buClr>
              <a:buSzPts val="1550"/>
              <a:buFont typeface="Arial"/>
              <a:buNone/>
              <a:tabLst/>
              <a:defRPr/>
            </a:pPr>
            <a: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t>IDENTITY</a:t>
            </a:r>
            <a:br>
              <a:rPr kumimoji="0" lang="en-US" sz="1150" b="1" i="0" u="none" strike="noStrike" kern="0" cap="none" spc="0" normalizeH="0" baseline="0" noProof="0">
                <a:ln>
                  <a:noFill/>
                </a:ln>
                <a:solidFill>
                  <a:srgbClr val="000000"/>
                </a:solidFill>
                <a:effectLst/>
                <a:uLnTx/>
                <a:uFillTx/>
                <a:latin typeface="Arial"/>
                <a:ea typeface="Montserrat"/>
                <a:cs typeface="Montserrat"/>
                <a:sym typeface="Arial"/>
              </a:rPr>
            </a:br>
            <a:r>
              <a:rPr kumimoji="0" lang="en-US" sz="1150" b="1" i="0" u="none" strike="noStrike" kern="0" cap="none" spc="0" normalizeH="0" baseline="0" noProof="0">
                <a:ln>
                  <a:noFill/>
                </a:ln>
                <a:solidFill>
                  <a:srgbClr val="FFFFFF"/>
                </a:solidFill>
                <a:effectLst/>
                <a:uLnTx/>
                <a:uFillTx/>
                <a:latin typeface="Arial"/>
                <a:ea typeface="Montserrat"/>
                <a:cs typeface="Montserrat"/>
                <a:sym typeface="Montserrat"/>
              </a:rPr>
              <a:t>TRUST</a:t>
            </a:r>
            <a:endParaRPr kumimoji="0" lang="en-US" sz="11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2" name="Google Shape;985;p88">
            <a:extLst>
              <a:ext uri="{FF2B5EF4-FFF2-40B4-BE49-F238E27FC236}">
                <a16:creationId xmlns:a16="http://schemas.microsoft.com/office/drawing/2014/main" id="{CFA2072F-9D93-3416-869C-9E66A096A595}"/>
              </a:ext>
            </a:extLst>
          </p:cNvPr>
          <p:cNvSpPr txBox="1"/>
          <p:nvPr/>
        </p:nvSpPr>
        <p:spPr>
          <a:xfrm>
            <a:off x="2176122" y="2358584"/>
            <a:ext cx="868285" cy="177741"/>
          </a:xfrm>
          <a:prstGeom prst="rect">
            <a:avLst/>
          </a:prstGeom>
          <a:noFill/>
          <a:ln>
            <a:noFill/>
          </a:ln>
        </p:spPr>
        <p:txBody>
          <a:bodyPr spcFirstLastPara="1" wrap="square" lIns="0" tIns="0" rIns="0" bIns="0" anchor="t" anchorCtr="0">
            <a:spAutoFit/>
          </a:bodyPr>
          <a:lstStyle/>
          <a:p>
            <a:pPr marL="0" marR="0" lvl="0" indent="0" algn="ctr" defTabSz="914378" rtl="0" eaLnBrk="1" fontAlgn="auto" latinLnBrk="0" hangingPunct="1">
              <a:lnSpc>
                <a:spcPct val="110004"/>
              </a:lnSpc>
              <a:spcBef>
                <a:spcPts val="0"/>
              </a:spcBef>
              <a:spcAft>
                <a:spcPts val="0"/>
              </a:spcAft>
              <a:buClr>
                <a:srgbClr val="000000"/>
              </a:buClr>
              <a:buSzPts val="1150"/>
              <a:buFont typeface="Arial"/>
              <a:buNone/>
              <a:tabLst/>
              <a:defRPr/>
            </a:pPr>
            <a:r>
              <a:rPr kumimoji="0" lang="en-US" sz="1050" b="0" i="0" u="none" strike="noStrike" kern="0" cap="none" spc="0" normalizeH="0" baseline="0" noProof="0">
                <a:ln>
                  <a:noFill/>
                </a:ln>
                <a:solidFill>
                  <a:srgbClr val="081A59"/>
                </a:solidFill>
                <a:effectLst/>
                <a:uLnTx/>
                <a:uFillTx/>
                <a:latin typeface="Arial" panose="020B0604020202020204" pitchFamily="34" charset="0"/>
                <a:ea typeface="Montserrat"/>
                <a:cs typeface="Arial" panose="020B0604020202020204" pitchFamily="34" charset="0"/>
                <a:sym typeface="Montserrat"/>
              </a:rPr>
              <a:t>Home Office</a:t>
            </a:r>
            <a:endParaRPr kumimoji="0" lang="en-US" sz="400" b="0" i="0" u="none" strike="noStrike" kern="0" cap="none" spc="0" normalizeH="0" baseline="0" noProof="0">
              <a:ln>
                <a:noFill/>
              </a:ln>
              <a:solidFill>
                <a:srgbClr val="081A59"/>
              </a:solidFill>
              <a:effectLst/>
              <a:uLnTx/>
              <a:uFillTx/>
              <a:latin typeface="Arial" panose="020B0604020202020204" pitchFamily="34" charset="0"/>
              <a:ea typeface="+mn-ea"/>
              <a:cs typeface="Arial" panose="020B0604020202020204" pitchFamily="34" charset="0"/>
              <a:sym typeface="Arial"/>
            </a:endParaRPr>
          </a:p>
        </p:txBody>
      </p:sp>
      <p:sp>
        <p:nvSpPr>
          <p:cNvPr id="996" name="Google Shape;990;p88">
            <a:extLst>
              <a:ext uri="{FF2B5EF4-FFF2-40B4-BE49-F238E27FC236}">
                <a16:creationId xmlns:a16="http://schemas.microsoft.com/office/drawing/2014/main" id="{369EB11A-E973-A54E-102F-CC2DC0783915}"/>
              </a:ext>
            </a:extLst>
          </p:cNvPr>
          <p:cNvSpPr txBox="1"/>
          <p:nvPr/>
        </p:nvSpPr>
        <p:spPr>
          <a:xfrm>
            <a:off x="3137517" y="2353712"/>
            <a:ext cx="886930" cy="177741"/>
          </a:xfrm>
          <a:prstGeom prst="rect">
            <a:avLst/>
          </a:prstGeom>
          <a:noFill/>
          <a:ln>
            <a:noFill/>
          </a:ln>
        </p:spPr>
        <p:txBody>
          <a:bodyPr spcFirstLastPara="1" wrap="square" lIns="0" tIns="0" rIns="0" bIns="0" anchor="t" anchorCtr="0">
            <a:spAutoFit/>
          </a:bodyPr>
          <a:lstStyle/>
          <a:p>
            <a:pPr marL="0" marR="0" lvl="0" indent="0" algn="ctr" defTabSz="914378" rtl="0" eaLnBrk="1" fontAlgn="auto" latinLnBrk="0" hangingPunct="1">
              <a:lnSpc>
                <a:spcPct val="110004"/>
              </a:lnSpc>
              <a:spcBef>
                <a:spcPts val="0"/>
              </a:spcBef>
              <a:spcAft>
                <a:spcPts val="0"/>
              </a:spcAft>
              <a:buClr>
                <a:srgbClr val="000000"/>
              </a:buClr>
              <a:buSzPts val="1150"/>
              <a:buFont typeface="Arial"/>
              <a:buNone/>
              <a:tabLst/>
              <a:defRPr/>
            </a:pPr>
            <a:r>
              <a:rPr kumimoji="0" lang="en-US" sz="1050" b="0" i="0" u="none" strike="noStrike" kern="0" cap="none" spc="0" normalizeH="0" baseline="0" noProof="0">
                <a:ln>
                  <a:noFill/>
                </a:ln>
                <a:solidFill>
                  <a:srgbClr val="081A59"/>
                </a:solidFill>
                <a:effectLst/>
                <a:uLnTx/>
                <a:uFillTx/>
                <a:latin typeface="Arial" panose="020B0604020202020204" pitchFamily="34" charset="0"/>
                <a:ea typeface="+mn-ea"/>
                <a:cs typeface="Arial" panose="020B0604020202020204" pitchFamily="34" charset="0"/>
                <a:sym typeface="Montserrat"/>
              </a:rPr>
              <a:t>OneDrive</a:t>
            </a:r>
            <a:endParaRPr kumimoji="0" lang="en-US" sz="400" b="0" i="0" u="none" strike="noStrike" kern="0" cap="none" spc="0" normalizeH="0" baseline="0" noProof="0">
              <a:ln>
                <a:noFill/>
              </a:ln>
              <a:solidFill>
                <a:srgbClr val="081A59"/>
              </a:solidFill>
              <a:effectLst/>
              <a:uLnTx/>
              <a:uFillTx/>
              <a:latin typeface="Arial" panose="020B0604020202020204" pitchFamily="34" charset="0"/>
              <a:ea typeface="+mn-ea"/>
              <a:cs typeface="Arial" panose="020B0604020202020204" pitchFamily="34" charset="0"/>
              <a:sym typeface="Arial"/>
            </a:endParaRPr>
          </a:p>
        </p:txBody>
      </p:sp>
      <p:sp>
        <p:nvSpPr>
          <p:cNvPr id="1000" name="Google Shape;995;p88">
            <a:extLst>
              <a:ext uri="{FF2B5EF4-FFF2-40B4-BE49-F238E27FC236}">
                <a16:creationId xmlns:a16="http://schemas.microsoft.com/office/drawing/2014/main" id="{1E500DED-7EA8-C5A2-C06B-0074C0AA12CF}"/>
              </a:ext>
            </a:extLst>
          </p:cNvPr>
          <p:cNvSpPr txBox="1"/>
          <p:nvPr/>
        </p:nvSpPr>
        <p:spPr>
          <a:xfrm>
            <a:off x="4084099" y="2358584"/>
            <a:ext cx="961086" cy="355482"/>
          </a:xfrm>
          <a:prstGeom prst="rect">
            <a:avLst/>
          </a:prstGeom>
          <a:noFill/>
          <a:ln>
            <a:noFill/>
          </a:ln>
        </p:spPr>
        <p:txBody>
          <a:bodyPr spcFirstLastPara="1" wrap="square" lIns="0" tIns="0" rIns="0" bIns="0" anchor="t" anchorCtr="0">
            <a:spAutoFit/>
          </a:bodyPr>
          <a:lstStyle/>
          <a:p>
            <a:pPr marL="0" marR="0" lvl="0" indent="0" algn="ctr" defTabSz="914378" rtl="0" eaLnBrk="1" fontAlgn="auto" latinLnBrk="0" hangingPunct="1">
              <a:lnSpc>
                <a:spcPct val="110004"/>
              </a:lnSpc>
              <a:spcBef>
                <a:spcPts val="0"/>
              </a:spcBef>
              <a:spcAft>
                <a:spcPts val="0"/>
              </a:spcAft>
              <a:buClr>
                <a:srgbClr val="000000"/>
              </a:buClr>
              <a:buSzPts val="1150"/>
              <a:buFont typeface="Arial"/>
              <a:buNone/>
              <a:tabLst/>
              <a:defRPr/>
            </a:pPr>
            <a:r>
              <a:rPr kumimoji="0" lang="en-US" sz="1050" b="0" i="0" u="none" strike="noStrike" kern="0" cap="none" spc="0" normalizeH="0" baseline="0" noProof="0">
                <a:ln>
                  <a:noFill/>
                </a:ln>
                <a:solidFill>
                  <a:srgbClr val="081A59"/>
                </a:solidFill>
                <a:effectLst/>
                <a:uLnTx/>
                <a:uFillTx/>
                <a:latin typeface="Arial"/>
                <a:ea typeface="Montserrat"/>
                <a:cs typeface="Arial"/>
                <a:sym typeface="Montserrat"/>
              </a:rPr>
              <a:t>Personal Instance</a:t>
            </a:r>
            <a:endParaRPr kumimoji="0" lang="en-US" sz="400" b="0" i="0" u="none" strike="noStrike" kern="0" cap="none" spc="0" normalizeH="0" baseline="0" noProof="0">
              <a:ln>
                <a:noFill/>
              </a:ln>
              <a:solidFill>
                <a:srgbClr val="081A59"/>
              </a:solidFill>
              <a:effectLst/>
              <a:uLnTx/>
              <a:uFillTx/>
              <a:latin typeface="Arial"/>
              <a:ea typeface="+mn-ea"/>
              <a:cs typeface="Arial"/>
              <a:sym typeface="Arial"/>
            </a:endParaRPr>
          </a:p>
        </p:txBody>
      </p:sp>
      <p:sp>
        <p:nvSpPr>
          <p:cNvPr id="1004" name="Google Shape;999;p88">
            <a:extLst>
              <a:ext uri="{FF2B5EF4-FFF2-40B4-BE49-F238E27FC236}">
                <a16:creationId xmlns:a16="http://schemas.microsoft.com/office/drawing/2014/main" id="{E39C41DF-01CE-F308-CBF6-00877E650913}"/>
              </a:ext>
            </a:extLst>
          </p:cNvPr>
          <p:cNvSpPr txBox="1"/>
          <p:nvPr/>
        </p:nvSpPr>
        <p:spPr>
          <a:xfrm>
            <a:off x="5129809" y="2358584"/>
            <a:ext cx="784931" cy="177741"/>
          </a:xfrm>
          <a:prstGeom prst="rect">
            <a:avLst/>
          </a:prstGeom>
          <a:noFill/>
          <a:ln>
            <a:noFill/>
          </a:ln>
        </p:spPr>
        <p:txBody>
          <a:bodyPr spcFirstLastPara="1" wrap="square" lIns="0" tIns="0" rIns="0" bIns="0" anchor="t" anchorCtr="0">
            <a:spAutoFit/>
          </a:bodyPr>
          <a:lstStyle/>
          <a:p>
            <a:pPr marL="0" marR="0" lvl="0" indent="0" algn="ctr" defTabSz="914378" rtl="0" eaLnBrk="1" fontAlgn="auto" latinLnBrk="0" hangingPunct="1">
              <a:lnSpc>
                <a:spcPct val="110004"/>
              </a:lnSpc>
              <a:spcBef>
                <a:spcPts val="0"/>
              </a:spcBef>
              <a:spcAft>
                <a:spcPts val="0"/>
              </a:spcAft>
              <a:buClr>
                <a:srgbClr val="000000"/>
              </a:buClr>
              <a:buSzPts val="1150"/>
              <a:buFont typeface="Arial"/>
              <a:buNone/>
              <a:tabLst/>
              <a:defRPr/>
            </a:pPr>
            <a:r>
              <a:rPr kumimoji="0" lang="en-US" sz="1050" b="0" i="0" u="none" strike="noStrike" kern="0" cap="none" spc="0" normalizeH="0" baseline="0" noProof="0">
                <a:ln>
                  <a:noFill/>
                </a:ln>
                <a:solidFill>
                  <a:srgbClr val="081A59"/>
                </a:solidFill>
                <a:effectLst/>
                <a:uLnTx/>
                <a:uFillTx/>
                <a:latin typeface="Arial" panose="020B0604020202020204" pitchFamily="34" charset="0"/>
                <a:ea typeface="+mn-ea"/>
                <a:cs typeface="Arial" panose="020B0604020202020204" pitchFamily="34" charset="0"/>
                <a:sym typeface="Montserrat"/>
              </a:rPr>
              <a:t>Upload</a:t>
            </a:r>
            <a:endParaRPr kumimoji="0" lang="en-US" sz="400" b="0" i="0" u="none" strike="noStrike" kern="0" cap="none" spc="0" normalizeH="0" baseline="0" noProof="0">
              <a:ln>
                <a:noFill/>
              </a:ln>
              <a:solidFill>
                <a:srgbClr val="081A59"/>
              </a:solidFill>
              <a:effectLst/>
              <a:uLnTx/>
              <a:uFillTx/>
              <a:latin typeface="Arial" panose="020B0604020202020204" pitchFamily="34" charset="0"/>
              <a:ea typeface="+mn-ea"/>
              <a:cs typeface="Arial" panose="020B0604020202020204" pitchFamily="34" charset="0"/>
              <a:sym typeface="Arial"/>
            </a:endParaRPr>
          </a:p>
        </p:txBody>
      </p:sp>
      <p:sp>
        <p:nvSpPr>
          <p:cNvPr id="1005" name="Google Shape;1003;p88">
            <a:extLst>
              <a:ext uri="{FF2B5EF4-FFF2-40B4-BE49-F238E27FC236}">
                <a16:creationId xmlns:a16="http://schemas.microsoft.com/office/drawing/2014/main" id="{58CCA6C2-D396-475A-CE80-E9791F78DC9F}"/>
              </a:ext>
            </a:extLst>
          </p:cNvPr>
          <p:cNvSpPr txBox="1"/>
          <p:nvPr/>
        </p:nvSpPr>
        <p:spPr>
          <a:xfrm>
            <a:off x="6975428" y="2358584"/>
            <a:ext cx="961086" cy="355482"/>
          </a:xfrm>
          <a:prstGeom prst="rect">
            <a:avLst/>
          </a:prstGeom>
          <a:noFill/>
          <a:ln>
            <a:noFill/>
          </a:ln>
        </p:spPr>
        <p:txBody>
          <a:bodyPr spcFirstLastPara="1" wrap="square" lIns="0" tIns="0" rIns="0" bIns="0" anchor="t" anchorCtr="0">
            <a:spAutoFit/>
          </a:bodyPr>
          <a:lstStyle/>
          <a:p>
            <a:pPr marL="0" marR="0" lvl="0" indent="0" algn="ctr" defTabSz="914378" rtl="0" eaLnBrk="1" fontAlgn="auto" latinLnBrk="0" hangingPunct="1">
              <a:lnSpc>
                <a:spcPct val="110004"/>
              </a:lnSpc>
              <a:spcBef>
                <a:spcPts val="0"/>
              </a:spcBef>
              <a:spcAft>
                <a:spcPts val="0"/>
              </a:spcAft>
              <a:buClr>
                <a:srgbClr val="000000"/>
              </a:buClr>
              <a:buSzPts val="1150"/>
              <a:buFont typeface="Arial"/>
              <a:buNone/>
              <a:tabLst/>
              <a:defRPr/>
            </a:pPr>
            <a:r>
              <a:rPr kumimoji="0" lang="en-US" sz="1050" b="0" i="0" u="none" strike="noStrike" kern="0" cap="none" spc="0" normalizeH="0" baseline="0" noProof="0">
                <a:ln>
                  <a:noFill/>
                </a:ln>
                <a:solidFill>
                  <a:srgbClr val="081A59"/>
                </a:solidFill>
                <a:effectLst/>
                <a:uLnTx/>
                <a:uFillTx/>
                <a:latin typeface="Arial" panose="020B0604020202020204" pitchFamily="34" charset="0"/>
                <a:ea typeface="Montserrat"/>
                <a:cs typeface="Arial" panose="020B0604020202020204" pitchFamily="34" charset="0"/>
                <a:sym typeface="Montserrat"/>
              </a:rPr>
              <a:t>Company Data Confidential</a:t>
            </a:r>
            <a:endParaRPr kumimoji="0" lang="en-US" sz="400" b="0" i="0" u="none" strike="noStrike" kern="0" cap="none" spc="0" normalizeH="0" baseline="0" noProof="0">
              <a:ln>
                <a:noFill/>
              </a:ln>
              <a:solidFill>
                <a:srgbClr val="081A59"/>
              </a:solidFill>
              <a:effectLst/>
              <a:uLnTx/>
              <a:uFillTx/>
              <a:latin typeface="Arial" panose="020B0604020202020204" pitchFamily="34" charset="0"/>
              <a:ea typeface="+mn-ea"/>
              <a:cs typeface="Arial" panose="020B0604020202020204" pitchFamily="34" charset="0"/>
              <a:sym typeface="Arial"/>
            </a:endParaRPr>
          </a:p>
        </p:txBody>
      </p:sp>
      <p:sp>
        <p:nvSpPr>
          <p:cNvPr id="1006" name="Google Shape;985;p88">
            <a:extLst>
              <a:ext uri="{FF2B5EF4-FFF2-40B4-BE49-F238E27FC236}">
                <a16:creationId xmlns:a16="http://schemas.microsoft.com/office/drawing/2014/main" id="{14E46010-1CCA-0121-EBE2-D6A36EBF5C5B}"/>
              </a:ext>
            </a:extLst>
          </p:cNvPr>
          <p:cNvSpPr txBox="1"/>
          <p:nvPr/>
        </p:nvSpPr>
        <p:spPr>
          <a:xfrm>
            <a:off x="1193204" y="2358584"/>
            <a:ext cx="893403" cy="355482"/>
          </a:xfrm>
          <a:prstGeom prst="rect">
            <a:avLst/>
          </a:prstGeom>
          <a:noFill/>
          <a:ln>
            <a:noFill/>
          </a:ln>
        </p:spPr>
        <p:txBody>
          <a:bodyPr spcFirstLastPara="1" wrap="square" lIns="0" tIns="0" rIns="0" bIns="0" anchor="t" anchorCtr="0">
            <a:spAutoFit/>
          </a:bodyPr>
          <a:lstStyle/>
          <a:p>
            <a:pPr marL="0" marR="0" lvl="0" indent="0" algn="ctr" defTabSz="914378" rtl="0" eaLnBrk="1" fontAlgn="auto" latinLnBrk="0" hangingPunct="1">
              <a:lnSpc>
                <a:spcPct val="110004"/>
              </a:lnSpc>
              <a:spcBef>
                <a:spcPts val="0"/>
              </a:spcBef>
              <a:spcAft>
                <a:spcPts val="0"/>
              </a:spcAft>
              <a:buClr>
                <a:srgbClr val="000000"/>
              </a:buClr>
              <a:buSzPts val="1150"/>
              <a:buFont typeface="Arial"/>
              <a:buNone/>
              <a:tabLst/>
              <a:defRPr/>
            </a:pPr>
            <a:r>
              <a:rPr kumimoji="0" lang="en-US" sz="1050" b="0" i="0" u="none" strike="noStrike" kern="0" cap="none" spc="0" normalizeH="0" baseline="0" noProof="0">
                <a:ln>
                  <a:noFill/>
                </a:ln>
                <a:solidFill>
                  <a:srgbClr val="081A59"/>
                </a:solidFill>
                <a:effectLst/>
                <a:uLnTx/>
                <a:uFillTx/>
                <a:latin typeface="Arial" panose="020B0604020202020204" pitchFamily="34" charset="0"/>
                <a:ea typeface="Montserrat"/>
                <a:cs typeface="Arial" panose="020B0604020202020204" pitchFamily="34" charset="0"/>
                <a:sym typeface="Montserrat"/>
              </a:rPr>
              <a:t>On a Managed Device</a:t>
            </a:r>
            <a:endParaRPr kumimoji="0" lang="en-US" sz="400" b="0" i="0" u="none" strike="noStrike" kern="0" cap="none" spc="0" normalizeH="0" baseline="0" noProof="0">
              <a:ln>
                <a:noFill/>
              </a:ln>
              <a:solidFill>
                <a:srgbClr val="081A59"/>
              </a:solidFill>
              <a:effectLst/>
              <a:uLnTx/>
              <a:uFillTx/>
              <a:latin typeface="Arial" panose="020B0604020202020204" pitchFamily="34" charset="0"/>
              <a:ea typeface="+mn-ea"/>
              <a:cs typeface="Arial" panose="020B0604020202020204" pitchFamily="34" charset="0"/>
              <a:sym typeface="Arial"/>
            </a:endParaRPr>
          </a:p>
        </p:txBody>
      </p:sp>
      <p:sp>
        <p:nvSpPr>
          <p:cNvPr id="1007" name="Google Shape;985;p88">
            <a:extLst>
              <a:ext uri="{FF2B5EF4-FFF2-40B4-BE49-F238E27FC236}">
                <a16:creationId xmlns:a16="http://schemas.microsoft.com/office/drawing/2014/main" id="{F8819810-9978-F0F3-A0DA-D0B88011FE36}"/>
              </a:ext>
            </a:extLst>
          </p:cNvPr>
          <p:cNvSpPr txBox="1"/>
          <p:nvPr/>
        </p:nvSpPr>
        <p:spPr>
          <a:xfrm>
            <a:off x="241999" y="2358584"/>
            <a:ext cx="883201" cy="355482"/>
          </a:xfrm>
          <a:prstGeom prst="rect">
            <a:avLst/>
          </a:prstGeom>
          <a:noFill/>
          <a:ln>
            <a:noFill/>
          </a:ln>
        </p:spPr>
        <p:txBody>
          <a:bodyPr spcFirstLastPara="1" wrap="square" lIns="0" tIns="0" rIns="0" bIns="0" anchor="t" anchorCtr="0">
            <a:spAutoFit/>
          </a:bodyPr>
          <a:lstStyle/>
          <a:p>
            <a:pPr marL="0" marR="0" lvl="0" indent="0" algn="ctr" defTabSz="914378" rtl="0" eaLnBrk="1" fontAlgn="auto" latinLnBrk="0" hangingPunct="1">
              <a:lnSpc>
                <a:spcPct val="110004"/>
              </a:lnSpc>
              <a:spcBef>
                <a:spcPts val="0"/>
              </a:spcBef>
              <a:spcAft>
                <a:spcPts val="0"/>
              </a:spcAft>
              <a:buClr>
                <a:srgbClr val="000000"/>
              </a:buClr>
              <a:buSzPts val="1150"/>
              <a:buFont typeface="Arial"/>
              <a:buNone/>
              <a:tabLst/>
              <a:defRPr/>
            </a:pPr>
            <a:r>
              <a:rPr kumimoji="0" lang="en-US" sz="1050" b="0" i="0" u="none" strike="noStrike" kern="0" cap="none" spc="0" normalizeH="0" baseline="0" noProof="0">
                <a:ln>
                  <a:noFill/>
                </a:ln>
                <a:solidFill>
                  <a:srgbClr val="081A59"/>
                </a:solidFill>
                <a:effectLst/>
                <a:uLnTx/>
                <a:uFillTx/>
                <a:latin typeface="Arial" panose="020B0604020202020204" pitchFamily="34" charset="0"/>
                <a:ea typeface="Montserrat"/>
                <a:cs typeface="Arial" panose="020B0604020202020204" pitchFamily="34" charset="0"/>
                <a:sym typeface="Montserrat"/>
              </a:rPr>
              <a:t>John from Finance</a:t>
            </a:r>
            <a:endParaRPr kumimoji="0" lang="en-US" sz="400" b="0" i="0" u="none" strike="noStrike" kern="0" cap="none" spc="0" normalizeH="0" baseline="0" noProof="0">
              <a:ln>
                <a:noFill/>
              </a:ln>
              <a:solidFill>
                <a:srgbClr val="081A59"/>
              </a:solidFill>
              <a:effectLst/>
              <a:uLnTx/>
              <a:uFillTx/>
              <a:latin typeface="Arial" panose="020B0604020202020204" pitchFamily="34" charset="0"/>
              <a:ea typeface="+mn-ea"/>
              <a:cs typeface="Arial" panose="020B0604020202020204" pitchFamily="34" charset="0"/>
              <a:sym typeface="Arial"/>
            </a:endParaRPr>
          </a:p>
        </p:txBody>
      </p:sp>
      <p:sp>
        <p:nvSpPr>
          <p:cNvPr id="1008" name="Google Shape;1003;p88">
            <a:extLst>
              <a:ext uri="{FF2B5EF4-FFF2-40B4-BE49-F238E27FC236}">
                <a16:creationId xmlns:a16="http://schemas.microsoft.com/office/drawing/2014/main" id="{95D7FD0E-0403-CFB0-F78A-E392355F3B29}"/>
              </a:ext>
            </a:extLst>
          </p:cNvPr>
          <p:cNvSpPr txBox="1"/>
          <p:nvPr/>
        </p:nvSpPr>
        <p:spPr>
          <a:xfrm>
            <a:off x="7959673" y="2359013"/>
            <a:ext cx="961086" cy="533223"/>
          </a:xfrm>
          <a:prstGeom prst="rect">
            <a:avLst/>
          </a:prstGeom>
          <a:noFill/>
          <a:ln>
            <a:noFill/>
          </a:ln>
        </p:spPr>
        <p:txBody>
          <a:bodyPr spcFirstLastPara="1" wrap="square" lIns="0" tIns="0" rIns="0" bIns="0" anchor="t" anchorCtr="0">
            <a:spAutoFit/>
          </a:bodyPr>
          <a:lstStyle/>
          <a:p>
            <a:pPr marL="0" marR="0" lvl="0" indent="0" algn="ctr" defTabSz="914378" rtl="0" eaLnBrk="1" fontAlgn="auto" latinLnBrk="0" hangingPunct="1">
              <a:lnSpc>
                <a:spcPct val="110004"/>
              </a:lnSpc>
              <a:spcBef>
                <a:spcPts val="0"/>
              </a:spcBef>
              <a:spcAft>
                <a:spcPts val="0"/>
              </a:spcAft>
              <a:buClr>
                <a:srgbClr val="000000"/>
              </a:buClr>
              <a:buSzPts val="1150"/>
              <a:buFont typeface="Arial"/>
              <a:buNone/>
              <a:tabLst/>
              <a:defRPr/>
            </a:pPr>
            <a:r>
              <a:rPr kumimoji="0" lang="en-US" sz="1050" b="0" i="0" u="none" strike="noStrike" kern="0" cap="none" spc="0" normalizeH="0" baseline="0" noProof="0">
                <a:ln>
                  <a:noFill/>
                </a:ln>
                <a:solidFill>
                  <a:srgbClr val="081A59"/>
                </a:solidFill>
                <a:effectLst/>
                <a:uLnTx/>
                <a:uFillTx/>
                <a:latin typeface="Arial" panose="020B0604020202020204" pitchFamily="34" charset="0"/>
                <a:ea typeface="+mn-ea"/>
                <a:cs typeface="Arial" panose="020B0604020202020204" pitchFamily="34" charset="0"/>
                <a:sym typeface="Montserrat"/>
              </a:rPr>
              <a:t>Block Upload and Coach User</a:t>
            </a:r>
            <a:endParaRPr kumimoji="0" lang="en-US" sz="400" b="0" i="0" u="none" strike="noStrike" kern="0" cap="none" spc="0" normalizeH="0" baseline="0" noProof="0">
              <a:ln>
                <a:noFill/>
              </a:ln>
              <a:solidFill>
                <a:srgbClr val="081A59"/>
              </a:solidFill>
              <a:effectLst/>
              <a:uLnTx/>
              <a:uFillTx/>
              <a:latin typeface="Arial" panose="020B0604020202020204" pitchFamily="34" charset="0"/>
              <a:ea typeface="+mn-ea"/>
              <a:cs typeface="Arial" panose="020B0604020202020204" pitchFamily="34" charset="0"/>
              <a:sym typeface="Arial"/>
            </a:endParaRPr>
          </a:p>
        </p:txBody>
      </p:sp>
      <p:sp>
        <p:nvSpPr>
          <p:cNvPr id="1009" name="Google Shape;1003;p88">
            <a:extLst>
              <a:ext uri="{FF2B5EF4-FFF2-40B4-BE49-F238E27FC236}">
                <a16:creationId xmlns:a16="http://schemas.microsoft.com/office/drawing/2014/main" id="{EAAFE389-B60B-B94C-ABDF-1503DA6B62CD}"/>
              </a:ext>
            </a:extLst>
          </p:cNvPr>
          <p:cNvSpPr txBox="1"/>
          <p:nvPr/>
        </p:nvSpPr>
        <p:spPr>
          <a:xfrm>
            <a:off x="6052382" y="2358584"/>
            <a:ext cx="886930" cy="533223"/>
          </a:xfrm>
          <a:prstGeom prst="rect">
            <a:avLst/>
          </a:prstGeom>
          <a:noFill/>
          <a:ln>
            <a:noFill/>
          </a:ln>
        </p:spPr>
        <p:txBody>
          <a:bodyPr spcFirstLastPara="1" wrap="square" lIns="0" tIns="0" rIns="0" bIns="0" anchor="t" anchorCtr="0">
            <a:spAutoFit/>
          </a:bodyPr>
          <a:lstStyle/>
          <a:p>
            <a:pPr marL="0" marR="0" lvl="0" indent="0" algn="ctr" defTabSz="914378" rtl="0" eaLnBrk="1" fontAlgn="auto" latinLnBrk="0" hangingPunct="1">
              <a:lnSpc>
                <a:spcPct val="110004"/>
              </a:lnSpc>
              <a:spcBef>
                <a:spcPts val="0"/>
              </a:spcBef>
              <a:spcAft>
                <a:spcPts val="0"/>
              </a:spcAft>
              <a:buClr>
                <a:srgbClr val="000000"/>
              </a:buClr>
              <a:buSzPts val="1150"/>
              <a:buFont typeface="Arial"/>
              <a:buNone/>
              <a:tabLst/>
              <a:defRPr/>
            </a:pPr>
            <a:r>
              <a:rPr kumimoji="0" lang="en-US" sz="1050" b="0" i="0" u="none" strike="noStrike" kern="0" cap="none" spc="0" normalizeH="0" baseline="0" noProof="0">
                <a:ln>
                  <a:noFill/>
                </a:ln>
                <a:solidFill>
                  <a:srgbClr val="081A59"/>
                </a:solidFill>
                <a:effectLst/>
                <a:uLnTx/>
                <a:uFillTx/>
                <a:latin typeface="Arial" panose="020B0604020202020204" pitchFamily="34" charset="0"/>
                <a:ea typeface="+mn-ea"/>
                <a:cs typeface="Arial" panose="020B0604020202020204" pitchFamily="34" charset="0"/>
                <a:sym typeface="Montserrat"/>
              </a:rPr>
              <a:t>Risky Behavior Score</a:t>
            </a:r>
            <a:endParaRPr kumimoji="0" lang="en-US" sz="400" b="0" i="0" u="none" strike="noStrike" kern="0" cap="none" spc="0" normalizeH="0" baseline="0" noProof="0">
              <a:ln>
                <a:noFill/>
              </a:ln>
              <a:solidFill>
                <a:srgbClr val="081A59"/>
              </a:solidFill>
              <a:effectLst/>
              <a:uLnTx/>
              <a:uFillTx/>
              <a:latin typeface="Arial" panose="020B0604020202020204" pitchFamily="34" charset="0"/>
              <a:ea typeface="+mn-ea"/>
              <a:cs typeface="Arial" panose="020B0604020202020204" pitchFamily="34" charset="0"/>
              <a:sym typeface="Arial"/>
            </a:endParaRPr>
          </a:p>
        </p:txBody>
      </p:sp>
      <p:sp>
        <p:nvSpPr>
          <p:cNvPr id="1011" name="TextBox 2">
            <a:extLst>
              <a:ext uri="{FF2B5EF4-FFF2-40B4-BE49-F238E27FC236}">
                <a16:creationId xmlns:a16="http://schemas.microsoft.com/office/drawing/2014/main" id="{6D82461E-64BA-764B-6BE5-B300C578F004}"/>
              </a:ext>
            </a:extLst>
          </p:cNvPr>
          <p:cNvSpPr txBox="1"/>
          <p:nvPr/>
        </p:nvSpPr>
        <p:spPr>
          <a:xfrm>
            <a:off x="851102" y="3844723"/>
            <a:ext cx="1292341" cy="830997"/>
          </a:xfrm>
          <a:prstGeom prst="rect">
            <a:avLst/>
          </a:prstGeom>
          <a:noFill/>
        </p:spPr>
        <p:txBody>
          <a:bodyPr wrap="none" rtlCol="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AU" sz="4800" b="1" i="0" u="none" strike="noStrike" kern="1200" cap="none" spc="-150" normalizeH="0" baseline="0" noProof="0">
                <a:ln>
                  <a:noFill/>
                </a:ln>
                <a:solidFill>
                  <a:srgbClr val="081A59"/>
                </a:solidFill>
                <a:effectLst/>
                <a:uLnTx/>
                <a:uFillTx/>
                <a:latin typeface="Century" panose="02040604050505020304" pitchFamily="18" charset="0"/>
                <a:ea typeface="+mn-ea"/>
                <a:cs typeface="Arial" panose="020B0604020202020204" pitchFamily="34" charset="0"/>
                <a:sym typeface="Arial"/>
              </a:rPr>
              <a:t>60</a:t>
            </a:r>
            <a:r>
              <a:rPr kumimoji="0" lang="en-AU" sz="4000" b="1" i="0" u="none" strike="noStrike" kern="1200" cap="none" spc="0" normalizeH="0" baseline="0" noProof="0">
                <a:ln>
                  <a:noFill/>
                </a:ln>
                <a:solidFill>
                  <a:srgbClr val="081A59"/>
                </a:solidFill>
                <a:effectLst/>
                <a:uLnTx/>
                <a:uFillTx/>
                <a:latin typeface="Century" panose="02040604050505020304" pitchFamily="18" charset="0"/>
                <a:ea typeface="+mn-ea"/>
                <a:cs typeface="Arial" panose="020B0604020202020204" pitchFamily="34" charset="0"/>
                <a:sym typeface="Arial"/>
              </a:rPr>
              <a:t>%</a:t>
            </a:r>
            <a:endParaRPr kumimoji="0" lang="en-AU" sz="4800" b="1" i="0" u="none" strike="noStrike" kern="1200" cap="none" spc="0" normalizeH="0" baseline="0" noProof="0">
              <a:ln>
                <a:noFill/>
              </a:ln>
              <a:solidFill>
                <a:srgbClr val="081A59"/>
              </a:solidFill>
              <a:effectLst/>
              <a:uLnTx/>
              <a:uFillTx/>
              <a:latin typeface="Century" panose="02040604050505020304" pitchFamily="18" charset="0"/>
              <a:ea typeface="+mn-ea"/>
              <a:cs typeface="Arial" panose="020B0604020202020204" pitchFamily="34" charset="0"/>
              <a:sym typeface="Arial"/>
            </a:endParaRPr>
          </a:p>
        </p:txBody>
      </p:sp>
      <p:sp>
        <p:nvSpPr>
          <p:cNvPr id="1012" name="TextBox 3">
            <a:extLst>
              <a:ext uri="{FF2B5EF4-FFF2-40B4-BE49-F238E27FC236}">
                <a16:creationId xmlns:a16="http://schemas.microsoft.com/office/drawing/2014/main" id="{3BB8947F-7E42-0FEB-0B30-04157E98C346}"/>
              </a:ext>
            </a:extLst>
          </p:cNvPr>
          <p:cNvSpPr txBox="1"/>
          <p:nvPr/>
        </p:nvSpPr>
        <p:spPr>
          <a:xfrm>
            <a:off x="2057010" y="4117106"/>
            <a:ext cx="2448617" cy="480131"/>
          </a:xfrm>
          <a:prstGeom prst="rect">
            <a:avLst/>
          </a:prstGeom>
          <a:noFill/>
        </p:spPr>
        <p:txBody>
          <a:bodyPr wrap="square" rtlCol="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en-AU" sz="1400" b="0" i="0" u="none" strike="noStrike" kern="1200" cap="none" spc="0" normalizeH="0" baseline="0" noProof="0">
                <a:ln>
                  <a:noFill/>
                </a:ln>
                <a:solidFill>
                  <a:srgbClr val="081A59"/>
                </a:solidFill>
                <a:effectLst/>
                <a:uLnTx/>
                <a:uFillTx/>
                <a:latin typeface="Arial" panose="020B0604020202020204" pitchFamily="34" charset="0"/>
                <a:ea typeface="+mn-ea"/>
                <a:cs typeface="Arial" panose="020B0604020202020204" pitchFamily="34" charset="0"/>
                <a:sym typeface="Arial"/>
              </a:rPr>
              <a:t>of traffic is SaaS and cloud, delivering 50% of threats</a:t>
            </a:r>
          </a:p>
        </p:txBody>
      </p:sp>
      <p:sp>
        <p:nvSpPr>
          <p:cNvPr id="1014" name="TextBox 5">
            <a:extLst>
              <a:ext uri="{FF2B5EF4-FFF2-40B4-BE49-F238E27FC236}">
                <a16:creationId xmlns:a16="http://schemas.microsoft.com/office/drawing/2014/main" id="{FBE97A66-6D33-5B9A-94AF-6946AF373772}"/>
              </a:ext>
            </a:extLst>
          </p:cNvPr>
          <p:cNvSpPr txBox="1"/>
          <p:nvPr/>
        </p:nvSpPr>
        <p:spPr>
          <a:xfrm>
            <a:off x="4645195" y="3844723"/>
            <a:ext cx="1374094" cy="830997"/>
          </a:xfrm>
          <a:prstGeom prst="rect">
            <a:avLst/>
          </a:prstGeom>
          <a:noFill/>
        </p:spPr>
        <p:txBody>
          <a:bodyPr wrap="none" rtlCol="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AU" sz="4800" b="1" i="0" u="none" strike="noStrike" kern="1200" cap="none" spc="0" normalizeH="0" baseline="0" noProof="0">
                <a:ln>
                  <a:noFill/>
                </a:ln>
                <a:solidFill>
                  <a:srgbClr val="00A9CE"/>
                </a:solidFill>
                <a:effectLst/>
                <a:uLnTx/>
                <a:uFillTx/>
                <a:latin typeface="Century" panose="02040604050505020304" pitchFamily="18" charset="0"/>
                <a:ea typeface="+mn-ea"/>
                <a:cs typeface="Arial" panose="020B0604020202020204" pitchFamily="34" charset="0"/>
                <a:sym typeface="Arial"/>
              </a:rPr>
              <a:t>95</a:t>
            </a:r>
            <a:r>
              <a:rPr kumimoji="0" lang="en-AU" sz="4400" b="1" i="0" u="none" strike="noStrike" kern="1200" cap="none" spc="0" normalizeH="0" baseline="0" noProof="0">
                <a:ln>
                  <a:noFill/>
                </a:ln>
                <a:solidFill>
                  <a:srgbClr val="00A9CE"/>
                </a:solidFill>
                <a:effectLst/>
                <a:uLnTx/>
                <a:uFillTx/>
                <a:latin typeface="Century" panose="02040604050505020304" pitchFamily="18" charset="0"/>
                <a:ea typeface="+mn-ea"/>
                <a:cs typeface="Arial" panose="020B0604020202020204" pitchFamily="34" charset="0"/>
                <a:sym typeface="Arial"/>
              </a:rPr>
              <a:t>%</a:t>
            </a:r>
            <a:endParaRPr kumimoji="0" lang="en-AU" sz="4800" b="1" i="0" u="none" strike="noStrike" kern="1200" cap="none" spc="0" normalizeH="0" baseline="0" noProof="0">
              <a:ln>
                <a:noFill/>
              </a:ln>
              <a:solidFill>
                <a:srgbClr val="00A9CE"/>
              </a:solidFill>
              <a:effectLst/>
              <a:uLnTx/>
              <a:uFillTx/>
              <a:latin typeface="Century" panose="02040604050505020304" pitchFamily="18" charset="0"/>
              <a:ea typeface="+mn-ea"/>
              <a:cs typeface="Arial" panose="020B0604020202020204" pitchFamily="34" charset="0"/>
              <a:sym typeface="Arial"/>
            </a:endParaRPr>
          </a:p>
        </p:txBody>
      </p:sp>
      <p:sp>
        <p:nvSpPr>
          <p:cNvPr id="1015" name="TextBox 6">
            <a:extLst>
              <a:ext uri="{FF2B5EF4-FFF2-40B4-BE49-F238E27FC236}">
                <a16:creationId xmlns:a16="http://schemas.microsoft.com/office/drawing/2014/main" id="{572B6766-F326-AA59-3743-CEF4DF535C63}"/>
              </a:ext>
            </a:extLst>
          </p:cNvPr>
          <p:cNvSpPr txBox="1"/>
          <p:nvPr/>
        </p:nvSpPr>
        <p:spPr>
          <a:xfrm>
            <a:off x="5914740" y="4112042"/>
            <a:ext cx="2544585" cy="480131"/>
          </a:xfrm>
          <a:prstGeom prst="rect">
            <a:avLst/>
          </a:prstGeom>
          <a:noFill/>
        </p:spPr>
        <p:txBody>
          <a:bodyPr wrap="square" rtlCol="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en-AU" sz="1400" b="0" i="0" u="none" strike="noStrike" kern="1200" cap="none" spc="0" normalizeH="0" baseline="0" noProof="0">
                <a:ln>
                  <a:noFill/>
                </a:ln>
                <a:solidFill>
                  <a:srgbClr val="00A9CE"/>
                </a:solidFill>
                <a:effectLst/>
                <a:uLnTx/>
                <a:uFillTx/>
                <a:latin typeface="Arial" panose="020B0604020202020204" pitchFamily="34" charset="0"/>
                <a:ea typeface="+mn-ea"/>
                <a:cs typeface="Arial" panose="020B0604020202020204" pitchFamily="34" charset="0"/>
                <a:sym typeface="Arial"/>
              </a:rPr>
              <a:t>of traffic is encrypted—where threats and data hide</a:t>
            </a:r>
          </a:p>
        </p:txBody>
      </p:sp>
      <p:sp>
        <p:nvSpPr>
          <p:cNvPr id="1017" name="TextBox 2">
            <a:extLst>
              <a:ext uri="{FF2B5EF4-FFF2-40B4-BE49-F238E27FC236}">
                <a16:creationId xmlns:a16="http://schemas.microsoft.com/office/drawing/2014/main" id="{0AF1DD55-7789-0349-939E-12F1E9C05975}"/>
              </a:ext>
            </a:extLst>
          </p:cNvPr>
          <p:cNvSpPr txBox="1"/>
          <p:nvPr/>
        </p:nvSpPr>
        <p:spPr>
          <a:xfrm>
            <a:off x="4066295" y="3066735"/>
            <a:ext cx="3870220" cy="64633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2238" marR="0" lvl="0" indent="-122238" algn="l" defTabSz="685800" rtl="0" eaLnBrk="1" fontAlgn="auto" latinLnBrk="0" hangingPunct="1">
              <a:lnSpc>
                <a:spcPct val="100000"/>
              </a:lnSpc>
              <a:spcBef>
                <a:spcPts val="0"/>
              </a:spcBef>
              <a:spcAft>
                <a:spcPts val="0"/>
              </a:spcAft>
              <a:buClr>
                <a:srgbClr val="00A9CE"/>
              </a:buClr>
              <a:buSzTx/>
              <a:buFont typeface="Arial" panose="020B0604020202020204" pitchFamily="34" charset="0"/>
              <a:buChar char="•"/>
              <a:tabLst/>
              <a:defRPr/>
            </a:pPr>
            <a:r>
              <a:rPr kumimoji="0" lang="en-AU" sz="1200" b="0" i="0" u="none" strike="noStrike" kern="1200" cap="none" spc="0" normalizeH="0" baseline="0" noProof="0">
                <a:ln>
                  <a:noFill/>
                </a:ln>
                <a:solidFill>
                  <a:srgbClr val="081A59"/>
                </a:solidFill>
                <a:effectLst/>
                <a:uLnTx/>
                <a:uFillTx/>
                <a:latin typeface="Arial"/>
                <a:ea typeface="+mn-ea"/>
                <a:cs typeface="Arial"/>
                <a:sym typeface="Arial"/>
              </a:rPr>
              <a:t>Differentiate between thousands of SaaS instances</a:t>
            </a:r>
          </a:p>
          <a:p>
            <a:pPr marL="122238" marR="0" lvl="0" indent="-122238" algn="l" defTabSz="685800" rtl="0" eaLnBrk="1" fontAlgn="auto" latinLnBrk="0" hangingPunct="1">
              <a:lnSpc>
                <a:spcPct val="100000"/>
              </a:lnSpc>
              <a:spcBef>
                <a:spcPts val="0"/>
              </a:spcBef>
              <a:spcAft>
                <a:spcPts val="0"/>
              </a:spcAft>
              <a:buClr>
                <a:srgbClr val="00A9CE"/>
              </a:buClr>
              <a:buSzTx/>
              <a:buFont typeface="Arial" panose="020B0604020202020204" pitchFamily="34" charset="0"/>
              <a:buChar char="•"/>
              <a:tabLst/>
              <a:defRPr/>
            </a:pPr>
            <a:r>
              <a:rPr kumimoji="0" lang="en-AU" sz="1200" b="0" i="0" u="none" strike="noStrike" kern="1200" cap="none" spc="0" normalizeH="0" baseline="0" noProof="0">
                <a:ln>
                  <a:noFill/>
                </a:ln>
                <a:solidFill>
                  <a:srgbClr val="081A59"/>
                </a:solidFill>
                <a:effectLst/>
                <a:uLnTx/>
                <a:uFillTx/>
                <a:latin typeface="Arial"/>
                <a:ea typeface="+mn-ea"/>
                <a:cs typeface="Arial"/>
                <a:sym typeface="Arial"/>
              </a:rPr>
              <a:t>Unique Data Protection + DLP approach</a:t>
            </a:r>
          </a:p>
          <a:p>
            <a:pPr marL="122238" marR="0" lvl="0" indent="-122238" algn="l" defTabSz="685800" rtl="0" eaLnBrk="1" fontAlgn="auto" latinLnBrk="0" hangingPunct="1">
              <a:lnSpc>
                <a:spcPct val="100000"/>
              </a:lnSpc>
              <a:spcBef>
                <a:spcPts val="0"/>
              </a:spcBef>
              <a:spcAft>
                <a:spcPts val="0"/>
              </a:spcAft>
              <a:buClr>
                <a:srgbClr val="00A9CE"/>
              </a:buClr>
              <a:buSzTx/>
              <a:buFont typeface="Arial" panose="020B0604020202020204" pitchFamily="34" charset="0"/>
              <a:buChar char="•"/>
              <a:tabLst/>
              <a:defRPr/>
            </a:pPr>
            <a:r>
              <a:rPr kumimoji="0" lang="en-AU" sz="1200" b="0" i="0" u="none" strike="noStrike" kern="1200" cap="none" spc="0" normalizeH="0" baseline="0" noProof="0">
                <a:ln>
                  <a:noFill/>
                </a:ln>
                <a:solidFill>
                  <a:srgbClr val="081A59"/>
                </a:solidFill>
                <a:effectLst/>
                <a:uLnTx/>
                <a:uFillTx/>
                <a:latin typeface="Arial"/>
                <a:ea typeface="+mn-ea"/>
                <a:cs typeface="Arial"/>
                <a:sym typeface="Arial"/>
              </a:rPr>
              <a:t>Real-time user coaching</a:t>
            </a:r>
            <a:endParaRPr kumimoji="0" lang="en-AU" sz="1400" b="0" i="0" u="none" strike="noStrike" kern="0" cap="none" spc="0" normalizeH="0" baseline="0" noProof="0">
              <a:ln>
                <a:noFill/>
              </a:ln>
              <a:solidFill>
                <a:srgbClr val="081A59"/>
              </a:solidFill>
              <a:effectLst/>
              <a:uLnTx/>
              <a:uFillTx/>
              <a:latin typeface="Arial"/>
              <a:ea typeface="+mn-ea"/>
              <a:cs typeface="Arial"/>
              <a:sym typeface="Arial"/>
            </a:endParaRPr>
          </a:p>
        </p:txBody>
      </p:sp>
      <p:sp>
        <p:nvSpPr>
          <p:cNvPr id="1018" name="Google Shape;1002;p88">
            <a:extLst>
              <a:ext uri="{FF2B5EF4-FFF2-40B4-BE49-F238E27FC236}">
                <a16:creationId xmlns:a16="http://schemas.microsoft.com/office/drawing/2014/main" id="{0D620F8A-3B60-8812-1E6A-B0A4EC845CA1}"/>
              </a:ext>
            </a:extLst>
          </p:cNvPr>
          <p:cNvSpPr txBox="1"/>
          <p:nvPr/>
        </p:nvSpPr>
        <p:spPr>
          <a:xfrm>
            <a:off x="7963313" y="1351517"/>
            <a:ext cx="961086" cy="169277"/>
          </a:xfrm>
          <a:prstGeom prst="rect">
            <a:avLst/>
          </a:prstGeom>
          <a:noFill/>
          <a:ln>
            <a:noFill/>
          </a:ln>
        </p:spPr>
        <p:txBody>
          <a:bodyPr spcFirstLastPara="1" wrap="square" lIns="0" tIns="0" rIns="0" bIns="0" anchor="ctr" anchorCtr="0">
            <a:spAutoFit/>
          </a:bodyPr>
          <a:lstStyle/>
          <a:p>
            <a:pPr marL="0" marR="0" lvl="0" indent="0" algn="ctr" defTabSz="685800" rtl="0" eaLnBrk="1" fontAlgn="auto" latinLnBrk="0" hangingPunct="1">
              <a:lnSpc>
                <a:spcPct val="110003"/>
              </a:lnSpc>
              <a:spcBef>
                <a:spcPts val="0"/>
              </a:spcBef>
              <a:spcAft>
                <a:spcPts val="0"/>
              </a:spcAft>
              <a:buClrTx/>
              <a:buSzPts val="1550"/>
              <a:buFont typeface="Arial"/>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ontserrat"/>
                <a:cs typeface="Arial" panose="020B0604020202020204" pitchFamily="34" charset="0"/>
                <a:sym typeface="Montserrat"/>
              </a:rPr>
              <a:t>ALLOW</a:t>
            </a:r>
            <a:endParaRPr kumimoji="0"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1019" name="Google Shape;1002;p88">
            <a:extLst>
              <a:ext uri="{FF2B5EF4-FFF2-40B4-BE49-F238E27FC236}">
                <a16:creationId xmlns:a16="http://schemas.microsoft.com/office/drawing/2014/main" id="{8B649EE3-2385-9513-AF3D-AFCB2FA61091}"/>
              </a:ext>
            </a:extLst>
          </p:cNvPr>
          <p:cNvSpPr txBox="1"/>
          <p:nvPr/>
        </p:nvSpPr>
        <p:spPr>
          <a:xfrm>
            <a:off x="7963313" y="1504774"/>
            <a:ext cx="961086" cy="169277"/>
          </a:xfrm>
          <a:prstGeom prst="rect">
            <a:avLst/>
          </a:prstGeom>
          <a:noFill/>
          <a:ln>
            <a:noFill/>
          </a:ln>
        </p:spPr>
        <p:txBody>
          <a:bodyPr spcFirstLastPara="1" wrap="square" lIns="0" tIns="0" rIns="0" bIns="0" anchor="ctr" anchorCtr="0">
            <a:spAutoFit/>
          </a:bodyPr>
          <a:lstStyle/>
          <a:p>
            <a:pPr marL="0" marR="0" lvl="0" indent="0" algn="ctr" defTabSz="685800" rtl="0" eaLnBrk="1" fontAlgn="auto" latinLnBrk="0" hangingPunct="1">
              <a:lnSpc>
                <a:spcPct val="110003"/>
              </a:lnSpc>
              <a:spcBef>
                <a:spcPts val="0"/>
              </a:spcBef>
              <a:spcAft>
                <a:spcPts val="0"/>
              </a:spcAft>
              <a:buClrTx/>
              <a:buSzPts val="1550"/>
              <a:buFont typeface="Arial"/>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ontserrat"/>
                <a:cs typeface="Arial" panose="020B0604020202020204" pitchFamily="34" charset="0"/>
                <a:sym typeface="Montserrat"/>
              </a:rPr>
              <a:t>BLOCK</a:t>
            </a:r>
            <a:endParaRPr kumimoji="0"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1020" name="Google Shape;1002;p88">
            <a:extLst>
              <a:ext uri="{FF2B5EF4-FFF2-40B4-BE49-F238E27FC236}">
                <a16:creationId xmlns:a16="http://schemas.microsoft.com/office/drawing/2014/main" id="{2C39BCD4-6386-5345-435E-316AAC207E65}"/>
              </a:ext>
            </a:extLst>
          </p:cNvPr>
          <p:cNvSpPr txBox="1"/>
          <p:nvPr/>
        </p:nvSpPr>
        <p:spPr>
          <a:xfrm>
            <a:off x="7963313" y="1658031"/>
            <a:ext cx="961086" cy="169277"/>
          </a:xfrm>
          <a:prstGeom prst="rect">
            <a:avLst/>
          </a:prstGeom>
          <a:noFill/>
          <a:ln>
            <a:noFill/>
          </a:ln>
        </p:spPr>
        <p:txBody>
          <a:bodyPr spcFirstLastPara="1" wrap="square" lIns="0" tIns="0" rIns="0" bIns="0" anchor="ctr" anchorCtr="0">
            <a:spAutoFit/>
          </a:bodyPr>
          <a:lstStyle/>
          <a:p>
            <a:pPr marL="0" marR="0" lvl="0" indent="0" algn="ctr" defTabSz="685800" rtl="0" eaLnBrk="1" fontAlgn="auto" latinLnBrk="0" hangingPunct="1">
              <a:lnSpc>
                <a:spcPct val="110003"/>
              </a:lnSpc>
              <a:spcBef>
                <a:spcPts val="0"/>
              </a:spcBef>
              <a:spcAft>
                <a:spcPts val="0"/>
              </a:spcAft>
              <a:buClrTx/>
              <a:buSzPts val="1550"/>
              <a:buFont typeface="Arial"/>
              <a:buNone/>
              <a:tabLst/>
              <a:defRPr/>
            </a:pPr>
            <a:r>
              <a:rPr kumimoji="0" lang="en-US" sz="1000" b="0" i="0" u="none" strike="noStrike" kern="1200" cap="none" spc="0" normalizeH="0" baseline="0" noProof="0">
                <a:ln>
                  <a:noFill/>
                </a:ln>
                <a:solidFill>
                  <a:srgbClr val="00A9CE"/>
                </a:solidFill>
                <a:effectLst/>
                <a:uLnTx/>
                <a:uFillTx/>
                <a:latin typeface="Arial" panose="020B0604020202020204" pitchFamily="34" charset="0"/>
                <a:ea typeface="Montserrat"/>
                <a:cs typeface="Arial" panose="020B0604020202020204" pitchFamily="34" charset="0"/>
                <a:sym typeface="Montserrat"/>
              </a:rPr>
              <a:t>COACH</a:t>
            </a:r>
            <a:endParaRPr kumimoji="0" sz="1000" b="0" i="0" u="none" strike="noStrike" kern="1200" cap="none" spc="0" normalizeH="0" baseline="0" noProof="0">
              <a:ln>
                <a:noFill/>
              </a:ln>
              <a:solidFill>
                <a:srgbClr val="00A9CE"/>
              </a:solidFill>
              <a:effectLst/>
              <a:uLnTx/>
              <a:uFillTx/>
              <a:latin typeface="Arial" panose="020B0604020202020204" pitchFamily="34" charset="0"/>
              <a:ea typeface="+mn-ea"/>
              <a:cs typeface="Arial" panose="020B0604020202020204" pitchFamily="34" charset="0"/>
              <a:sym typeface="Arial"/>
            </a:endParaRPr>
          </a:p>
        </p:txBody>
      </p:sp>
      <p:sp>
        <p:nvSpPr>
          <p:cNvPr id="1021" name="Google Shape;1002;p88">
            <a:extLst>
              <a:ext uri="{FF2B5EF4-FFF2-40B4-BE49-F238E27FC236}">
                <a16:creationId xmlns:a16="http://schemas.microsoft.com/office/drawing/2014/main" id="{10286FD9-BBEE-F615-03D6-1AC7C108717D}"/>
              </a:ext>
            </a:extLst>
          </p:cNvPr>
          <p:cNvSpPr txBox="1"/>
          <p:nvPr/>
        </p:nvSpPr>
        <p:spPr>
          <a:xfrm>
            <a:off x="7963313" y="1811288"/>
            <a:ext cx="961086" cy="169277"/>
          </a:xfrm>
          <a:prstGeom prst="rect">
            <a:avLst/>
          </a:prstGeom>
          <a:noFill/>
          <a:ln>
            <a:noFill/>
          </a:ln>
        </p:spPr>
        <p:txBody>
          <a:bodyPr spcFirstLastPara="1" wrap="square" lIns="0" tIns="0" rIns="0" bIns="0" anchor="ctr" anchorCtr="0">
            <a:spAutoFit/>
          </a:bodyPr>
          <a:lstStyle/>
          <a:p>
            <a:pPr marL="0" marR="0" lvl="0" indent="0" algn="ctr" defTabSz="685800" rtl="0" eaLnBrk="1" fontAlgn="auto" latinLnBrk="0" hangingPunct="1">
              <a:lnSpc>
                <a:spcPct val="110003"/>
              </a:lnSpc>
              <a:spcBef>
                <a:spcPts val="0"/>
              </a:spcBef>
              <a:spcAft>
                <a:spcPts val="0"/>
              </a:spcAft>
              <a:buClrTx/>
              <a:buSzPts val="1550"/>
              <a:buFont typeface="Arial"/>
              <a:buNone/>
              <a:tabLst/>
              <a:defRPr/>
            </a:pPr>
            <a:r>
              <a:rPr kumimoji="0" lang="en-US" sz="1000" b="0" i="0" u="none" strike="noStrike" kern="1200" cap="none" spc="0" normalizeH="0" baseline="0" noProof="0">
                <a:ln>
                  <a:noFill/>
                </a:ln>
                <a:solidFill>
                  <a:srgbClr val="00A9CE"/>
                </a:solidFill>
                <a:effectLst/>
                <a:uLnTx/>
                <a:uFillTx/>
                <a:latin typeface="Arial" panose="020B0604020202020204" pitchFamily="34" charset="0"/>
                <a:ea typeface="Montserrat"/>
                <a:cs typeface="Arial" panose="020B0604020202020204" pitchFamily="34" charset="0"/>
                <a:sym typeface="Montserrat"/>
              </a:rPr>
              <a:t>REAUTH</a:t>
            </a:r>
            <a:endParaRPr kumimoji="0" sz="1000" b="0" i="0" u="none" strike="noStrike" kern="1200" cap="none" spc="0" normalizeH="0" baseline="0" noProof="0">
              <a:ln>
                <a:noFill/>
              </a:ln>
              <a:solidFill>
                <a:srgbClr val="00A9CE"/>
              </a:solidFill>
              <a:effectLst/>
              <a:uLnTx/>
              <a:uFillTx/>
              <a:latin typeface="Arial" panose="020B0604020202020204" pitchFamily="34" charset="0"/>
              <a:ea typeface="+mn-ea"/>
              <a:cs typeface="Arial" panose="020B0604020202020204" pitchFamily="34" charset="0"/>
              <a:sym typeface="Arial"/>
            </a:endParaRPr>
          </a:p>
        </p:txBody>
      </p:sp>
      <p:sp>
        <p:nvSpPr>
          <p:cNvPr id="1022" name="Google Shape;1002;p88">
            <a:extLst>
              <a:ext uri="{FF2B5EF4-FFF2-40B4-BE49-F238E27FC236}">
                <a16:creationId xmlns:a16="http://schemas.microsoft.com/office/drawing/2014/main" id="{8E00D32B-2AB6-8EA8-C5E5-71F063B64010}"/>
              </a:ext>
            </a:extLst>
          </p:cNvPr>
          <p:cNvSpPr txBox="1"/>
          <p:nvPr/>
        </p:nvSpPr>
        <p:spPr>
          <a:xfrm>
            <a:off x="7937799" y="1964545"/>
            <a:ext cx="1012115" cy="169277"/>
          </a:xfrm>
          <a:prstGeom prst="rect">
            <a:avLst/>
          </a:prstGeom>
          <a:noFill/>
          <a:ln>
            <a:noFill/>
          </a:ln>
        </p:spPr>
        <p:txBody>
          <a:bodyPr spcFirstLastPara="1" wrap="square" lIns="0" tIns="0" rIns="0" bIns="0" anchor="ctr" anchorCtr="0">
            <a:spAutoFit/>
          </a:bodyPr>
          <a:lstStyle/>
          <a:p>
            <a:pPr marL="0" marR="0" lvl="0" indent="0" algn="ctr" defTabSz="685800" rtl="0" eaLnBrk="1" fontAlgn="auto" latinLnBrk="0" hangingPunct="1">
              <a:lnSpc>
                <a:spcPct val="110003"/>
              </a:lnSpc>
              <a:spcBef>
                <a:spcPts val="0"/>
              </a:spcBef>
              <a:spcAft>
                <a:spcPts val="0"/>
              </a:spcAft>
              <a:buClrTx/>
              <a:buSzPts val="1550"/>
              <a:buFont typeface="Arial"/>
              <a:buNone/>
              <a:tabLst/>
              <a:defRPr/>
            </a:pPr>
            <a:r>
              <a:rPr kumimoji="0" lang="en-US" sz="1000" b="0" i="0" u="none" strike="noStrike" kern="1200" cap="none" spc="0" normalizeH="0" baseline="0" noProof="0">
                <a:ln>
                  <a:noFill/>
                </a:ln>
                <a:solidFill>
                  <a:srgbClr val="00A9CE"/>
                </a:solidFill>
                <a:effectLst/>
                <a:uLnTx/>
                <a:uFillTx/>
                <a:latin typeface="Arial" panose="020B0604020202020204" pitchFamily="34" charset="0"/>
                <a:ea typeface="Montserrat"/>
                <a:cs typeface="Arial" panose="020B0604020202020204" pitchFamily="34" charset="0"/>
                <a:sym typeface="Montserrat"/>
              </a:rPr>
              <a:t>JUSTIFY</a:t>
            </a:r>
            <a:endParaRPr kumimoji="0" sz="200" b="0" i="0" u="none" strike="noStrike" kern="1200" cap="none" spc="0" normalizeH="0" baseline="0" noProof="0">
              <a:ln>
                <a:noFill/>
              </a:ln>
              <a:solidFill>
                <a:srgbClr val="00A9CE"/>
              </a:solidFill>
              <a:effectLst/>
              <a:uLnTx/>
              <a:uFillTx/>
              <a:latin typeface="Arial" panose="020B0604020202020204" pitchFamily="34" charset="0"/>
              <a:ea typeface="+mn-ea"/>
              <a:cs typeface="Arial" panose="020B0604020202020204" pitchFamily="34" charset="0"/>
              <a:sym typeface="Arial"/>
            </a:endParaRPr>
          </a:p>
        </p:txBody>
      </p:sp>
      <p:sp>
        <p:nvSpPr>
          <p:cNvPr id="1023" name="Google Shape;1002;p88">
            <a:extLst>
              <a:ext uri="{FF2B5EF4-FFF2-40B4-BE49-F238E27FC236}">
                <a16:creationId xmlns:a16="http://schemas.microsoft.com/office/drawing/2014/main" id="{DCDEE579-5E1F-BD9B-55E8-AF8850BCA479}"/>
              </a:ext>
            </a:extLst>
          </p:cNvPr>
          <p:cNvSpPr txBox="1"/>
          <p:nvPr/>
        </p:nvSpPr>
        <p:spPr>
          <a:xfrm>
            <a:off x="7963313" y="2117803"/>
            <a:ext cx="961086" cy="169277"/>
          </a:xfrm>
          <a:prstGeom prst="rect">
            <a:avLst/>
          </a:prstGeom>
          <a:noFill/>
          <a:ln>
            <a:noFill/>
          </a:ln>
        </p:spPr>
        <p:txBody>
          <a:bodyPr spcFirstLastPara="1" wrap="square" lIns="0" tIns="0" rIns="0" bIns="0" anchor="ctr" anchorCtr="0">
            <a:spAutoFit/>
          </a:bodyPr>
          <a:lstStyle/>
          <a:p>
            <a:pPr marL="0" marR="0" lvl="0" indent="0" algn="ctr" defTabSz="685800" rtl="0" eaLnBrk="1" fontAlgn="auto" latinLnBrk="0" hangingPunct="1">
              <a:lnSpc>
                <a:spcPct val="110003"/>
              </a:lnSpc>
              <a:spcBef>
                <a:spcPts val="0"/>
              </a:spcBef>
              <a:spcAft>
                <a:spcPts val="0"/>
              </a:spcAft>
              <a:buClrTx/>
              <a:buSzPts val="1550"/>
              <a:buFont typeface="Arial"/>
              <a:buNone/>
              <a:tabLst/>
              <a:defRPr/>
            </a:pPr>
            <a:r>
              <a:rPr kumimoji="0" lang="en-US" sz="1000" b="0" i="0" u="none" strike="noStrike" kern="1200" cap="none" spc="0" normalizeH="0" baseline="0" noProof="0">
                <a:ln>
                  <a:noFill/>
                </a:ln>
                <a:solidFill>
                  <a:srgbClr val="00A9CE"/>
                </a:solidFill>
                <a:effectLst/>
                <a:uLnTx/>
                <a:uFillTx/>
                <a:latin typeface="Arial" panose="020B0604020202020204" pitchFamily="34" charset="0"/>
                <a:ea typeface="Montserrat"/>
                <a:cs typeface="Arial" panose="020B0604020202020204" pitchFamily="34" charset="0"/>
                <a:sym typeface="Montserrat"/>
              </a:rPr>
              <a:t>ISOLATE</a:t>
            </a:r>
            <a:endParaRPr kumimoji="0" sz="200" b="0" i="0" u="none" strike="noStrike" kern="1200" cap="none" spc="0" normalizeH="0" baseline="0" noProof="0">
              <a:ln>
                <a:noFill/>
              </a:ln>
              <a:solidFill>
                <a:srgbClr val="00A9CE"/>
              </a:solidFill>
              <a:effectLst/>
              <a:uLnTx/>
              <a:uFillTx/>
              <a:latin typeface="Arial" panose="020B0604020202020204" pitchFamily="34" charset="0"/>
              <a:ea typeface="+mn-ea"/>
              <a:cs typeface="Arial" panose="020B0604020202020204" pitchFamily="34" charset="0"/>
              <a:sym typeface="Arial"/>
            </a:endParaRPr>
          </a:p>
        </p:txBody>
      </p:sp>
      <p:sp>
        <p:nvSpPr>
          <p:cNvPr id="2" name="Slide Number Placeholder 1">
            <a:extLst>
              <a:ext uri="{FF2B5EF4-FFF2-40B4-BE49-F238E27FC236}">
                <a16:creationId xmlns:a16="http://schemas.microsoft.com/office/drawing/2014/main" id="{32ECD847-6F18-64F7-89F0-9F8E69A94CE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750"/>
              <a:buFont typeface="Arial"/>
              <a:buNone/>
              <a:tabLst/>
              <a:defRPr/>
            </a:pPr>
            <a:fld id="{00000000-1234-1234-1234-123412341234}" type="slidenum">
              <a:rPr kumimoji="0" lang="en-US" sz="750" b="0" i="0" u="none" strike="noStrike" kern="0" cap="none" spc="0" normalizeH="0" baseline="0" noProof="0" smtClean="0">
                <a:ln>
                  <a:noFill/>
                </a:ln>
                <a:solidFill>
                  <a:srgbClr val="5356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750"/>
                <a:buFont typeface="Arial"/>
                <a:buNone/>
                <a:tabLst/>
                <a:defRPr/>
              </a:pPr>
              <a:t>2</a:t>
            </a:fld>
            <a:endParaRPr kumimoji="0" lang="en-US" sz="750" b="0" i="0" u="none" strike="noStrike" kern="0" cap="none" spc="0" normalizeH="0" baseline="0" noProof="0">
              <a:ln>
                <a:noFill/>
              </a:ln>
              <a:solidFill>
                <a:srgbClr val="535659"/>
              </a:solidFill>
              <a:effectLst/>
              <a:uLnTx/>
              <a:uFillTx/>
              <a:latin typeface="Arial"/>
              <a:cs typeface="Arial"/>
              <a:sym typeface="Arial"/>
            </a:endParaRPr>
          </a:p>
        </p:txBody>
      </p:sp>
      <p:sp>
        <p:nvSpPr>
          <p:cNvPr id="3" name="TextBox 2">
            <a:extLst>
              <a:ext uri="{FF2B5EF4-FFF2-40B4-BE49-F238E27FC236}">
                <a16:creationId xmlns:a16="http://schemas.microsoft.com/office/drawing/2014/main" id="{FAC79678-C63A-E135-E012-449241E1A150}"/>
              </a:ext>
            </a:extLst>
          </p:cNvPr>
          <p:cNvSpPr txBox="1"/>
          <p:nvPr/>
        </p:nvSpPr>
        <p:spPr>
          <a:xfrm>
            <a:off x="8019911" y="220573"/>
            <a:ext cx="10532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cs typeface="Arial"/>
                <a:sym typeface="Arial"/>
              </a:rPr>
              <a:t>Slide 7</a:t>
            </a:r>
          </a:p>
        </p:txBody>
      </p:sp>
      <p:sp>
        <p:nvSpPr>
          <p:cNvPr id="5" name="Rectangle 4">
            <a:extLst>
              <a:ext uri="{FF2B5EF4-FFF2-40B4-BE49-F238E27FC236}">
                <a16:creationId xmlns:a16="http://schemas.microsoft.com/office/drawing/2014/main" id="{E624513B-36E2-9959-D0DB-67414828765F}"/>
              </a:ext>
            </a:extLst>
          </p:cNvPr>
          <p:cNvSpPr/>
          <p:nvPr/>
        </p:nvSpPr>
        <p:spPr>
          <a:xfrm>
            <a:off x="6047224" y="797658"/>
            <a:ext cx="886930" cy="132310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AU" sz="1600" b="0" i="0" u="none" strike="noStrike" kern="0" cap="none" spc="0" normalizeH="0" baseline="0" noProof="0">
              <a:ln>
                <a:noFill/>
              </a:ln>
              <a:solidFill>
                <a:srgbClr val="DBF9FE"/>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E9F1834E-65FB-843B-769B-2E63F0CF0FF0}"/>
              </a:ext>
            </a:extLst>
          </p:cNvPr>
          <p:cNvSpPr/>
          <p:nvPr/>
        </p:nvSpPr>
        <p:spPr>
          <a:xfrm>
            <a:off x="4110222" y="1191292"/>
            <a:ext cx="886930" cy="92947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AU" sz="1600" b="0" i="0" u="none" strike="noStrike" kern="0" cap="none" spc="0" normalizeH="0" baseline="0" noProof="0">
              <a:ln>
                <a:noFill/>
              </a:ln>
              <a:solidFill>
                <a:srgbClr val="DBF9FE"/>
              </a:solidFill>
              <a:effectLst/>
              <a:uLnTx/>
              <a:uFillTx/>
              <a:latin typeface="Arial"/>
              <a:ea typeface="+mn-ea"/>
              <a:cs typeface="+mn-cs"/>
              <a:sym typeface="Arial"/>
            </a:endParaRPr>
          </a:p>
        </p:txBody>
      </p:sp>
      <p:sp>
        <p:nvSpPr>
          <p:cNvPr id="7" name="Rectangle 6">
            <a:extLst>
              <a:ext uri="{FF2B5EF4-FFF2-40B4-BE49-F238E27FC236}">
                <a16:creationId xmlns:a16="http://schemas.microsoft.com/office/drawing/2014/main" id="{B0FC51DB-1B77-8D5B-FB91-EF43931EE210}"/>
              </a:ext>
            </a:extLst>
          </p:cNvPr>
          <p:cNvSpPr/>
          <p:nvPr/>
        </p:nvSpPr>
        <p:spPr>
          <a:xfrm>
            <a:off x="5078809" y="1251749"/>
            <a:ext cx="886930" cy="86207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AU" sz="1600" b="0" i="0" u="none" strike="noStrike" kern="0" cap="none" spc="0" normalizeH="0" baseline="0" noProof="0">
              <a:ln>
                <a:noFill/>
              </a:ln>
              <a:solidFill>
                <a:srgbClr val="DBF9FE"/>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540C88E9-8647-B3DA-A7CD-66D06AFA752C}"/>
              </a:ext>
            </a:extLst>
          </p:cNvPr>
          <p:cNvSpPr/>
          <p:nvPr/>
        </p:nvSpPr>
        <p:spPr>
          <a:xfrm>
            <a:off x="7013878" y="1274706"/>
            <a:ext cx="879411" cy="84606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AU" sz="1600" b="0" i="0" u="none" strike="noStrike" kern="0" cap="none" spc="0" normalizeH="0" baseline="0" noProof="0">
              <a:ln>
                <a:noFill/>
              </a:ln>
              <a:solidFill>
                <a:srgbClr val="DBF9FE"/>
              </a:solidFill>
              <a:effectLst/>
              <a:uLnTx/>
              <a:uFillTx/>
              <a:latin typeface="Arial"/>
              <a:ea typeface="+mn-ea"/>
              <a:cs typeface="+mn-cs"/>
              <a:sym typeface="Arial"/>
            </a:endParaRPr>
          </a:p>
        </p:txBody>
      </p:sp>
      <p:sp>
        <p:nvSpPr>
          <p:cNvPr id="1016" name="Rectangle: Rounded Corners 14">
            <a:extLst>
              <a:ext uri="{FF2B5EF4-FFF2-40B4-BE49-F238E27FC236}">
                <a16:creationId xmlns:a16="http://schemas.microsoft.com/office/drawing/2014/main" id="{80888DD4-9B1A-7942-342A-0BC327BB2CB4}"/>
              </a:ext>
            </a:extLst>
          </p:cNvPr>
          <p:cNvSpPr/>
          <p:nvPr/>
        </p:nvSpPr>
        <p:spPr>
          <a:xfrm>
            <a:off x="4071335" y="1243932"/>
            <a:ext cx="3879462" cy="2490237"/>
          </a:xfrm>
          <a:prstGeom prst="roundRect">
            <a:avLst>
              <a:gd name="adj" fmla="val 3849"/>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AU" sz="1800" b="0" i="0" u="none" strike="noStrike" kern="1200" cap="none" spc="0" normalizeH="0" baseline="0" noProof="0">
              <a:ln>
                <a:noFill/>
              </a:ln>
              <a:solidFill>
                <a:srgbClr val="DBF9FE"/>
              </a:solidFill>
              <a:effectLst/>
              <a:uLnTx/>
              <a:uFillTx/>
              <a:latin typeface="Arial" panose="020B0604020202020204" pitchFamily="34" charset="0"/>
              <a:ea typeface="+mn-ea"/>
              <a:cs typeface="Arial" panose="020B0604020202020204" pitchFamily="34" charset="0"/>
              <a:sym typeface="Arial"/>
            </a:endParaRPr>
          </a:p>
        </p:txBody>
      </p:sp>
      <p:sp>
        <p:nvSpPr>
          <p:cNvPr id="19" name="Title 18">
            <a:extLst>
              <a:ext uri="{FF2B5EF4-FFF2-40B4-BE49-F238E27FC236}">
                <a16:creationId xmlns:a16="http://schemas.microsoft.com/office/drawing/2014/main" id="{8AFDDA58-582D-CDFA-1108-6D604F58966D}"/>
              </a:ext>
            </a:extLst>
          </p:cNvPr>
          <p:cNvSpPr>
            <a:spLocks noGrp="1"/>
          </p:cNvSpPr>
          <p:nvPr>
            <p:ph type="title"/>
          </p:nvPr>
        </p:nvSpPr>
        <p:spPr>
          <a:xfrm>
            <a:off x="457006" y="343684"/>
            <a:ext cx="8232972" cy="646331"/>
          </a:xfrm>
        </p:spPr>
        <p:txBody>
          <a:bodyPr>
            <a:normAutofit fontScale="90000"/>
          </a:bodyPr>
          <a:lstStyle/>
          <a:p>
            <a:r>
              <a:rPr lang="en-US">
                <a:sym typeface="Montserrat SemiBold"/>
              </a:rPr>
              <a:t>Netskope Zero Trust Engine </a:t>
            </a:r>
            <a:br>
              <a:rPr lang="en-US">
                <a:sym typeface="Montserrat SemiBold"/>
              </a:rPr>
            </a:br>
            <a:r>
              <a:rPr lang="en-AU" sz="1800">
                <a:solidFill>
                  <a:schemeClr val="accent1"/>
                </a:solidFill>
              </a:rPr>
              <a:t>Make continuous, adaptive trust-based policy decisions in real-time</a:t>
            </a:r>
            <a:endParaRPr lang="en-US">
              <a:solidFill>
                <a:schemeClr val="accent1"/>
              </a:solidFill>
            </a:endParaRPr>
          </a:p>
        </p:txBody>
      </p:sp>
    </p:spTree>
    <p:extLst>
      <p:ext uri="{BB962C8B-B14F-4D97-AF65-F5344CB8AC3E}">
        <p14:creationId xmlns:p14="http://schemas.microsoft.com/office/powerpoint/2010/main" val="392366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grpId="0" nodeType="withEffect">
                                  <p:stCondLst>
                                    <p:cond delay="250"/>
                                  </p:stCondLst>
                                  <p:childTnLst>
                                    <p:animMotion origin="layout" path="M 2.70833E-6 -4.44444E-6 L 0.00065 -0.16088 " pathEditMode="relative" rAng="0" ptsTypes="AA">
                                      <p:cBhvr>
                                        <p:cTn id="6" dur="2000" fill="hold"/>
                                        <p:tgtEl>
                                          <p:spTgt spid="987"/>
                                        </p:tgtEl>
                                        <p:attrNameLst>
                                          <p:attrName>ppt_x</p:attrName>
                                          <p:attrName>ppt_y</p:attrName>
                                        </p:attrNameLst>
                                      </p:cBhvr>
                                      <p:rCtr x="26" y="-8056"/>
                                    </p:animMotion>
                                  </p:childTnLst>
                                </p:cTn>
                              </p:par>
                              <p:par>
                                <p:cTn id="7" presetID="64" presetClass="path" presetSubtype="0" repeatCount="indefinite" accel="50000" decel="50000" autoRev="1" fill="hold" grpId="0" nodeType="withEffect">
                                  <p:stCondLst>
                                    <p:cond delay="750"/>
                                  </p:stCondLst>
                                  <p:childTnLst>
                                    <p:animMotion origin="layout" path="M 1.45833E-6 1.11111E-6 L 0.00065 -0.16088 " pathEditMode="relative" rAng="0" ptsTypes="AA">
                                      <p:cBhvr>
                                        <p:cTn id="8" dur="2000" fill="hold"/>
                                        <p:tgtEl>
                                          <p:spTgt spid="972"/>
                                        </p:tgtEl>
                                        <p:attrNameLst>
                                          <p:attrName>ppt_x</p:attrName>
                                          <p:attrName>ppt_y</p:attrName>
                                        </p:attrNameLst>
                                      </p:cBhvr>
                                      <p:rCtr x="26" y="-8056"/>
                                    </p:animMotion>
                                  </p:childTnLst>
                                </p:cTn>
                              </p:par>
                              <p:par>
                                <p:cTn id="9" presetID="64" presetClass="path" presetSubtype="0" repeatCount="indefinite" accel="50000" decel="50000" autoRev="1" fill="hold" grpId="0" nodeType="withEffect">
                                  <p:stCondLst>
                                    <p:cond delay="500"/>
                                  </p:stCondLst>
                                  <p:childTnLst>
                                    <p:animMotion origin="layout" path="M -1.04167E-6 3.7037E-6 L 0.00065 -0.16088 " pathEditMode="relative" rAng="0" ptsTypes="AA">
                                      <p:cBhvr>
                                        <p:cTn id="10" dur="2000" fill="hold"/>
                                        <p:tgtEl>
                                          <p:spTgt spid="973"/>
                                        </p:tgtEl>
                                        <p:attrNameLst>
                                          <p:attrName>ppt_x</p:attrName>
                                          <p:attrName>ppt_y</p:attrName>
                                        </p:attrNameLst>
                                      </p:cBhvr>
                                      <p:rCtr x="26" y="-8056"/>
                                    </p:animMotion>
                                  </p:childTnLst>
                                </p:cTn>
                              </p:par>
                              <p:par>
                                <p:cTn id="11" presetID="64" presetClass="path" presetSubtype="0" repeatCount="indefinite" accel="50000" decel="50000" autoRev="1" fill="hold" grpId="0" nodeType="withEffect">
                                  <p:stCondLst>
                                    <p:cond delay="1250"/>
                                  </p:stCondLst>
                                  <p:childTnLst>
                                    <p:animMotion origin="layout" path="M -1.66667E-6 -3.7037E-6 L 0.00065 -0.16088 " pathEditMode="relative" rAng="0" ptsTypes="AA">
                                      <p:cBhvr>
                                        <p:cTn id="12" dur="2000" fill="hold"/>
                                        <p:tgtEl>
                                          <p:spTgt spid="974"/>
                                        </p:tgtEl>
                                        <p:attrNameLst>
                                          <p:attrName>ppt_x</p:attrName>
                                          <p:attrName>ppt_y</p:attrName>
                                        </p:attrNameLst>
                                      </p:cBhvr>
                                      <p:rCtr x="26" y="-8056"/>
                                    </p:animMotion>
                                  </p:childTnLst>
                                </p:cTn>
                              </p:par>
                              <p:par>
                                <p:cTn id="13" presetID="64" presetClass="path" presetSubtype="0" repeatCount="indefinite" accel="50000" decel="50000" autoRev="1" fill="hold" grpId="0" nodeType="withEffect">
                                  <p:stCondLst>
                                    <p:cond delay="250"/>
                                  </p:stCondLst>
                                  <p:childTnLst>
                                    <p:animMotion origin="layout" path="M 2.70833E-6 -4.44444E-6 L 0.00065 -0.16088 " pathEditMode="relative" rAng="0" ptsTypes="AA">
                                      <p:cBhvr>
                                        <p:cTn id="14" dur="2000" fill="hold"/>
                                        <p:tgtEl>
                                          <p:spTgt spid="5"/>
                                        </p:tgtEl>
                                        <p:attrNameLst>
                                          <p:attrName>ppt_x</p:attrName>
                                          <p:attrName>ppt_y</p:attrName>
                                        </p:attrNameLst>
                                      </p:cBhvr>
                                      <p:rCtr x="26" y="-8056"/>
                                    </p:animMotion>
                                  </p:childTnLst>
                                </p:cTn>
                              </p:par>
                              <p:par>
                                <p:cTn id="15" presetID="64" presetClass="path" presetSubtype="0" repeatCount="indefinite" accel="50000" decel="50000" autoRev="1" fill="hold" grpId="0" nodeType="withEffect">
                                  <p:stCondLst>
                                    <p:cond delay="750"/>
                                  </p:stCondLst>
                                  <p:childTnLst>
                                    <p:animMotion origin="layout" path="M 1.45833E-6 1.11111E-6 L 0.00065 -0.16088 " pathEditMode="relative" rAng="0" ptsTypes="AA">
                                      <p:cBhvr>
                                        <p:cTn id="16" dur="2000" fill="hold"/>
                                        <p:tgtEl>
                                          <p:spTgt spid="6"/>
                                        </p:tgtEl>
                                        <p:attrNameLst>
                                          <p:attrName>ppt_x</p:attrName>
                                          <p:attrName>ppt_y</p:attrName>
                                        </p:attrNameLst>
                                      </p:cBhvr>
                                      <p:rCtr x="26" y="-8056"/>
                                    </p:animMotion>
                                  </p:childTnLst>
                                </p:cTn>
                              </p:par>
                              <p:par>
                                <p:cTn id="17" presetID="64" presetClass="path" presetSubtype="0" repeatCount="indefinite" accel="50000" decel="50000" autoRev="1" fill="hold" grpId="0" nodeType="withEffect">
                                  <p:stCondLst>
                                    <p:cond delay="500"/>
                                  </p:stCondLst>
                                  <p:childTnLst>
                                    <p:animMotion origin="layout" path="M -1.04167E-6 3.7037E-6 L 0.00065 -0.16088 " pathEditMode="relative" rAng="0" ptsTypes="AA">
                                      <p:cBhvr>
                                        <p:cTn id="18" dur="2000" fill="hold"/>
                                        <p:tgtEl>
                                          <p:spTgt spid="7"/>
                                        </p:tgtEl>
                                        <p:attrNameLst>
                                          <p:attrName>ppt_x</p:attrName>
                                          <p:attrName>ppt_y</p:attrName>
                                        </p:attrNameLst>
                                      </p:cBhvr>
                                      <p:rCtr x="26" y="-8056"/>
                                    </p:animMotion>
                                  </p:childTnLst>
                                </p:cTn>
                              </p:par>
                              <p:par>
                                <p:cTn id="19" presetID="64" presetClass="path" presetSubtype="0" repeatCount="indefinite" accel="50000" decel="50000" autoRev="1" fill="hold" grpId="0" nodeType="withEffect">
                                  <p:stCondLst>
                                    <p:cond delay="1250"/>
                                  </p:stCondLst>
                                  <p:childTnLst>
                                    <p:animMotion origin="layout" path="M -1.66667E-6 -3.7037E-6 L 0.00065 -0.16088 " pathEditMode="relative" rAng="0" ptsTypes="AA">
                                      <p:cBhvr>
                                        <p:cTn id="20" dur="2000" fill="hold"/>
                                        <p:tgtEl>
                                          <p:spTgt spid="8"/>
                                        </p:tgtEl>
                                        <p:attrNameLst>
                                          <p:attrName>ppt_x</p:attrName>
                                          <p:attrName>ppt_y</p:attrName>
                                        </p:attrNameLst>
                                      </p:cBhvr>
                                      <p:rCtr x="26" y="-8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animBg="1"/>
      <p:bldP spid="973" grpId="0" animBg="1"/>
      <p:bldP spid="974" grpId="0" animBg="1"/>
      <p:bldP spid="987"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1" name="Google Shape;1921;p104"/>
          <p:cNvSpPr txBox="1"/>
          <p:nvPr/>
        </p:nvSpPr>
        <p:spPr>
          <a:xfrm>
            <a:off x="329501" y="111799"/>
            <a:ext cx="7768800" cy="4371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100"/>
              <a:buFont typeface="Arial"/>
              <a:buNone/>
            </a:pPr>
            <a:r>
              <a:rPr lang="en-US" sz="2400" b="1" dirty="0">
                <a:solidFill>
                  <a:schemeClr val="dk2"/>
                </a:solidFill>
                <a:latin typeface="Montserrat" pitchFamily="2" charset="77"/>
              </a:rPr>
              <a:t>Advanced Cloud Data Protection</a:t>
            </a:r>
            <a:endParaRPr sz="2400" b="1" dirty="0">
              <a:solidFill>
                <a:schemeClr val="dk2"/>
              </a:solidFill>
              <a:latin typeface="Montserrat" pitchFamily="2" charset="77"/>
            </a:endParaRPr>
          </a:p>
        </p:txBody>
      </p:sp>
      <p:cxnSp>
        <p:nvCxnSpPr>
          <p:cNvPr id="1922" name="Google Shape;1922;p104"/>
          <p:cNvCxnSpPr/>
          <p:nvPr/>
        </p:nvCxnSpPr>
        <p:spPr>
          <a:xfrm flipH="1">
            <a:off x="1597824" y="2826083"/>
            <a:ext cx="1224300" cy="1500"/>
          </a:xfrm>
          <a:prstGeom prst="straightConnector1">
            <a:avLst/>
          </a:prstGeom>
          <a:noFill/>
          <a:ln w="12700" cap="flat" cmpd="sng">
            <a:solidFill>
              <a:schemeClr val="lt2"/>
            </a:solidFill>
            <a:prstDash val="dash"/>
            <a:round/>
            <a:headEnd type="none" w="sm" len="sm"/>
            <a:tailEnd type="triangle" w="med" len="med"/>
          </a:ln>
        </p:spPr>
      </p:cxnSp>
      <p:cxnSp>
        <p:nvCxnSpPr>
          <p:cNvPr id="1923" name="Google Shape;1923;p104"/>
          <p:cNvCxnSpPr/>
          <p:nvPr/>
        </p:nvCxnSpPr>
        <p:spPr>
          <a:xfrm rot="10800000" flipH="1">
            <a:off x="1627330" y="2231901"/>
            <a:ext cx="1218300" cy="10200"/>
          </a:xfrm>
          <a:prstGeom prst="straightConnector1">
            <a:avLst/>
          </a:prstGeom>
          <a:noFill/>
          <a:ln w="12700" cap="flat" cmpd="sng">
            <a:solidFill>
              <a:schemeClr val="lt2"/>
            </a:solidFill>
            <a:prstDash val="dash"/>
            <a:round/>
            <a:headEnd type="none" w="sm" len="sm"/>
            <a:tailEnd type="triangle" w="med" len="med"/>
          </a:ln>
        </p:spPr>
      </p:cxnSp>
      <p:sp>
        <p:nvSpPr>
          <p:cNvPr id="1924" name="Google Shape;1924;p104"/>
          <p:cNvSpPr/>
          <p:nvPr/>
        </p:nvSpPr>
        <p:spPr>
          <a:xfrm>
            <a:off x="2849394" y="1194876"/>
            <a:ext cx="3053700" cy="1829100"/>
          </a:xfrm>
          <a:prstGeom prst="roundRect">
            <a:avLst>
              <a:gd name="adj" fmla="val 16667"/>
            </a:avLst>
          </a:prstGeom>
          <a:solidFill>
            <a:schemeClr val="lt1"/>
          </a:solidFill>
          <a:ln w="9525" cap="flat" cmpd="sng">
            <a:solidFill>
              <a:srgbClr val="FFB4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A5A5A5"/>
              </a:solidFill>
              <a:latin typeface="Montserrat" pitchFamily="2" charset="77"/>
              <a:sym typeface="Arial"/>
            </a:endParaRPr>
          </a:p>
        </p:txBody>
      </p:sp>
      <p:pic>
        <p:nvPicPr>
          <p:cNvPr id="1925" name="Google Shape;1925;p104"/>
          <p:cNvPicPr preferRelativeResize="0"/>
          <p:nvPr/>
        </p:nvPicPr>
        <p:blipFill rotWithShape="1">
          <a:blip r:embed="rId3">
            <a:alphaModFix/>
          </a:blip>
          <a:srcRect/>
          <a:stretch/>
        </p:blipFill>
        <p:spPr>
          <a:xfrm>
            <a:off x="1192294" y="2017563"/>
            <a:ext cx="474226" cy="474226"/>
          </a:xfrm>
          <a:prstGeom prst="rect">
            <a:avLst/>
          </a:prstGeom>
          <a:noFill/>
          <a:ln>
            <a:noFill/>
          </a:ln>
        </p:spPr>
      </p:pic>
      <p:cxnSp>
        <p:nvCxnSpPr>
          <p:cNvPr id="1926" name="Google Shape;1926;p104"/>
          <p:cNvCxnSpPr/>
          <p:nvPr/>
        </p:nvCxnSpPr>
        <p:spPr>
          <a:xfrm>
            <a:off x="5903086" y="2939193"/>
            <a:ext cx="1148700" cy="0"/>
          </a:xfrm>
          <a:prstGeom prst="straightConnector1">
            <a:avLst/>
          </a:prstGeom>
          <a:noFill/>
          <a:ln w="12700" cap="flat" cmpd="sng">
            <a:solidFill>
              <a:schemeClr val="accent3"/>
            </a:solidFill>
            <a:prstDash val="dash"/>
            <a:round/>
            <a:headEnd type="none" w="sm" len="sm"/>
            <a:tailEnd type="none" w="sm" len="sm"/>
          </a:ln>
        </p:spPr>
      </p:cxnSp>
      <p:cxnSp>
        <p:nvCxnSpPr>
          <p:cNvPr id="1927" name="Google Shape;1927;p104"/>
          <p:cNvCxnSpPr/>
          <p:nvPr/>
        </p:nvCxnSpPr>
        <p:spPr>
          <a:xfrm>
            <a:off x="7051696" y="2595568"/>
            <a:ext cx="0" cy="351300"/>
          </a:xfrm>
          <a:prstGeom prst="straightConnector1">
            <a:avLst/>
          </a:prstGeom>
          <a:noFill/>
          <a:ln w="12700" cap="flat" cmpd="sng">
            <a:solidFill>
              <a:schemeClr val="accent3"/>
            </a:solidFill>
            <a:prstDash val="dash"/>
            <a:round/>
            <a:headEnd type="none" w="sm" len="sm"/>
            <a:tailEnd type="none" w="sm" len="sm"/>
          </a:ln>
        </p:spPr>
      </p:cxnSp>
      <p:sp>
        <p:nvSpPr>
          <p:cNvPr id="1928" name="Google Shape;1928;p104"/>
          <p:cNvSpPr txBox="1"/>
          <p:nvPr/>
        </p:nvSpPr>
        <p:spPr>
          <a:xfrm>
            <a:off x="6190167" y="2797217"/>
            <a:ext cx="726160" cy="101054"/>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700"/>
              <a:buFont typeface="Arial"/>
              <a:buNone/>
            </a:pPr>
            <a:r>
              <a:rPr lang="en-US" sz="700" b="0" i="0" u="none" strike="noStrike" cap="none" dirty="0">
                <a:solidFill>
                  <a:srgbClr val="434343"/>
                </a:solidFill>
                <a:latin typeface="Montserrat" pitchFamily="2" charset="77"/>
                <a:sym typeface="Arial"/>
              </a:rPr>
              <a:t>API Integration</a:t>
            </a:r>
            <a:endParaRPr sz="1400" b="0" i="0" u="none" strike="noStrike" cap="none" dirty="0">
              <a:solidFill>
                <a:srgbClr val="434343"/>
              </a:solidFill>
              <a:latin typeface="Montserrat" pitchFamily="2" charset="77"/>
              <a:sym typeface="Arial"/>
            </a:endParaRPr>
          </a:p>
        </p:txBody>
      </p:sp>
      <p:sp>
        <p:nvSpPr>
          <p:cNvPr id="1929" name="Google Shape;1929;p104"/>
          <p:cNvSpPr txBox="1"/>
          <p:nvPr/>
        </p:nvSpPr>
        <p:spPr>
          <a:xfrm>
            <a:off x="1885778" y="2081275"/>
            <a:ext cx="645900" cy="1092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700"/>
              <a:buFont typeface="Arial"/>
              <a:buNone/>
            </a:pPr>
            <a:r>
              <a:rPr lang="en-US" sz="700" b="0" i="0" u="none" strike="noStrike" cap="none">
                <a:solidFill>
                  <a:schemeClr val="dk2"/>
                </a:solidFill>
                <a:latin typeface="Montserrat" pitchFamily="2" charset="77"/>
                <a:sym typeface="Arial"/>
              </a:rPr>
              <a:t>Forward Proxy</a:t>
            </a:r>
            <a:endParaRPr sz="1400" b="0" i="0" u="none" strike="noStrike" cap="none">
              <a:solidFill>
                <a:schemeClr val="dk2"/>
              </a:solidFill>
              <a:latin typeface="Montserrat" pitchFamily="2" charset="77"/>
              <a:sym typeface="Arial"/>
            </a:endParaRPr>
          </a:p>
        </p:txBody>
      </p:sp>
      <p:sp>
        <p:nvSpPr>
          <p:cNvPr id="1930" name="Google Shape;1930;p104"/>
          <p:cNvSpPr/>
          <p:nvPr/>
        </p:nvSpPr>
        <p:spPr>
          <a:xfrm>
            <a:off x="2952616" y="1651409"/>
            <a:ext cx="926400" cy="5469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800" b="1" i="0" u="none" strike="noStrike" cap="none">
                <a:solidFill>
                  <a:schemeClr val="lt1"/>
                </a:solidFill>
                <a:latin typeface="Montserrat" pitchFamily="2" charset="77"/>
                <a:sym typeface="Arial"/>
              </a:rPr>
              <a:t>3,000+ data identifiers, 1,</a:t>
            </a:r>
            <a:r>
              <a:rPr lang="en-US" sz="800" b="1">
                <a:solidFill>
                  <a:schemeClr val="lt1"/>
                </a:solidFill>
                <a:latin typeface="Montserrat" pitchFamily="2" charset="77"/>
                <a:sym typeface="Arial"/>
              </a:rPr>
              <a:t>5</a:t>
            </a:r>
            <a:r>
              <a:rPr lang="en-US" sz="800" b="1" i="0" u="none" strike="noStrike" cap="none">
                <a:solidFill>
                  <a:schemeClr val="lt1"/>
                </a:solidFill>
                <a:latin typeface="Montserrat" pitchFamily="2" charset="77"/>
                <a:sym typeface="Arial"/>
              </a:rPr>
              <a:t>00+ file types</a:t>
            </a:r>
            <a:endParaRPr sz="800" b="0" i="0" u="none" strike="noStrike" cap="none">
              <a:solidFill>
                <a:schemeClr val="lt1"/>
              </a:solidFill>
              <a:latin typeface="Montserrat" pitchFamily="2" charset="77"/>
              <a:sym typeface="Arial"/>
            </a:endParaRPr>
          </a:p>
        </p:txBody>
      </p:sp>
      <p:grpSp>
        <p:nvGrpSpPr>
          <p:cNvPr id="1931" name="Google Shape;1931;p104"/>
          <p:cNvGrpSpPr/>
          <p:nvPr/>
        </p:nvGrpSpPr>
        <p:grpSpPr>
          <a:xfrm>
            <a:off x="1183185" y="2623572"/>
            <a:ext cx="474226" cy="474226"/>
            <a:chOff x="864865" y="3832798"/>
            <a:chExt cx="474226" cy="474226"/>
          </a:xfrm>
        </p:grpSpPr>
        <p:pic>
          <p:nvPicPr>
            <p:cNvPr id="1932" name="Google Shape;1932;p104"/>
            <p:cNvPicPr preferRelativeResize="0"/>
            <p:nvPr/>
          </p:nvPicPr>
          <p:blipFill rotWithShape="1">
            <a:blip r:embed="rId3">
              <a:alphaModFix/>
            </a:blip>
            <a:srcRect/>
            <a:stretch/>
          </p:blipFill>
          <p:spPr>
            <a:xfrm>
              <a:off x="864865" y="3832798"/>
              <a:ext cx="474226" cy="474226"/>
            </a:xfrm>
            <a:prstGeom prst="rect">
              <a:avLst/>
            </a:prstGeom>
            <a:noFill/>
            <a:ln>
              <a:noFill/>
            </a:ln>
          </p:spPr>
        </p:pic>
        <p:sp>
          <p:nvSpPr>
            <p:cNvPr id="1933" name="Google Shape;1933;p104"/>
            <p:cNvSpPr/>
            <p:nvPr/>
          </p:nvSpPr>
          <p:spPr>
            <a:xfrm>
              <a:off x="967796" y="3966975"/>
              <a:ext cx="246900" cy="143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A5A5A5"/>
                </a:solidFill>
                <a:latin typeface="Montserrat" pitchFamily="2" charset="77"/>
                <a:sym typeface="Arial"/>
              </a:endParaRPr>
            </a:p>
          </p:txBody>
        </p:sp>
      </p:grpSp>
      <p:sp>
        <p:nvSpPr>
          <p:cNvPr id="1934" name="Google Shape;1934;p104"/>
          <p:cNvSpPr txBox="1"/>
          <p:nvPr/>
        </p:nvSpPr>
        <p:spPr>
          <a:xfrm>
            <a:off x="591069" y="2157028"/>
            <a:ext cx="512700" cy="279900"/>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rgbClr val="000000"/>
              </a:buClr>
              <a:buSzPts val="600"/>
              <a:buFont typeface="Arial"/>
              <a:buNone/>
            </a:pPr>
            <a:r>
              <a:rPr lang="en-US" sz="800">
                <a:solidFill>
                  <a:schemeClr val="dk2"/>
                </a:solidFill>
                <a:latin typeface="Montserrat" pitchFamily="2" charset="77"/>
                <a:sym typeface="Arial"/>
              </a:rPr>
              <a:t>M</a:t>
            </a:r>
            <a:r>
              <a:rPr lang="en-US" sz="800" b="0" i="0" u="none" strike="noStrike" cap="none">
                <a:solidFill>
                  <a:schemeClr val="dk2"/>
                </a:solidFill>
                <a:latin typeface="Montserrat" pitchFamily="2" charset="77"/>
                <a:sym typeface="Arial"/>
              </a:rPr>
              <a:t>anaged device</a:t>
            </a:r>
            <a:endParaRPr sz="800" b="0" i="0" u="none" strike="noStrike" cap="none">
              <a:solidFill>
                <a:schemeClr val="dk2"/>
              </a:solidFill>
              <a:latin typeface="Montserrat" pitchFamily="2" charset="77"/>
              <a:sym typeface="Arial"/>
            </a:endParaRPr>
          </a:p>
        </p:txBody>
      </p:sp>
      <p:sp>
        <p:nvSpPr>
          <p:cNvPr id="1935" name="Google Shape;1935;p104"/>
          <p:cNvSpPr txBox="1"/>
          <p:nvPr/>
        </p:nvSpPr>
        <p:spPr>
          <a:xfrm>
            <a:off x="1909233" y="2680659"/>
            <a:ext cx="796500" cy="1092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700"/>
              <a:buFont typeface="Arial"/>
              <a:buNone/>
            </a:pPr>
            <a:r>
              <a:rPr lang="en-US" sz="700" b="0" i="0" u="none" strike="noStrike" cap="none">
                <a:solidFill>
                  <a:schemeClr val="dk2"/>
                </a:solidFill>
                <a:latin typeface="Montserrat" pitchFamily="2" charset="77"/>
                <a:sym typeface="Arial"/>
              </a:rPr>
              <a:t>Reverse Proxy</a:t>
            </a:r>
            <a:endParaRPr sz="1400" b="0" i="0" u="none" strike="noStrike" cap="none">
              <a:solidFill>
                <a:schemeClr val="dk2"/>
              </a:solidFill>
              <a:latin typeface="Montserrat" pitchFamily="2" charset="77"/>
              <a:sym typeface="Arial"/>
            </a:endParaRPr>
          </a:p>
        </p:txBody>
      </p:sp>
      <p:sp>
        <p:nvSpPr>
          <p:cNvPr id="1936" name="Google Shape;1936;p104"/>
          <p:cNvSpPr txBox="1"/>
          <p:nvPr/>
        </p:nvSpPr>
        <p:spPr>
          <a:xfrm>
            <a:off x="539974" y="2733025"/>
            <a:ext cx="619200" cy="195300"/>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rgbClr val="000000"/>
              </a:buClr>
              <a:buSzPts val="600"/>
              <a:buFont typeface="Arial"/>
              <a:buNone/>
            </a:pPr>
            <a:r>
              <a:rPr lang="en-US" sz="800">
                <a:solidFill>
                  <a:schemeClr val="dk2"/>
                </a:solidFill>
                <a:latin typeface="Montserrat" pitchFamily="2" charset="77"/>
                <a:sym typeface="Arial"/>
              </a:rPr>
              <a:t>U</a:t>
            </a:r>
            <a:r>
              <a:rPr lang="en-US" sz="800" b="0" i="0" u="none" strike="noStrike" cap="none">
                <a:solidFill>
                  <a:schemeClr val="dk2"/>
                </a:solidFill>
                <a:latin typeface="Montserrat" pitchFamily="2" charset="77"/>
                <a:sym typeface="Arial"/>
              </a:rPr>
              <a:t>nmanaged device</a:t>
            </a:r>
            <a:endParaRPr sz="800" b="0" i="0" u="none" strike="noStrike" cap="none">
              <a:solidFill>
                <a:schemeClr val="dk2"/>
              </a:solidFill>
              <a:latin typeface="Montserrat" pitchFamily="2" charset="77"/>
              <a:sym typeface="Arial"/>
            </a:endParaRPr>
          </a:p>
        </p:txBody>
      </p:sp>
      <p:sp>
        <p:nvSpPr>
          <p:cNvPr id="1937" name="Google Shape;1937;p104"/>
          <p:cNvSpPr txBox="1"/>
          <p:nvPr/>
        </p:nvSpPr>
        <p:spPr>
          <a:xfrm>
            <a:off x="6231125" y="2961336"/>
            <a:ext cx="591000" cy="1092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700"/>
              <a:buFont typeface="Arial"/>
              <a:buNone/>
            </a:pPr>
            <a:r>
              <a:rPr lang="en-US" sz="700" i="0" u="none" strike="noStrike" cap="none" dirty="0">
                <a:solidFill>
                  <a:schemeClr val="accent3"/>
                </a:solidFill>
                <a:latin typeface="Montserrat" pitchFamily="2" charset="77"/>
                <a:sym typeface="Arial"/>
              </a:rPr>
              <a:t>Data-at-Rest</a:t>
            </a:r>
            <a:endParaRPr sz="1400" b="0" i="0" u="none" strike="noStrike" cap="none" dirty="0">
              <a:solidFill>
                <a:schemeClr val="accent3"/>
              </a:solidFill>
              <a:latin typeface="Montserrat" pitchFamily="2" charset="77"/>
              <a:sym typeface="Arial"/>
            </a:endParaRPr>
          </a:p>
        </p:txBody>
      </p:sp>
      <p:sp>
        <p:nvSpPr>
          <p:cNvPr id="1938" name="Google Shape;1938;p104"/>
          <p:cNvSpPr/>
          <p:nvPr/>
        </p:nvSpPr>
        <p:spPr>
          <a:xfrm>
            <a:off x="3903772" y="1651409"/>
            <a:ext cx="926400" cy="5469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800" b="1" i="0" u="none" strike="noStrike" cap="none">
                <a:solidFill>
                  <a:schemeClr val="lt1"/>
                </a:solidFill>
                <a:latin typeface="Montserrat" pitchFamily="2" charset="77"/>
                <a:sym typeface="Arial"/>
              </a:rPr>
              <a:t>Contextual Policies</a:t>
            </a:r>
            <a:endParaRPr sz="800" b="0" i="0" u="none" strike="noStrike" cap="none">
              <a:solidFill>
                <a:schemeClr val="lt1"/>
              </a:solidFill>
              <a:latin typeface="Montserrat" pitchFamily="2" charset="77"/>
              <a:sym typeface="Arial"/>
            </a:endParaRPr>
          </a:p>
        </p:txBody>
      </p:sp>
      <p:sp>
        <p:nvSpPr>
          <p:cNvPr id="1939" name="Google Shape;1939;p104"/>
          <p:cNvSpPr/>
          <p:nvPr/>
        </p:nvSpPr>
        <p:spPr>
          <a:xfrm>
            <a:off x="4854929" y="1651409"/>
            <a:ext cx="926400" cy="5469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800" b="1" i="0" u="none" strike="noStrike" cap="none">
                <a:solidFill>
                  <a:schemeClr val="lt1"/>
                </a:solidFill>
                <a:latin typeface="Montserrat" pitchFamily="2" charset="77"/>
                <a:sym typeface="Arial"/>
              </a:rPr>
              <a:t>40+ Compliance Templates</a:t>
            </a:r>
            <a:endParaRPr sz="800" b="0" i="0" u="none" strike="noStrike" cap="none">
              <a:solidFill>
                <a:schemeClr val="lt1"/>
              </a:solidFill>
              <a:latin typeface="Montserrat" pitchFamily="2" charset="77"/>
              <a:sym typeface="Arial"/>
            </a:endParaRPr>
          </a:p>
        </p:txBody>
      </p:sp>
      <p:sp>
        <p:nvSpPr>
          <p:cNvPr id="1940" name="Google Shape;1940;p104"/>
          <p:cNvSpPr/>
          <p:nvPr/>
        </p:nvSpPr>
        <p:spPr>
          <a:xfrm>
            <a:off x="2955646" y="2299944"/>
            <a:ext cx="926400" cy="5469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800" b="1" i="0" u="none" strike="noStrike" cap="none">
                <a:solidFill>
                  <a:schemeClr val="lt1"/>
                </a:solidFill>
                <a:latin typeface="Montserrat" pitchFamily="2" charset="77"/>
                <a:sym typeface="Arial"/>
              </a:rPr>
              <a:t>ML-</a:t>
            </a:r>
            <a:r>
              <a:rPr lang="en-US" sz="800" b="1">
                <a:solidFill>
                  <a:schemeClr val="lt1"/>
                </a:solidFill>
                <a:latin typeface="Montserrat" pitchFamily="2" charset="77"/>
                <a:sym typeface="Arial"/>
              </a:rPr>
              <a:t>enhanc</a:t>
            </a:r>
            <a:r>
              <a:rPr lang="en-US" sz="800" b="1" i="0" u="none" strike="noStrike" cap="none">
                <a:solidFill>
                  <a:schemeClr val="lt1"/>
                </a:solidFill>
                <a:latin typeface="Montserrat" pitchFamily="2" charset="77"/>
                <a:sym typeface="Arial"/>
              </a:rPr>
              <a:t>ed Classification</a:t>
            </a:r>
            <a:endParaRPr sz="800" b="0" i="0" u="none" strike="noStrike" cap="none">
              <a:solidFill>
                <a:schemeClr val="lt1"/>
              </a:solidFill>
              <a:latin typeface="Montserrat" pitchFamily="2" charset="77"/>
              <a:sym typeface="Arial"/>
            </a:endParaRPr>
          </a:p>
        </p:txBody>
      </p:sp>
      <p:sp>
        <p:nvSpPr>
          <p:cNvPr id="1941" name="Google Shape;1941;p104"/>
          <p:cNvSpPr/>
          <p:nvPr/>
        </p:nvSpPr>
        <p:spPr>
          <a:xfrm>
            <a:off x="3910489" y="2300226"/>
            <a:ext cx="926400" cy="5469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800" b="1" i="0" u="none" strike="noStrike" cap="none">
                <a:solidFill>
                  <a:schemeClr val="lt1"/>
                </a:solidFill>
                <a:latin typeface="Montserrat" pitchFamily="2" charset="77"/>
                <a:sym typeface="Arial"/>
              </a:rPr>
              <a:t>Exact Match</a:t>
            </a:r>
            <a:r>
              <a:rPr lang="en-US" sz="800" b="1">
                <a:solidFill>
                  <a:schemeClr val="lt1"/>
                </a:solidFill>
                <a:latin typeface="Montserrat" pitchFamily="2" charset="77"/>
                <a:sym typeface="Arial"/>
              </a:rPr>
              <a:t>,</a:t>
            </a:r>
            <a:r>
              <a:rPr lang="en-US" sz="800" b="1" i="0" u="none" strike="noStrike" cap="none">
                <a:solidFill>
                  <a:schemeClr val="lt1"/>
                </a:solidFill>
                <a:latin typeface="Montserrat" pitchFamily="2" charset="77"/>
                <a:sym typeface="Arial"/>
              </a:rPr>
              <a:t> Fingerprinting, OCR</a:t>
            </a:r>
            <a:endParaRPr sz="800" b="0" i="0" u="none" strike="noStrike" cap="none">
              <a:solidFill>
                <a:schemeClr val="lt1"/>
              </a:solidFill>
              <a:latin typeface="Montserrat" pitchFamily="2" charset="77"/>
              <a:sym typeface="Arial"/>
            </a:endParaRPr>
          </a:p>
        </p:txBody>
      </p:sp>
      <p:sp>
        <p:nvSpPr>
          <p:cNvPr id="1942" name="Google Shape;1942;p104"/>
          <p:cNvSpPr/>
          <p:nvPr/>
        </p:nvSpPr>
        <p:spPr>
          <a:xfrm>
            <a:off x="324243" y="3231975"/>
            <a:ext cx="1425532" cy="23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chemeClr val="accent1"/>
                </a:solidFill>
                <a:latin typeface="Montserrat" pitchFamily="2" charset="77"/>
                <a:sym typeface="Arial"/>
              </a:rPr>
              <a:t>Contextual Policies</a:t>
            </a:r>
            <a:endParaRPr sz="1400" b="0" i="0" u="none" strike="noStrike" cap="none" dirty="0">
              <a:solidFill>
                <a:schemeClr val="accent1"/>
              </a:solidFill>
              <a:latin typeface="Montserrat" pitchFamily="2" charset="77"/>
              <a:sym typeface="Arial"/>
            </a:endParaRPr>
          </a:p>
        </p:txBody>
      </p:sp>
      <p:sp>
        <p:nvSpPr>
          <p:cNvPr id="1943" name="Google Shape;1943;p104"/>
          <p:cNvSpPr/>
          <p:nvPr/>
        </p:nvSpPr>
        <p:spPr>
          <a:xfrm>
            <a:off x="2475658" y="3234852"/>
            <a:ext cx="1976459" cy="23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chemeClr val="accent1"/>
                </a:solidFill>
                <a:latin typeface="Montserrat" pitchFamily="2" charset="77"/>
                <a:sym typeface="Arial"/>
              </a:rPr>
              <a:t>ML-</a:t>
            </a:r>
            <a:r>
              <a:rPr lang="en-US" sz="900" b="1" dirty="0">
                <a:solidFill>
                  <a:schemeClr val="accent1"/>
                </a:solidFill>
                <a:latin typeface="Montserrat" pitchFamily="2" charset="77"/>
                <a:sym typeface="Arial"/>
              </a:rPr>
              <a:t>enhanc</a:t>
            </a:r>
            <a:r>
              <a:rPr lang="en-US" sz="900" b="1" i="0" u="none" strike="noStrike" cap="none" dirty="0">
                <a:solidFill>
                  <a:schemeClr val="accent1"/>
                </a:solidFill>
                <a:latin typeface="Montserrat" pitchFamily="2" charset="77"/>
                <a:sym typeface="Arial"/>
              </a:rPr>
              <a:t>ed Classification</a:t>
            </a:r>
            <a:endParaRPr sz="1400" b="0" i="0" u="none" strike="noStrike" cap="none" dirty="0">
              <a:solidFill>
                <a:schemeClr val="accent1"/>
              </a:solidFill>
              <a:latin typeface="Montserrat" pitchFamily="2" charset="77"/>
              <a:sym typeface="Arial"/>
            </a:endParaRPr>
          </a:p>
        </p:txBody>
      </p:sp>
      <p:sp>
        <p:nvSpPr>
          <p:cNvPr id="1944" name="Google Shape;1944;p104"/>
          <p:cNvSpPr/>
          <p:nvPr/>
        </p:nvSpPr>
        <p:spPr>
          <a:xfrm>
            <a:off x="4631523" y="3214172"/>
            <a:ext cx="2231625"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chemeClr val="accent1"/>
                </a:solidFill>
                <a:latin typeface="Montserrat" pitchFamily="2" charset="77"/>
                <a:sym typeface="Arial"/>
              </a:rPr>
              <a:t>Exact Match &amp; Fingerprinting</a:t>
            </a:r>
            <a:endParaRPr sz="1400" b="0" i="0" u="none" strike="noStrike" cap="none" dirty="0">
              <a:solidFill>
                <a:schemeClr val="accent1"/>
              </a:solidFill>
              <a:latin typeface="Montserrat" pitchFamily="2" charset="77"/>
              <a:sym typeface="Arial"/>
            </a:endParaRPr>
          </a:p>
        </p:txBody>
      </p:sp>
      <p:sp>
        <p:nvSpPr>
          <p:cNvPr id="1945" name="Google Shape;1945;p104"/>
          <p:cNvSpPr txBox="1"/>
          <p:nvPr/>
        </p:nvSpPr>
        <p:spPr>
          <a:xfrm>
            <a:off x="1896608" y="2273571"/>
            <a:ext cx="750768" cy="9116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700"/>
              <a:buFont typeface="Arial"/>
              <a:buNone/>
            </a:pPr>
            <a:r>
              <a:rPr lang="en-US" sz="700" b="0" i="0" u="none" strike="noStrike" cap="none" dirty="0">
                <a:solidFill>
                  <a:schemeClr val="accent1"/>
                </a:solidFill>
                <a:latin typeface="Montserrat" pitchFamily="2" charset="77"/>
                <a:sym typeface="Arial"/>
              </a:rPr>
              <a:t>Data-in-Motion</a:t>
            </a:r>
            <a:endParaRPr sz="1400" b="0" i="0" u="none" strike="noStrike" cap="none" dirty="0">
              <a:solidFill>
                <a:schemeClr val="accent1"/>
              </a:solidFill>
              <a:latin typeface="Montserrat" pitchFamily="2" charset="77"/>
              <a:sym typeface="Arial"/>
            </a:endParaRPr>
          </a:p>
        </p:txBody>
      </p:sp>
      <p:sp>
        <p:nvSpPr>
          <p:cNvPr id="1946" name="Google Shape;1946;p104"/>
          <p:cNvSpPr txBox="1"/>
          <p:nvPr/>
        </p:nvSpPr>
        <p:spPr>
          <a:xfrm>
            <a:off x="1908719" y="2886080"/>
            <a:ext cx="690900" cy="1092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700"/>
              <a:buFont typeface="Arial"/>
              <a:buNone/>
            </a:pPr>
            <a:r>
              <a:rPr lang="en-US" sz="700" b="0" i="0" u="none" strike="noStrike" cap="none">
                <a:solidFill>
                  <a:schemeClr val="accent1"/>
                </a:solidFill>
                <a:latin typeface="Montserrat" pitchFamily="2" charset="77"/>
                <a:sym typeface="Arial"/>
              </a:rPr>
              <a:t>Data-in-Motion</a:t>
            </a:r>
            <a:endParaRPr sz="1400" b="0" i="0" u="none" strike="noStrike" cap="none">
              <a:solidFill>
                <a:schemeClr val="accent1"/>
              </a:solidFill>
              <a:latin typeface="Montserrat" pitchFamily="2" charset="77"/>
              <a:sym typeface="Arial"/>
            </a:endParaRPr>
          </a:p>
        </p:txBody>
      </p:sp>
      <p:grpSp>
        <p:nvGrpSpPr>
          <p:cNvPr id="1947" name="Google Shape;1947;p104"/>
          <p:cNvGrpSpPr/>
          <p:nvPr/>
        </p:nvGrpSpPr>
        <p:grpSpPr>
          <a:xfrm>
            <a:off x="6877092" y="1558055"/>
            <a:ext cx="370153" cy="372371"/>
            <a:chOff x="2295525" y="425450"/>
            <a:chExt cx="1601700" cy="1611300"/>
          </a:xfrm>
        </p:grpSpPr>
        <p:sp>
          <p:nvSpPr>
            <p:cNvPr id="1948" name="Google Shape;1948;p104"/>
            <p:cNvSpPr/>
            <p:nvPr/>
          </p:nvSpPr>
          <p:spPr>
            <a:xfrm>
              <a:off x="2295525" y="425450"/>
              <a:ext cx="1601700" cy="161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sp>
          <p:nvSpPr>
            <p:cNvPr id="1949" name="Google Shape;1949;p104"/>
            <p:cNvSpPr/>
            <p:nvPr/>
          </p:nvSpPr>
          <p:spPr>
            <a:xfrm>
              <a:off x="2295525" y="425450"/>
              <a:ext cx="1511400" cy="1514400"/>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sp>
          <p:nvSpPr>
            <p:cNvPr id="1950" name="Google Shape;1950;p104"/>
            <p:cNvSpPr/>
            <p:nvPr/>
          </p:nvSpPr>
          <p:spPr>
            <a:xfrm>
              <a:off x="2443163" y="769938"/>
              <a:ext cx="1357313" cy="1169987"/>
            </a:xfrm>
            <a:custGeom>
              <a:avLst/>
              <a:gdLst/>
              <a:ahLst/>
              <a:cxnLst/>
              <a:rect l="l" t="t" r="r" b="b"/>
              <a:pathLst>
                <a:path w="1846" h="1588" extrusionOk="0">
                  <a:moveTo>
                    <a:pt x="868" y="0"/>
                  </a:moveTo>
                  <a:cubicBezTo>
                    <a:pt x="683" y="0"/>
                    <a:pt x="528" y="131"/>
                    <a:pt x="490" y="304"/>
                  </a:cubicBezTo>
                  <a:cubicBezTo>
                    <a:pt x="470" y="295"/>
                    <a:pt x="447" y="289"/>
                    <a:pt x="424" y="289"/>
                  </a:cubicBezTo>
                  <a:cubicBezTo>
                    <a:pt x="358" y="289"/>
                    <a:pt x="301" y="331"/>
                    <a:pt x="279" y="390"/>
                  </a:cubicBezTo>
                  <a:cubicBezTo>
                    <a:pt x="269" y="389"/>
                    <a:pt x="259" y="388"/>
                    <a:pt x="249" y="388"/>
                  </a:cubicBezTo>
                  <a:cubicBezTo>
                    <a:pt x="111" y="388"/>
                    <a:pt x="0" y="500"/>
                    <a:pt x="0" y="637"/>
                  </a:cubicBezTo>
                  <a:cubicBezTo>
                    <a:pt x="0" y="693"/>
                    <a:pt x="18" y="744"/>
                    <a:pt x="49" y="786"/>
                  </a:cubicBezTo>
                  <a:cubicBezTo>
                    <a:pt x="49" y="786"/>
                    <a:pt x="49" y="786"/>
                    <a:pt x="49" y="786"/>
                  </a:cubicBezTo>
                  <a:cubicBezTo>
                    <a:pt x="51" y="789"/>
                    <a:pt x="53" y="792"/>
                    <a:pt x="56" y="795"/>
                  </a:cubicBezTo>
                  <a:cubicBezTo>
                    <a:pt x="56" y="795"/>
                    <a:pt x="56" y="796"/>
                    <a:pt x="57" y="797"/>
                  </a:cubicBezTo>
                  <a:cubicBezTo>
                    <a:pt x="57" y="797"/>
                    <a:pt x="452" y="1192"/>
                    <a:pt x="848" y="1588"/>
                  </a:cubicBezTo>
                  <a:cubicBezTo>
                    <a:pt x="1360" y="1578"/>
                    <a:pt x="1781" y="1193"/>
                    <a:pt x="1846" y="696"/>
                  </a:cubicBezTo>
                  <a:cubicBezTo>
                    <a:pt x="1624" y="474"/>
                    <a:pt x="1440" y="291"/>
                    <a:pt x="1438" y="289"/>
                  </a:cubicBezTo>
                  <a:cubicBezTo>
                    <a:pt x="1437" y="288"/>
                    <a:pt x="1436" y="287"/>
                    <a:pt x="1435" y="286"/>
                  </a:cubicBezTo>
                  <a:cubicBezTo>
                    <a:pt x="1431" y="283"/>
                    <a:pt x="1426" y="279"/>
                    <a:pt x="1422" y="276"/>
                  </a:cubicBezTo>
                  <a:cubicBezTo>
                    <a:pt x="1421" y="275"/>
                    <a:pt x="1421" y="275"/>
                    <a:pt x="1421" y="275"/>
                  </a:cubicBezTo>
                  <a:cubicBezTo>
                    <a:pt x="1395" y="255"/>
                    <a:pt x="1366" y="239"/>
                    <a:pt x="1334" y="227"/>
                  </a:cubicBezTo>
                  <a:cubicBezTo>
                    <a:pt x="1303" y="216"/>
                    <a:pt x="1269" y="208"/>
                    <a:pt x="1234" y="206"/>
                  </a:cubicBezTo>
                  <a:cubicBezTo>
                    <a:pt x="1234" y="206"/>
                    <a:pt x="1234" y="206"/>
                    <a:pt x="1234" y="206"/>
                  </a:cubicBezTo>
                  <a:cubicBezTo>
                    <a:pt x="1233" y="205"/>
                    <a:pt x="1231" y="203"/>
                    <a:pt x="1230" y="202"/>
                  </a:cubicBezTo>
                  <a:cubicBezTo>
                    <a:pt x="1113" y="88"/>
                    <a:pt x="1113" y="88"/>
                    <a:pt x="1113" y="88"/>
                  </a:cubicBezTo>
                  <a:cubicBezTo>
                    <a:pt x="1113" y="88"/>
                    <a:pt x="1113" y="87"/>
                    <a:pt x="1112" y="87"/>
                  </a:cubicBezTo>
                  <a:cubicBezTo>
                    <a:pt x="1112" y="87"/>
                    <a:pt x="1111" y="86"/>
                    <a:pt x="1111" y="86"/>
                  </a:cubicBezTo>
                  <a:cubicBezTo>
                    <a:pt x="1111" y="86"/>
                    <a:pt x="1111" y="86"/>
                    <a:pt x="1111" y="86"/>
                  </a:cubicBezTo>
                  <a:cubicBezTo>
                    <a:pt x="1045" y="32"/>
                    <a:pt x="960" y="0"/>
                    <a:pt x="868" y="0"/>
                  </a:cubicBezTo>
                </a:path>
              </a:pathLst>
            </a:custGeom>
            <a:solidFill>
              <a:srgbClr val="55565A">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sp>
          <p:nvSpPr>
            <p:cNvPr id="1951" name="Google Shape;1951;p104"/>
            <p:cNvSpPr/>
            <p:nvPr/>
          </p:nvSpPr>
          <p:spPr>
            <a:xfrm>
              <a:off x="2443163" y="769938"/>
              <a:ext cx="1144590" cy="652464"/>
            </a:xfrm>
            <a:custGeom>
              <a:avLst/>
              <a:gdLst/>
              <a:ahLst/>
              <a:cxnLst/>
              <a:rect l="l" t="t" r="r" b="b"/>
              <a:pathLst>
                <a:path w="1556" h="887" extrusionOk="0">
                  <a:moveTo>
                    <a:pt x="1215" y="206"/>
                  </a:moveTo>
                  <a:cubicBezTo>
                    <a:pt x="1213" y="206"/>
                    <a:pt x="1212" y="206"/>
                    <a:pt x="1210" y="206"/>
                  </a:cubicBezTo>
                  <a:cubicBezTo>
                    <a:pt x="1145" y="84"/>
                    <a:pt x="1016" y="0"/>
                    <a:pt x="868" y="0"/>
                  </a:cubicBezTo>
                  <a:cubicBezTo>
                    <a:pt x="683" y="0"/>
                    <a:pt x="528" y="130"/>
                    <a:pt x="490" y="304"/>
                  </a:cubicBezTo>
                  <a:cubicBezTo>
                    <a:pt x="470" y="295"/>
                    <a:pt x="447" y="290"/>
                    <a:pt x="424" y="290"/>
                  </a:cubicBezTo>
                  <a:cubicBezTo>
                    <a:pt x="358" y="290"/>
                    <a:pt x="301" y="331"/>
                    <a:pt x="279" y="390"/>
                  </a:cubicBezTo>
                  <a:cubicBezTo>
                    <a:pt x="269" y="389"/>
                    <a:pt x="259" y="388"/>
                    <a:pt x="249" y="388"/>
                  </a:cubicBezTo>
                  <a:cubicBezTo>
                    <a:pt x="111" y="388"/>
                    <a:pt x="0" y="500"/>
                    <a:pt x="0" y="637"/>
                  </a:cubicBezTo>
                  <a:cubicBezTo>
                    <a:pt x="0" y="775"/>
                    <a:pt x="111" y="887"/>
                    <a:pt x="249" y="887"/>
                  </a:cubicBezTo>
                  <a:cubicBezTo>
                    <a:pt x="1149" y="887"/>
                    <a:pt x="1149" y="887"/>
                    <a:pt x="1149" y="887"/>
                  </a:cubicBezTo>
                  <a:cubicBezTo>
                    <a:pt x="1160" y="887"/>
                    <a:pt x="1171" y="886"/>
                    <a:pt x="1182" y="885"/>
                  </a:cubicBezTo>
                  <a:cubicBezTo>
                    <a:pt x="1193" y="886"/>
                    <a:pt x="1204" y="887"/>
                    <a:pt x="1215" y="887"/>
                  </a:cubicBezTo>
                  <a:cubicBezTo>
                    <a:pt x="1403" y="887"/>
                    <a:pt x="1556" y="734"/>
                    <a:pt x="1556" y="546"/>
                  </a:cubicBezTo>
                  <a:cubicBezTo>
                    <a:pt x="1556" y="358"/>
                    <a:pt x="1403" y="206"/>
                    <a:pt x="1215" y="20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sp>
          <p:nvSpPr>
            <p:cNvPr id="1952" name="Google Shape;1952;p104"/>
            <p:cNvSpPr/>
            <p:nvPr/>
          </p:nvSpPr>
          <p:spPr>
            <a:xfrm>
              <a:off x="2479675" y="833438"/>
              <a:ext cx="1108074" cy="588963"/>
            </a:xfrm>
            <a:custGeom>
              <a:avLst/>
              <a:gdLst/>
              <a:ahLst/>
              <a:cxnLst/>
              <a:rect l="l" t="t" r="r" b="b"/>
              <a:pathLst>
                <a:path w="1507" h="801" extrusionOk="0">
                  <a:moveTo>
                    <a:pt x="1372" y="189"/>
                  </a:moveTo>
                  <a:cubicBezTo>
                    <a:pt x="1400" y="239"/>
                    <a:pt x="1417" y="296"/>
                    <a:pt x="1417" y="358"/>
                  </a:cubicBezTo>
                  <a:cubicBezTo>
                    <a:pt x="1417" y="546"/>
                    <a:pt x="1264" y="698"/>
                    <a:pt x="1076" y="698"/>
                  </a:cubicBezTo>
                  <a:cubicBezTo>
                    <a:pt x="1028" y="698"/>
                    <a:pt x="982" y="688"/>
                    <a:pt x="941" y="670"/>
                  </a:cubicBezTo>
                  <a:cubicBezTo>
                    <a:pt x="1095" y="619"/>
                    <a:pt x="1207" y="473"/>
                    <a:pt x="1207" y="302"/>
                  </a:cubicBezTo>
                  <a:cubicBezTo>
                    <a:pt x="1207" y="180"/>
                    <a:pt x="1150" y="71"/>
                    <a:pt x="1062" y="0"/>
                  </a:cubicBezTo>
                  <a:cubicBezTo>
                    <a:pt x="1086" y="51"/>
                    <a:pt x="1100" y="108"/>
                    <a:pt x="1100" y="168"/>
                  </a:cubicBezTo>
                  <a:cubicBezTo>
                    <a:pt x="1100" y="382"/>
                    <a:pt x="927" y="556"/>
                    <a:pt x="713" y="556"/>
                  </a:cubicBezTo>
                  <a:cubicBezTo>
                    <a:pt x="623" y="556"/>
                    <a:pt x="541" y="525"/>
                    <a:pt x="475" y="474"/>
                  </a:cubicBezTo>
                  <a:cubicBezTo>
                    <a:pt x="508" y="446"/>
                    <a:pt x="529" y="404"/>
                    <a:pt x="529" y="358"/>
                  </a:cubicBezTo>
                  <a:cubicBezTo>
                    <a:pt x="529" y="312"/>
                    <a:pt x="509" y="271"/>
                    <a:pt x="478" y="243"/>
                  </a:cubicBezTo>
                  <a:cubicBezTo>
                    <a:pt x="492" y="266"/>
                    <a:pt x="500" y="293"/>
                    <a:pt x="500" y="321"/>
                  </a:cubicBezTo>
                  <a:cubicBezTo>
                    <a:pt x="500" y="404"/>
                    <a:pt x="436" y="476"/>
                    <a:pt x="316" y="476"/>
                  </a:cubicBezTo>
                  <a:cubicBezTo>
                    <a:pt x="299" y="476"/>
                    <a:pt x="283" y="473"/>
                    <a:pt x="268" y="469"/>
                  </a:cubicBezTo>
                  <a:cubicBezTo>
                    <a:pt x="295" y="495"/>
                    <a:pt x="332" y="511"/>
                    <a:pt x="373" y="512"/>
                  </a:cubicBezTo>
                  <a:cubicBezTo>
                    <a:pt x="360" y="637"/>
                    <a:pt x="254" y="734"/>
                    <a:pt x="125" y="734"/>
                  </a:cubicBezTo>
                  <a:cubicBezTo>
                    <a:pt x="80" y="734"/>
                    <a:pt x="37" y="722"/>
                    <a:pt x="0" y="700"/>
                  </a:cubicBezTo>
                  <a:cubicBezTo>
                    <a:pt x="45" y="761"/>
                    <a:pt x="118" y="801"/>
                    <a:pt x="200" y="801"/>
                  </a:cubicBezTo>
                  <a:cubicBezTo>
                    <a:pt x="338" y="801"/>
                    <a:pt x="1155" y="801"/>
                    <a:pt x="1166" y="801"/>
                  </a:cubicBezTo>
                  <a:cubicBezTo>
                    <a:pt x="1354" y="801"/>
                    <a:pt x="1507" y="648"/>
                    <a:pt x="1507" y="460"/>
                  </a:cubicBezTo>
                  <a:cubicBezTo>
                    <a:pt x="1507" y="350"/>
                    <a:pt x="1454" y="251"/>
                    <a:pt x="1372" y="189"/>
                  </a:cubicBezTo>
                  <a:close/>
                </a:path>
              </a:pathLst>
            </a:custGeom>
            <a:solidFill>
              <a:srgbClr val="D8D9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sp>
          <p:nvSpPr>
            <p:cNvPr id="1953" name="Google Shape;1953;p104"/>
            <p:cNvSpPr/>
            <p:nvPr/>
          </p:nvSpPr>
          <p:spPr>
            <a:xfrm>
              <a:off x="2936875" y="1249363"/>
              <a:ext cx="241300" cy="315913"/>
            </a:xfrm>
            <a:custGeom>
              <a:avLst/>
              <a:gdLst/>
              <a:ahLst/>
              <a:cxnLst/>
              <a:rect l="l" t="t" r="r" b="b"/>
              <a:pathLst>
                <a:path w="327" h="430" extrusionOk="0">
                  <a:moveTo>
                    <a:pt x="23" y="208"/>
                  </a:moveTo>
                  <a:cubicBezTo>
                    <a:pt x="1" y="207"/>
                    <a:pt x="0" y="186"/>
                    <a:pt x="8" y="176"/>
                  </a:cubicBezTo>
                  <a:cubicBezTo>
                    <a:pt x="144" y="15"/>
                    <a:pt x="144" y="15"/>
                    <a:pt x="144" y="15"/>
                  </a:cubicBezTo>
                  <a:cubicBezTo>
                    <a:pt x="155" y="3"/>
                    <a:pt x="170" y="0"/>
                    <a:pt x="183" y="15"/>
                  </a:cubicBezTo>
                  <a:cubicBezTo>
                    <a:pt x="318" y="176"/>
                    <a:pt x="318" y="176"/>
                    <a:pt x="318" y="176"/>
                  </a:cubicBezTo>
                  <a:cubicBezTo>
                    <a:pt x="327" y="186"/>
                    <a:pt x="325" y="207"/>
                    <a:pt x="304" y="208"/>
                  </a:cubicBezTo>
                  <a:cubicBezTo>
                    <a:pt x="215" y="208"/>
                    <a:pt x="215" y="208"/>
                    <a:pt x="215" y="208"/>
                  </a:cubicBezTo>
                  <a:cubicBezTo>
                    <a:pt x="215" y="379"/>
                    <a:pt x="215" y="379"/>
                    <a:pt x="215" y="379"/>
                  </a:cubicBezTo>
                  <a:cubicBezTo>
                    <a:pt x="215" y="407"/>
                    <a:pt x="192" y="430"/>
                    <a:pt x="163" y="430"/>
                  </a:cubicBezTo>
                  <a:cubicBezTo>
                    <a:pt x="135" y="430"/>
                    <a:pt x="112" y="407"/>
                    <a:pt x="112" y="379"/>
                  </a:cubicBezTo>
                  <a:cubicBezTo>
                    <a:pt x="112" y="208"/>
                    <a:pt x="112" y="208"/>
                    <a:pt x="112" y="208"/>
                  </a:cubicBezTo>
                  <a:lnTo>
                    <a:pt x="23" y="20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sp>
          <p:nvSpPr>
            <p:cNvPr id="1954" name="Google Shape;1954;p104"/>
            <p:cNvSpPr/>
            <p:nvPr/>
          </p:nvSpPr>
          <p:spPr>
            <a:xfrm>
              <a:off x="2805113" y="1430338"/>
              <a:ext cx="241300" cy="317500"/>
            </a:xfrm>
            <a:custGeom>
              <a:avLst/>
              <a:gdLst/>
              <a:ahLst/>
              <a:cxnLst/>
              <a:rect l="l" t="t" r="r" b="b"/>
              <a:pathLst>
                <a:path w="328" h="430" extrusionOk="0">
                  <a:moveTo>
                    <a:pt x="305" y="223"/>
                  </a:moveTo>
                  <a:cubicBezTo>
                    <a:pt x="216" y="223"/>
                    <a:pt x="216" y="223"/>
                    <a:pt x="216" y="223"/>
                  </a:cubicBezTo>
                  <a:cubicBezTo>
                    <a:pt x="216" y="52"/>
                    <a:pt x="216" y="52"/>
                    <a:pt x="216" y="52"/>
                  </a:cubicBezTo>
                  <a:cubicBezTo>
                    <a:pt x="216" y="23"/>
                    <a:pt x="193" y="0"/>
                    <a:pt x="164" y="0"/>
                  </a:cubicBezTo>
                  <a:cubicBezTo>
                    <a:pt x="135" y="0"/>
                    <a:pt x="112" y="23"/>
                    <a:pt x="112" y="52"/>
                  </a:cubicBezTo>
                  <a:cubicBezTo>
                    <a:pt x="112" y="223"/>
                    <a:pt x="112" y="223"/>
                    <a:pt x="112" y="223"/>
                  </a:cubicBezTo>
                  <a:cubicBezTo>
                    <a:pt x="23" y="223"/>
                    <a:pt x="23" y="223"/>
                    <a:pt x="23" y="223"/>
                  </a:cubicBezTo>
                  <a:cubicBezTo>
                    <a:pt x="2" y="224"/>
                    <a:pt x="0" y="245"/>
                    <a:pt x="9" y="255"/>
                  </a:cubicBezTo>
                  <a:cubicBezTo>
                    <a:pt x="144" y="415"/>
                    <a:pt x="144" y="415"/>
                    <a:pt x="144" y="415"/>
                  </a:cubicBezTo>
                  <a:cubicBezTo>
                    <a:pt x="157" y="430"/>
                    <a:pt x="172" y="428"/>
                    <a:pt x="184" y="415"/>
                  </a:cubicBezTo>
                  <a:cubicBezTo>
                    <a:pt x="319" y="255"/>
                    <a:pt x="319" y="255"/>
                    <a:pt x="319" y="255"/>
                  </a:cubicBezTo>
                  <a:cubicBezTo>
                    <a:pt x="328" y="245"/>
                    <a:pt x="326" y="224"/>
                    <a:pt x="305" y="22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grpSp>
      <p:grpSp>
        <p:nvGrpSpPr>
          <p:cNvPr id="1955" name="Google Shape;1955;p104"/>
          <p:cNvGrpSpPr/>
          <p:nvPr/>
        </p:nvGrpSpPr>
        <p:grpSpPr>
          <a:xfrm>
            <a:off x="6883950" y="1962472"/>
            <a:ext cx="349923" cy="350053"/>
            <a:chOff x="2289787" y="3983053"/>
            <a:chExt cx="728400" cy="728670"/>
          </a:xfrm>
        </p:grpSpPr>
        <p:sp>
          <p:nvSpPr>
            <p:cNvPr id="1956" name="Google Shape;1956;p104"/>
            <p:cNvSpPr/>
            <p:nvPr/>
          </p:nvSpPr>
          <p:spPr>
            <a:xfrm>
              <a:off x="2289787" y="3983053"/>
              <a:ext cx="728400" cy="728400"/>
            </a:xfrm>
            <a:prstGeom prst="ellipse">
              <a:avLst/>
            </a:prstGeom>
            <a:solidFill>
              <a:schemeClr val="accent3"/>
            </a:solidFill>
            <a:ln>
              <a:noFill/>
            </a:ln>
          </p:spPr>
          <p:txBody>
            <a:bodyPr spcFirstLastPara="1" wrap="square" lIns="91425" tIns="45700" rIns="0"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Montserrat" pitchFamily="2" charset="77"/>
                <a:sym typeface="Arial"/>
              </a:endParaRPr>
            </a:p>
          </p:txBody>
        </p:sp>
        <p:grpSp>
          <p:nvGrpSpPr>
            <p:cNvPr id="1957" name="Google Shape;1957;p104"/>
            <p:cNvGrpSpPr/>
            <p:nvPr/>
          </p:nvGrpSpPr>
          <p:grpSpPr>
            <a:xfrm>
              <a:off x="2390081" y="4111886"/>
              <a:ext cx="624720" cy="599838"/>
              <a:chOff x="7454897" y="3365500"/>
              <a:chExt cx="757236" cy="727076"/>
            </a:xfrm>
          </p:grpSpPr>
          <p:sp>
            <p:nvSpPr>
              <p:cNvPr id="1958" name="Google Shape;1958;p104"/>
              <p:cNvSpPr/>
              <p:nvPr/>
            </p:nvSpPr>
            <p:spPr>
              <a:xfrm>
                <a:off x="7481884" y="3370263"/>
                <a:ext cx="730249" cy="722313"/>
              </a:xfrm>
              <a:custGeom>
                <a:avLst/>
                <a:gdLst/>
                <a:ahLst/>
                <a:cxnLst/>
                <a:rect l="l" t="t" r="r" b="b"/>
                <a:pathLst>
                  <a:path w="161" h="159" extrusionOk="0">
                    <a:moveTo>
                      <a:pt x="65" y="0"/>
                    </a:moveTo>
                    <a:cubicBezTo>
                      <a:pt x="29" y="0"/>
                      <a:pt x="0" y="29"/>
                      <a:pt x="0" y="65"/>
                    </a:cubicBezTo>
                    <a:cubicBezTo>
                      <a:pt x="0" y="79"/>
                      <a:pt x="5" y="93"/>
                      <a:pt x="14" y="104"/>
                    </a:cubicBezTo>
                    <a:cubicBezTo>
                      <a:pt x="14" y="104"/>
                      <a:pt x="14" y="104"/>
                      <a:pt x="14" y="104"/>
                    </a:cubicBezTo>
                    <a:cubicBezTo>
                      <a:pt x="14" y="104"/>
                      <a:pt x="14" y="104"/>
                      <a:pt x="14" y="104"/>
                    </a:cubicBezTo>
                    <a:cubicBezTo>
                      <a:pt x="18" y="109"/>
                      <a:pt x="22" y="114"/>
                      <a:pt x="28" y="117"/>
                    </a:cubicBezTo>
                    <a:cubicBezTo>
                      <a:pt x="38" y="127"/>
                      <a:pt x="53" y="142"/>
                      <a:pt x="70" y="159"/>
                    </a:cubicBezTo>
                    <a:cubicBezTo>
                      <a:pt x="118" y="157"/>
                      <a:pt x="156" y="120"/>
                      <a:pt x="161" y="74"/>
                    </a:cubicBezTo>
                    <a:cubicBezTo>
                      <a:pt x="145" y="57"/>
                      <a:pt x="127" y="38"/>
                      <a:pt x="117" y="26"/>
                    </a:cubicBezTo>
                    <a:cubicBezTo>
                      <a:pt x="105" y="10"/>
                      <a:pt x="86" y="0"/>
                      <a:pt x="65" y="0"/>
                    </a:cubicBezTo>
                  </a:path>
                </a:pathLst>
              </a:custGeom>
              <a:solidFill>
                <a:srgbClr val="55565A">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sp>
            <p:nvSpPr>
              <p:cNvPr id="1959" name="Google Shape;1959;p104"/>
              <p:cNvSpPr/>
              <p:nvPr/>
            </p:nvSpPr>
            <p:spPr>
              <a:xfrm>
                <a:off x="7454897" y="3597275"/>
                <a:ext cx="203200" cy="131763"/>
              </a:xfrm>
              <a:custGeom>
                <a:avLst/>
                <a:gdLst/>
                <a:ahLst/>
                <a:cxnLst/>
                <a:rect l="l" t="t" r="r" b="b"/>
                <a:pathLst>
                  <a:path w="128" h="83" extrusionOk="0">
                    <a:moveTo>
                      <a:pt x="0" y="0"/>
                    </a:moveTo>
                    <a:lnTo>
                      <a:pt x="25" y="0"/>
                    </a:lnTo>
                    <a:lnTo>
                      <a:pt x="37" y="46"/>
                    </a:lnTo>
                    <a:lnTo>
                      <a:pt x="51" y="0"/>
                    </a:lnTo>
                    <a:lnTo>
                      <a:pt x="77" y="0"/>
                    </a:lnTo>
                    <a:lnTo>
                      <a:pt x="94" y="46"/>
                    </a:lnTo>
                    <a:lnTo>
                      <a:pt x="103" y="0"/>
                    </a:lnTo>
                    <a:lnTo>
                      <a:pt x="128" y="0"/>
                    </a:lnTo>
                    <a:lnTo>
                      <a:pt x="108" y="83"/>
                    </a:lnTo>
                    <a:lnTo>
                      <a:pt x="80" y="83"/>
                    </a:lnTo>
                    <a:lnTo>
                      <a:pt x="65" y="32"/>
                    </a:lnTo>
                    <a:lnTo>
                      <a:pt x="48" y="83"/>
                    </a:lnTo>
                    <a:lnTo>
                      <a:pt x="20" y="83"/>
                    </a:lnTo>
                    <a:lnTo>
                      <a:pt x="0" y="0"/>
                    </a:lnTo>
                    <a:close/>
                  </a:path>
                </a:pathLst>
              </a:custGeom>
              <a:solidFill>
                <a:srgbClr val="D8D9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sp>
            <p:nvSpPr>
              <p:cNvPr id="1960" name="Google Shape;1960;p104"/>
              <p:cNvSpPr/>
              <p:nvPr/>
            </p:nvSpPr>
            <p:spPr>
              <a:xfrm>
                <a:off x="7672384" y="3597275"/>
                <a:ext cx="209550" cy="131763"/>
              </a:xfrm>
              <a:custGeom>
                <a:avLst/>
                <a:gdLst/>
                <a:ahLst/>
                <a:cxnLst/>
                <a:rect l="l" t="t" r="r" b="b"/>
                <a:pathLst>
                  <a:path w="132" h="83" extrusionOk="0">
                    <a:moveTo>
                      <a:pt x="0" y="0"/>
                    </a:moveTo>
                    <a:lnTo>
                      <a:pt x="29" y="0"/>
                    </a:lnTo>
                    <a:lnTo>
                      <a:pt x="37" y="46"/>
                    </a:lnTo>
                    <a:lnTo>
                      <a:pt x="51" y="0"/>
                    </a:lnTo>
                    <a:lnTo>
                      <a:pt x="80" y="0"/>
                    </a:lnTo>
                    <a:lnTo>
                      <a:pt x="94" y="46"/>
                    </a:lnTo>
                    <a:lnTo>
                      <a:pt x="103" y="0"/>
                    </a:lnTo>
                    <a:lnTo>
                      <a:pt x="132" y="0"/>
                    </a:lnTo>
                    <a:lnTo>
                      <a:pt x="109" y="83"/>
                    </a:lnTo>
                    <a:lnTo>
                      <a:pt x="83" y="83"/>
                    </a:lnTo>
                    <a:lnTo>
                      <a:pt x="66" y="32"/>
                    </a:lnTo>
                    <a:lnTo>
                      <a:pt x="49" y="83"/>
                    </a:lnTo>
                    <a:lnTo>
                      <a:pt x="20" y="83"/>
                    </a:lnTo>
                    <a:lnTo>
                      <a:pt x="0" y="0"/>
                    </a:lnTo>
                    <a:close/>
                  </a:path>
                </a:pathLst>
              </a:custGeom>
              <a:solidFill>
                <a:srgbClr val="D8D9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sp>
            <p:nvSpPr>
              <p:cNvPr id="1961" name="Google Shape;1961;p104"/>
              <p:cNvSpPr/>
              <p:nvPr/>
            </p:nvSpPr>
            <p:spPr>
              <a:xfrm>
                <a:off x="7889871" y="3597275"/>
                <a:ext cx="209550" cy="131763"/>
              </a:xfrm>
              <a:custGeom>
                <a:avLst/>
                <a:gdLst/>
                <a:ahLst/>
                <a:cxnLst/>
                <a:rect l="l" t="t" r="r" b="b"/>
                <a:pathLst>
                  <a:path w="132" h="83" extrusionOk="0">
                    <a:moveTo>
                      <a:pt x="0" y="0"/>
                    </a:moveTo>
                    <a:lnTo>
                      <a:pt x="29" y="0"/>
                    </a:lnTo>
                    <a:lnTo>
                      <a:pt x="37" y="46"/>
                    </a:lnTo>
                    <a:lnTo>
                      <a:pt x="52" y="0"/>
                    </a:lnTo>
                    <a:lnTo>
                      <a:pt x="80" y="0"/>
                    </a:lnTo>
                    <a:lnTo>
                      <a:pt x="95" y="46"/>
                    </a:lnTo>
                    <a:lnTo>
                      <a:pt x="103" y="0"/>
                    </a:lnTo>
                    <a:lnTo>
                      <a:pt x="132" y="0"/>
                    </a:lnTo>
                    <a:lnTo>
                      <a:pt x="112" y="83"/>
                    </a:lnTo>
                    <a:lnTo>
                      <a:pt x="83" y="83"/>
                    </a:lnTo>
                    <a:lnTo>
                      <a:pt x="66" y="32"/>
                    </a:lnTo>
                    <a:lnTo>
                      <a:pt x="49" y="83"/>
                    </a:lnTo>
                    <a:lnTo>
                      <a:pt x="23" y="83"/>
                    </a:lnTo>
                    <a:lnTo>
                      <a:pt x="0" y="0"/>
                    </a:lnTo>
                    <a:close/>
                  </a:path>
                </a:pathLst>
              </a:custGeom>
              <a:solidFill>
                <a:srgbClr val="D8D9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sp>
            <p:nvSpPr>
              <p:cNvPr id="1962" name="Google Shape;1962;p104"/>
              <p:cNvSpPr/>
              <p:nvPr/>
            </p:nvSpPr>
            <p:spPr>
              <a:xfrm>
                <a:off x="7489822" y="3365500"/>
                <a:ext cx="573087" cy="590550"/>
              </a:xfrm>
              <a:custGeom>
                <a:avLst/>
                <a:gdLst/>
                <a:ahLst/>
                <a:cxnLst/>
                <a:rect l="l" t="t" r="r" b="b"/>
                <a:pathLst>
                  <a:path w="126" h="130" extrusionOk="0">
                    <a:moveTo>
                      <a:pt x="6" y="55"/>
                    </a:moveTo>
                    <a:cubicBezTo>
                      <a:pt x="8" y="48"/>
                      <a:pt x="8" y="48"/>
                      <a:pt x="8" y="48"/>
                    </a:cubicBezTo>
                    <a:cubicBezTo>
                      <a:pt x="9" y="48"/>
                      <a:pt x="9" y="48"/>
                      <a:pt x="9" y="48"/>
                    </a:cubicBezTo>
                    <a:cubicBezTo>
                      <a:pt x="11" y="42"/>
                      <a:pt x="13" y="37"/>
                      <a:pt x="17" y="32"/>
                    </a:cubicBezTo>
                    <a:cubicBezTo>
                      <a:pt x="21" y="36"/>
                      <a:pt x="27" y="38"/>
                      <a:pt x="32" y="41"/>
                    </a:cubicBezTo>
                    <a:cubicBezTo>
                      <a:pt x="32" y="43"/>
                      <a:pt x="31" y="45"/>
                      <a:pt x="30" y="48"/>
                    </a:cubicBezTo>
                    <a:cubicBezTo>
                      <a:pt x="36" y="48"/>
                      <a:pt x="36" y="48"/>
                      <a:pt x="36" y="48"/>
                    </a:cubicBezTo>
                    <a:cubicBezTo>
                      <a:pt x="36" y="46"/>
                      <a:pt x="37" y="44"/>
                      <a:pt x="37" y="42"/>
                    </a:cubicBezTo>
                    <a:cubicBezTo>
                      <a:pt x="44" y="44"/>
                      <a:pt x="52" y="46"/>
                      <a:pt x="60" y="46"/>
                    </a:cubicBezTo>
                    <a:cubicBezTo>
                      <a:pt x="60" y="48"/>
                      <a:pt x="60" y="48"/>
                      <a:pt x="60" y="48"/>
                    </a:cubicBezTo>
                    <a:cubicBezTo>
                      <a:pt x="65" y="48"/>
                      <a:pt x="65" y="48"/>
                      <a:pt x="65" y="48"/>
                    </a:cubicBezTo>
                    <a:cubicBezTo>
                      <a:pt x="65" y="46"/>
                      <a:pt x="65" y="46"/>
                      <a:pt x="65" y="46"/>
                    </a:cubicBezTo>
                    <a:cubicBezTo>
                      <a:pt x="65" y="46"/>
                      <a:pt x="65" y="46"/>
                      <a:pt x="65" y="46"/>
                    </a:cubicBezTo>
                    <a:cubicBezTo>
                      <a:pt x="74" y="46"/>
                      <a:pt x="82" y="45"/>
                      <a:pt x="89" y="43"/>
                    </a:cubicBezTo>
                    <a:cubicBezTo>
                      <a:pt x="89" y="44"/>
                      <a:pt x="90" y="46"/>
                      <a:pt x="90" y="48"/>
                    </a:cubicBezTo>
                    <a:cubicBezTo>
                      <a:pt x="95" y="48"/>
                      <a:pt x="95" y="48"/>
                      <a:pt x="95" y="48"/>
                    </a:cubicBezTo>
                    <a:cubicBezTo>
                      <a:pt x="95" y="45"/>
                      <a:pt x="94" y="43"/>
                      <a:pt x="94" y="41"/>
                    </a:cubicBezTo>
                    <a:cubicBezTo>
                      <a:pt x="99" y="39"/>
                      <a:pt x="104" y="36"/>
                      <a:pt x="109" y="32"/>
                    </a:cubicBezTo>
                    <a:cubicBezTo>
                      <a:pt x="112" y="37"/>
                      <a:pt x="115" y="42"/>
                      <a:pt x="117" y="48"/>
                    </a:cubicBezTo>
                    <a:cubicBezTo>
                      <a:pt x="118" y="48"/>
                      <a:pt x="118" y="48"/>
                      <a:pt x="118" y="48"/>
                    </a:cubicBezTo>
                    <a:cubicBezTo>
                      <a:pt x="120" y="55"/>
                      <a:pt x="120" y="55"/>
                      <a:pt x="120" y="55"/>
                    </a:cubicBezTo>
                    <a:cubicBezTo>
                      <a:pt x="122" y="48"/>
                      <a:pt x="122" y="48"/>
                      <a:pt x="122" y="48"/>
                    </a:cubicBezTo>
                    <a:cubicBezTo>
                      <a:pt x="126" y="48"/>
                      <a:pt x="126" y="48"/>
                      <a:pt x="126" y="48"/>
                    </a:cubicBezTo>
                    <a:cubicBezTo>
                      <a:pt x="118" y="20"/>
                      <a:pt x="93" y="0"/>
                      <a:pt x="63" y="0"/>
                    </a:cubicBezTo>
                    <a:cubicBezTo>
                      <a:pt x="33" y="0"/>
                      <a:pt x="8" y="20"/>
                      <a:pt x="0" y="48"/>
                    </a:cubicBezTo>
                    <a:cubicBezTo>
                      <a:pt x="4" y="48"/>
                      <a:pt x="4" y="48"/>
                      <a:pt x="4" y="48"/>
                    </a:cubicBezTo>
                    <a:lnTo>
                      <a:pt x="6" y="55"/>
                    </a:lnTo>
                    <a:close/>
                    <a:moveTo>
                      <a:pt x="105" y="28"/>
                    </a:moveTo>
                    <a:cubicBezTo>
                      <a:pt x="101" y="31"/>
                      <a:pt x="97" y="34"/>
                      <a:pt x="92" y="36"/>
                    </a:cubicBezTo>
                    <a:cubicBezTo>
                      <a:pt x="89" y="27"/>
                      <a:pt x="84" y="21"/>
                      <a:pt x="80" y="16"/>
                    </a:cubicBezTo>
                    <a:cubicBezTo>
                      <a:pt x="77" y="13"/>
                      <a:pt x="74" y="11"/>
                      <a:pt x="72" y="9"/>
                    </a:cubicBezTo>
                    <a:cubicBezTo>
                      <a:pt x="85" y="11"/>
                      <a:pt x="97" y="18"/>
                      <a:pt x="105" y="28"/>
                    </a:cubicBezTo>
                    <a:close/>
                    <a:moveTo>
                      <a:pt x="65" y="11"/>
                    </a:moveTo>
                    <a:cubicBezTo>
                      <a:pt x="71" y="15"/>
                      <a:pt x="81" y="23"/>
                      <a:pt x="87" y="38"/>
                    </a:cubicBezTo>
                    <a:cubicBezTo>
                      <a:pt x="80" y="40"/>
                      <a:pt x="73" y="41"/>
                      <a:pt x="65" y="41"/>
                    </a:cubicBezTo>
                    <a:cubicBezTo>
                      <a:pt x="65" y="41"/>
                      <a:pt x="65" y="41"/>
                      <a:pt x="65" y="41"/>
                    </a:cubicBezTo>
                    <a:lnTo>
                      <a:pt x="65" y="11"/>
                    </a:lnTo>
                    <a:close/>
                    <a:moveTo>
                      <a:pt x="60" y="41"/>
                    </a:moveTo>
                    <a:cubicBezTo>
                      <a:pt x="52" y="41"/>
                      <a:pt x="45" y="39"/>
                      <a:pt x="39" y="37"/>
                    </a:cubicBezTo>
                    <a:cubicBezTo>
                      <a:pt x="41" y="31"/>
                      <a:pt x="44" y="25"/>
                      <a:pt x="49" y="20"/>
                    </a:cubicBezTo>
                    <a:cubicBezTo>
                      <a:pt x="53" y="15"/>
                      <a:pt x="57" y="12"/>
                      <a:pt x="60" y="10"/>
                    </a:cubicBezTo>
                    <a:lnTo>
                      <a:pt x="60" y="41"/>
                    </a:lnTo>
                    <a:close/>
                    <a:moveTo>
                      <a:pt x="52" y="10"/>
                    </a:moveTo>
                    <a:cubicBezTo>
                      <a:pt x="50" y="11"/>
                      <a:pt x="47" y="13"/>
                      <a:pt x="45" y="16"/>
                    </a:cubicBezTo>
                    <a:cubicBezTo>
                      <a:pt x="41" y="20"/>
                      <a:pt x="37" y="27"/>
                      <a:pt x="34" y="36"/>
                    </a:cubicBezTo>
                    <a:cubicBezTo>
                      <a:pt x="29" y="34"/>
                      <a:pt x="24" y="31"/>
                      <a:pt x="20" y="28"/>
                    </a:cubicBezTo>
                    <a:cubicBezTo>
                      <a:pt x="28" y="19"/>
                      <a:pt x="39" y="12"/>
                      <a:pt x="52" y="10"/>
                    </a:cubicBezTo>
                    <a:close/>
                    <a:moveTo>
                      <a:pt x="109" y="98"/>
                    </a:moveTo>
                    <a:cubicBezTo>
                      <a:pt x="104" y="95"/>
                      <a:pt x="99" y="92"/>
                      <a:pt x="93" y="90"/>
                    </a:cubicBezTo>
                    <a:cubicBezTo>
                      <a:pt x="94" y="88"/>
                      <a:pt x="94" y="85"/>
                      <a:pt x="95" y="83"/>
                    </a:cubicBezTo>
                    <a:cubicBezTo>
                      <a:pt x="93" y="83"/>
                      <a:pt x="93" y="83"/>
                      <a:pt x="93" y="83"/>
                    </a:cubicBezTo>
                    <a:cubicBezTo>
                      <a:pt x="91" y="74"/>
                      <a:pt x="91" y="74"/>
                      <a:pt x="91" y="74"/>
                    </a:cubicBezTo>
                    <a:cubicBezTo>
                      <a:pt x="90" y="79"/>
                      <a:pt x="90" y="84"/>
                      <a:pt x="88" y="88"/>
                    </a:cubicBezTo>
                    <a:cubicBezTo>
                      <a:pt x="81" y="86"/>
                      <a:pt x="74" y="85"/>
                      <a:pt x="65" y="85"/>
                    </a:cubicBezTo>
                    <a:cubicBezTo>
                      <a:pt x="65" y="79"/>
                      <a:pt x="65" y="79"/>
                      <a:pt x="65" y="79"/>
                    </a:cubicBezTo>
                    <a:cubicBezTo>
                      <a:pt x="63" y="72"/>
                      <a:pt x="63" y="72"/>
                      <a:pt x="63" y="72"/>
                    </a:cubicBezTo>
                    <a:cubicBezTo>
                      <a:pt x="60" y="81"/>
                      <a:pt x="60" y="81"/>
                      <a:pt x="60" y="81"/>
                    </a:cubicBezTo>
                    <a:cubicBezTo>
                      <a:pt x="60" y="84"/>
                      <a:pt x="60" y="84"/>
                      <a:pt x="60" y="84"/>
                    </a:cubicBezTo>
                    <a:cubicBezTo>
                      <a:pt x="52" y="84"/>
                      <a:pt x="44" y="86"/>
                      <a:pt x="37" y="88"/>
                    </a:cubicBezTo>
                    <a:cubicBezTo>
                      <a:pt x="36" y="85"/>
                      <a:pt x="35" y="81"/>
                      <a:pt x="34" y="77"/>
                    </a:cubicBezTo>
                    <a:cubicBezTo>
                      <a:pt x="33" y="83"/>
                      <a:pt x="33" y="83"/>
                      <a:pt x="33" y="83"/>
                    </a:cubicBezTo>
                    <a:cubicBezTo>
                      <a:pt x="30" y="83"/>
                      <a:pt x="30" y="83"/>
                      <a:pt x="30" y="83"/>
                    </a:cubicBezTo>
                    <a:cubicBezTo>
                      <a:pt x="31" y="85"/>
                      <a:pt x="31" y="88"/>
                      <a:pt x="32" y="90"/>
                    </a:cubicBezTo>
                    <a:cubicBezTo>
                      <a:pt x="27" y="92"/>
                      <a:pt x="22" y="95"/>
                      <a:pt x="17" y="98"/>
                    </a:cubicBezTo>
                    <a:cubicBezTo>
                      <a:pt x="14" y="94"/>
                      <a:pt x="11" y="88"/>
                      <a:pt x="9" y="83"/>
                    </a:cubicBezTo>
                    <a:cubicBezTo>
                      <a:pt x="0" y="83"/>
                      <a:pt x="0" y="83"/>
                      <a:pt x="0" y="83"/>
                    </a:cubicBezTo>
                    <a:cubicBezTo>
                      <a:pt x="8" y="110"/>
                      <a:pt x="33" y="130"/>
                      <a:pt x="63" y="130"/>
                    </a:cubicBezTo>
                    <a:cubicBezTo>
                      <a:pt x="93" y="130"/>
                      <a:pt x="118" y="110"/>
                      <a:pt x="126" y="83"/>
                    </a:cubicBezTo>
                    <a:cubicBezTo>
                      <a:pt x="117" y="83"/>
                      <a:pt x="117" y="83"/>
                      <a:pt x="117" y="83"/>
                    </a:cubicBezTo>
                    <a:cubicBezTo>
                      <a:pt x="115" y="88"/>
                      <a:pt x="112" y="94"/>
                      <a:pt x="109" y="98"/>
                    </a:cubicBezTo>
                    <a:close/>
                    <a:moveTo>
                      <a:pt x="20" y="102"/>
                    </a:moveTo>
                    <a:cubicBezTo>
                      <a:pt x="24" y="99"/>
                      <a:pt x="29" y="97"/>
                      <a:pt x="34" y="95"/>
                    </a:cubicBezTo>
                    <a:cubicBezTo>
                      <a:pt x="37" y="103"/>
                      <a:pt x="41" y="110"/>
                      <a:pt x="46" y="114"/>
                    </a:cubicBezTo>
                    <a:cubicBezTo>
                      <a:pt x="48" y="117"/>
                      <a:pt x="51" y="119"/>
                      <a:pt x="53" y="121"/>
                    </a:cubicBezTo>
                    <a:cubicBezTo>
                      <a:pt x="40" y="119"/>
                      <a:pt x="29" y="112"/>
                      <a:pt x="20" y="102"/>
                    </a:cubicBezTo>
                    <a:close/>
                    <a:moveTo>
                      <a:pt x="60" y="120"/>
                    </a:moveTo>
                    <a:cubicBezTo>
                      <a:pt x="54" y="116"/>
                      <a:pt x="44" y="108"/>
                      <a:pt x="38" y="93"/>
                    </a:cubicBezTo>
                    <a:cubicBezTo>
                      <a:pt x="45" y="91"/>
                      <a:pt x="52" y="90"/>
                      <a:pt x="60" y="90"/>
                    </a:cubicBezTo>
                    <a:lnTo>
                      <a:pt x="60" y="120"/>
                    </a:lnTo>
                    <a:close/>
                    <a:moveTo>
                      <a:pt x="65" y="90"/>
                    </a:moveTo>
                    <a:cubicBezTo>
                      <a:pt x="73" y="90"/>
                      <a:pt x="80" y="91"/>
                      <a:pt x="87" y="93"/>
                    </a:cubicBezTo>
                    <a:cubicBezTo>
                      <a:pt x="84" y="100"/>
                      <a:pt x="81" y="106"/>
                      <a:pt x="77" y="111"/>
                    </a:cubicBezTo>
                    <a:cubicBezTo>
                      <a:pt x="72" y="116"/>
                      <a:pt x="68" y="119"/>
                      <a:pt x="65" y="120"/>
                    </a:cubicBezTo>
                    <a:lnTo>
                      <a:pt x="65" y="90"/>
                    </a:lnTo>
                    <a:close/>
                    <a:moveTo>
                      <a:pt x="74" y="121"/>
                    </a:moveTo>
                    <a:cubicBezTo>
                      <a:pt x="76" y="119"/>
                      <a:pt x="78" y="117"/>
                      <a:pt x="80" y="115"/>
                    </a:cubicBezTo>
                    <a:cubicBezTo>
                      <a:pt x="84" y="110"/>
                      <a:pt x="88" y="104"/>
                      <a:pt x="92" y="95"/>
                    </a:cubicBezTo>
                    <a:cubicBezTo>
                      <a:pt x="97" y="97"/>
                      <a:pt x="101" y="99"/>
                      <a:pt x="105" y="102"/>
                    </a:cubicBezTo>
                    <a:cubicBezTo>
                      <a:pt x="97" y="112"/>
                      <a:pt x="86" y="118"/>
                      <a:pt x="74" y="121"/>
                    </a:cubicBezTo>
                    <a:close/>
                    <a:moveTo>
                      <a:pt x="37" y="68"/>
                    </a:moveTo>
                    <a:cubicBezTo>
                      <a:pt x="41" y="68"/>
                      <a:pt x="41" y="68"/>
                      <a:pt x="41" y="68"/>
                    </a:cubicBezTo>
                    <a:cubicBezTo>
                      <a:pt x="40" y="63"/>
                      <a:pt x="40" y="63"/>
                      <a:pt x="40" y="63"/>
                    </a:cubicBezTo>
                    <a:cubicBezTo>
                      <a:pt x="38" y="63"/>
                      <a:pt x="38" y="63"/>
                      <a:pt x="38" y="63"/>
                    </a:cubicBezTo>
                    <a:lnTo>
                      <a:pt x="37" y="68"/>
                    </a:lnTo>
                    <a:close/>
                    <a:moveTo>
                      <a:pt x="86" y="63"/>
                    </a:moveTo>
                    <a:cubicBezTo>
                      <a:pt x="85" y="68"/>
                      <a:pt x="85" y="68"/>
                      <a:pt x="85" y="68"/>
                    </a:cubicBezTo>
                    <a:cubicBezTo>
                      <a:pt x="89" y="68"/>
                      <a:pt x="89" y="68"/>
                      <a:pt x="89" y="68"/>
                    </a:cubicBezTo>
                    <a:cubicBezTo>
                      <a:pt x="88" y="63"/>
                      <a:pt x="88" y="63"/>
                      <a:pt x="88" y="63"/>
                    </a:cubicBezTo>
                    <a:lnTo>
                      <a:pt x="86" y="6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grpSp>
      </p:grpSp>
      <p:grpSp>
        <p:nvGrpSpPr>
          <p:cNvPr id="1963" name="Google Shape;1963;p104"/>
          <p:cNvGrpSpPr/>
          <p:nvPr/>
        </p:nvGrpSpPr>
        <p:grpSpPr>
          <a:xfrm>
            <a:off x="6883850" y="2374672"/>
            <a:ext cx="361655" cy="363175"/>
            <a:chOff x="1021147" y="2129411"/>
            <a:chExt cx="642600" cy="645300"/>
          </a:xfrm>
        </p:grpSpPr>
        <p:sp>
          <p:nvSpPr>
            <p:cNvPr id="1964" name="Google Shape;1964;p104"/>
            <p:cNvSpPr/>
            <p:nvPr/>
          </p:nvSpPr>
          <p:spPr>
            <a:xfrm>
              <a:off x="1021147" y="2129411"/>
              <a:ext cx="642600" cy="645300"/>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sp>
          <p:nvSpPr>
            <p:cNvPr id="1965" name="Google Shape;1965;p104"/>
            <p:cNvSpPr/>
            <p:nvPr/>
          </p:nvSpPr>
          <p:spPr>
            <a:xfrm>
              <a:off x="1083632" y="2276088"/>
              <a:ext cx="578157" cy="497913"/>
            </a:xfrm>
            <a:custGeom>
              <a:avLst/>
              <a:gdLst/>
              <a:ahLst/>
              <a:cxnLst/>
              <a:rect l="l" t="t" r="r" b="b"/>
              <a:pathLst>
                <a:path w="1847" h="1587" extrusionOk="0">
                  <a:moveTo>
                    <a:pt x="869" y="0"/>
                  </a:moveTo>
                  <a:cubicBezTo>
                    <a:pt x="684" y="0"/>
                    <a:pt x="529" y="130"/>
                    <a:pt x="490" y="304"/>
                  </a:cubicBezTo>
                  <a:cubicBezTo>
                    <a:pt x="471" y="295"/>
                    <a:pt x="448" y="289"/>
                    <a:pt x="425" y="289"/>
                  </a:cubicBezTo>
                  <a:cubicBezTo>
                    <a:pt x="358" y="289"/>
                    <a:pt x="302" y="331"/>
                    <a:pt x="280" y="389"/>
                  </a:cubicBezTo>
                  <a:cubicBezTo>
                    <a:pt x="270" y="388"/>
                    <a:pt x="260" y="388"/>
                    <a:pt x="250" y="388"/>
                  </a:cubicBezTo>
                  <a:cubicBezTo>
                    <a:pt x="112" y="388"/>
                    <a:pt x="0" y="499"/>
                    <a:pt x="0" y="637"/>
                  </a:cubicBezTo>
                  <a:cubicBezTo>
                    <a:pt x="0" y="693"/>
                    <a:pt x="19" y="744"/>
                    <a:pt x="50" y="786"/>
                  </a:cubicBezTo>
                  <a:cubicBezTo>
                    <a:pt x="50" y="786"/>
                    <a:pt x="50" y="786"/>
                    <a:pt x="50" y="786"/>
                  </a:cubicBezTo>
                  <a:cubicBezTo>
                    <a:pt x="52" y="788"/>
                    <a:pt x="54" y="791"/>
                    <a:pt x="56" y="794"/>
                  </a:cubicBezTo>
                  <a:cubicBezTo>
                    <a:pt x="57" y="795"/>
                    <a:pt x="57" y="795"/>
                    <a:pt x="58" y="796"/>
                  </a:cubicBezTo>
                  <a:cubicBezTo>
                    <a:pt x="58" y="796"/>
                    <a:pt x="453" y="1191"/>
                    <a:pt x="849" y="1587"/>
                  </a:cubicBezTo>
                  <a:cubicBezTo>
                    <a:pt x="1361" y="1577"/>
                    <a:pt x="1781" y="1192"/>
                    <a:pt x="1847" y="695"/>
                  </a:cubicBezTo>
                  <a:cubicBezTo>
                    <a:pt x="1625" y="474"/>
                    <a:pt x="1441" y="290"/>
                    <a:pt x="1438" y="288"/>
                  </a:cubicBezTo>
                  <a:cubicBezTo>
                    <a:pt x="1437" y="287"/>
                    <a:pt x="1437" y="287"/>
                    <a:pt x="1436" y="286"/>
                  </a:cubicBezTo>
                  <a:cubicBezTo>
                    <a:pt x="1432" y="282"/>
                    <a:pt x="1427" y="279"/>
                    <a:pt x="1422" y="275"/>
                  </a:cubicBezTo>
                  <a:cubicBezTo>
                    <a:pt x="1422" y="275"/>
                    <a:pt x="1422" y="275"/>
                    <a:pt x="1422" y="275"/>
                  </a:cubicBezTo>
                  <a:cubicBezTo>
                    <a:pt x="1396" y="255"/>
                    <a:pt x="1366" y="239"/>
                    <a:pt x="1335" y="227"/>
                  </a:cubicBezTo>
                  <a:cubicBezTo>
                    <a:pt x="1304" y="215"/>
                    <a:pt x="1270" y="208"/>
                    <a:pt x="1235" y="206"/>
                  </a:cubicBezTo>
                  <a:cubicBezTo>
                    <a:pt x="1235" y="205"/>
                    <a:pt x="1235" y="205"/>
                    <a:pt x="1235" y="205"/>
                  </a:cubicBezTo>
                  <a:cubicBezTo>
                    <a:pt x="1234" y="204"/>
                    <a:pt x="1232" y="203"/>
                    <a:pt x="1231" y="202"/>
                  </a:cubicBezTo>
                  <a:cubicBezTo>
                    <a:pt x="1114" y="87"/>
                    <a:pt x="1114" y="87"/>
                    <a:pt x="1114" y="87"/>
                  </a:cubicBezTo>
                  <a:cubicBezTo>
                    <a:pt x="1114" y="87"/>
                    <a:pt x="1113" y="87"/>
                    <a:pt x="1113" y="86"/>
                  </a:cubicBezTo>
                  <a:cubicBezTo>
                    <a:pt x="1113" y="86"/>
                    <a:pt x="1112" y="86"/>
                    <a:pt x="1112" y="85"/>
                  </a:cubicBezTo>
                  <a:cubicBezTo>
                    <a:pt x="1112" y="85"/>
                    <a:pt x="1112" y="85"/>
                    <a:pt x="1112" y="85"/>
                  </a:cubicBezTo>
                  <a:cubicBezTo>
                    <a:pt x="1046" y="32"/>
                    <a:pt x="961" y="0"/>
                    <a:pt x="869" y="0"/>
                  </a:cubicBezTo>
                </a:path>
              </a:pathLst>
            </a:custGeom>
            <a:solidFill>
              <a:srgbClr val="55565A">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sp>
          <p:nvSpPr>
            <p:cNvPr id="1966" name="Google Shape;1966;p104"/>
            <p:cNvSpPr/>
            <p:nvPr/>
          </p:nvSpPr>
          <p:spPr>
            <a:xfrm>
              <a:off x="1084290" y="2276088"/>
              <a:ext cx="486728" cy="278226"/>
            </a:xfrm>
            <a:custGeom>
              <a:avLst/>
              <a:gdLst/>
              <a:ahLst/>
              <a:cxnLst/>
              <a:rect l="l" t="t" r="r" b="b"/>
              <a:pathLst>
                <a:path w="1556" h="886" extrusionOk="0">
                  <a:moveTo>
                    <a:pt x="1215" y="205"/>
                  </a:moveTo>
                  <a:cubicBezTo>
                    <a:pt x="1213" y="205"/>
                    <a:pt x="1212" y="205"/>
                    <a:pt x="1210" y="205"/>
                  </a:cubicBezTo>
                  <a:cubicBezTo>
                    <a:pt x="1145" y="83"/>
                    <a:pt x="1016" y="0"/>
                    <a:pt x="868" y="0"/>
                  </a:cubicBezTo>
                  <a:cubicBezTo>
                    <a:pt x="683" y="0"/>
                    <a:pt x="528" y="130"/>
                    <a:pt x="489" y="304"/>
                  </a:cubicBezTo>
                  <a:cubicBezTo>
                    <a:pt x="469" y="294"/>
                    <a:pt x="447" y="289"/>
                    <a:pt x="424" y="289"/>
                  </a:cubicBezTo>
                  <a:cubicBezTo>
                    <a:pt x="357" y="289"/>
                    <a:pt x="301" y="331"/>
                    <a:pt x="279" y="389"/>
                  </a:cubicBezTo>
                  <a:cubicBezTo>
                    <a:pt x="269" y="388"/>
                    <a:pt x="259" y="387"/>
                    <a:pt x="249" y="387"/>
                  </a:cubicBezTo>
                  <a:cubicBezTo>
                    <a:pt x="111" y="387"/>
                    <a:pt x="0" y="499"/>
                    <a:pt x="0" y="637"/>
                  </a:cubicBezTo>
                  <a:cubicBezTo>
                    <a:pt x="0" y="775"/>
                    <a:pt x="111" y="886"/>
                    <a:pt x="249" y="886"/>
                  </a:cubicBezTo>
                  <a:cubicBezTo>
                    <a:pt x="1149" y="886"/>
                    <a:pt x="1149" y="886"/>
                    <a:pt x="1149" y="886"/>
                  </a:cubicBezTo>
                  <a:cubicBezTo>
                    <a:pt x="1160" y="886"/>
                    <a:pt x="1171" y="886"/>
                    <a:pt x="1182" y="885"/>
                  </a:cubicBezTo>
                  <a:cubicBezTo>
                    <a:pt x="1193" y="886"/>
                    <a:pt x="1204" y="886"/>
                    <a:pt x="1215" y="886"/>
                  </a:cubicBezTo>
                  <a:cubicBezTo>
                    <a:pt x="1403" y="886"/>
                    <a:pt x="1556" y="734"/>
                    <a:pt x="1556" y="546"/>
                  </a:cubicBezTo>
                  <a:cubicBezTo>
                    <a:pt x="1556" y="358"/>
                    <a:pt x="1403" y="205"/>
                    <a:pt x="1215" y="20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sp>
          <p:nvSpPr>
            <p:cNvPr id="1967" name="Google Shape;1967;p104"/>
            <p:cNvSpPr/>
            <p:nvPr/>
          </p:nvSpPr>
          <p:spPr>
            <a:xfrm>
              <a:off x="1093721" y="2299850"/>
              <a:ext cx="471601" cy="251258"/>
            </a:xfrm>
            <a:custGeom>
              <a:avLst/>
              <a:gdLst/>
              <a:ahLst/>
              <a:cxnLst/>
              <a:rect l="l" t="t" r="r" b="b"/>
              <a:pathLst>
                <a:path w="1507" h="801" extrusionOk="0">
                  <a:moveTo>
                    <a:pt x="1372" y="190"/>
                  </a:moveTo>
                  <a:cubicBezTo>
                    <a:pt x="1400" y="239"/>
                    <a:pt x="1416" y="297"/>
                    <a:pt x="1416" y="358"/>
                  </a:cubicBezTo>
                  <a:cubicBezTo>
                    <a:pt x="1416" y="546"/>
                    <a:pt x="1264" y="699"/>
                    <a:pt x="1076" y="699"/>
                  </a:cubicBezTo>
                  <a:cubicBezTo>
                    <a:pt x="1028" y="699"/>
                    <a:pt x="982" y="689"/>
                    <a:pt x="941" y="670"/>
                  </a:cubicBezTo>
                  <a:cubicBezTo>
                    <a:pt x="1095" y="619"/>
                    <a:pt x="1207" y="474"/>
                    <a:pt x="1207" y="302"/>
                  </a:cubicBezTo>
                  <a:cubicBezTo>
                    <a:pt x="1207" y="180"/>
                    <a:pt x="1150" y="71"/>
                    <a:pt x="1062" y="0"/>
                  </a:cubicBezTo>
                  <a:cubicBezTo>
                    <a:pt x="1086" y="51"/>
                    <a:pt x="1100" y="108"/>
                    <a:pt x="1100" y="169"/>
                  </a:cubicBezTo>
                  <a:cubicBezTo>
                    <a:pt x="1100" y="383"/>
                    <a:pt x="927" y="556"/>
                    <a:pt x="713" y="556"/>
                  </a:cubicBezTo>
                  <a:cubicBezTo>
                    <a:pt x="623" y="556"/>
                    <a:pt x="541" y="526"/>
                    <a:pt x="475" y="475"/>
                  </a:cubicBezTo>
                  <a:cubicBezTo>
                    <a:pt x="508" y="447"/>
                    <a:pt x="529" y="405"/>
                    <a:pt x="529" y="358"/>
                  </a:cubicBezTo>
                  <a:cubicBezTo>
                    <a:pt x="529" y="313"/>
                    <a:pt x="509" y="272"/>
                    <a:pt x="478" y="244"/>
                  </a:cubicBezTo>
                  <a:cubicBezTo>
                    <a:pt x="491" y="266"/>
                    <a:pt x="499" y="293"/>
                    <a:pt x="499" y="322"/>
                  </a:cubicBezTo>
                  <a:cubicBezTo>
                    <a:pt x="499" y="404"/>
                    <a:pt x="435" y="477"/>
                    <a:pt x="316" y="477"/>
                  </a:cubicBezTo>
                  <a:cubicBezTo>
                    <a:pt x="299" y="477"/>
                    <a:pt x="283" y="474"/>
                    <a:pt x="268" y="469"/>
                  </a:cubicBezTo>
                  <a:cubicBezTo>
                    <a:pt x="295" y="495"/>
                    <a:pt x="332" y="512"/>
                    <a:pt x="373" y="512"/>
                  </a:cubicBezTo>
                  <a:cubicBezTo>
                    <a:pt x="360" y="637"/>
                    <a:pt x="254" y="734"/>
                    <a:pt x="125" y="734"/>
                  </a:cubicBezTo>
                  <a:cubicBezTo>
                    <a:pt x="79" y="734"/>
                    <a:pt x="37" y="722"/>
                    <a:pt x="0" y="701"/>
                  </a:cubicBezTo>
                  <a:cubicBezTo>
                    <a:pt x="45" y="762"/>
                    <a:pt x="118" y="801"/>
                    <a:pt x="200" y="801"/>
                  </a:cubicBezTo>
                  <a:cubicBezTo>
                    <a:pt x="338" y="801"/>
                    <a:pt x="1155" y="801"/>
                    <a:pt x="1166" y="801"/>
                  </a:cubicBezTo>
                  <a:cubicBezTo>
                    <a:pt x="1354" y="801"/>
                    <a:pt x="1507" y="649"/>
                    <a:pt x="1507" y="461"/>
                  </a:cubicBezTo>
                  <a:cubicBezTo>
                    <a:pt x="1507" y="350"/>
                    <a:pt x="1454" y="252"/>
                    <a:pt x="1372" y="190"/>
                  </a:cubicBezTo>
                  <a:close/>
                </a:path>
              </a:pathLst>
            </a:custGeom>
            <a:solidFill>
              <a:srgbClr val="D8D9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sp>
          <p:nvSpPr>
            <p:cNvPr id="1968" name="Google Shape;1968;p104"/>
            <p:cNvSpPr/>
            <p:nvPr/>
          </p:nvSpPr>
          <p:spPr>
            <a:xfrm>
              <a:off x="1231625" y="2499063"/>
              <a:ext cx="176274" cy="176932"/>
            </a:xfrm>
            <a:custGeom>
              <a:avLst/>
              <a:gdLst/>
              <a:ahLst/>
              <a:cxnLst/>
              <a:rect l="l" t="t" r="r" b="b"/>
              <a:pathLst>
                <a:path w="565" h="564" extrusionOk="0">
                  <a:moveTo>
                    <a:pt x="431" y="505"/>
                  </a:moveTo>
                  <a:cubicBezTo>
                    <a:pt x="422" y="482"/>
                    <a:pt x="422" y="482"/>
                    <a:pt x="422" y="482"/>
                  </a:cubicBezTo>
                  <a:cubicBezTo>
                    <a:pt x="406" y="444"/>
                    <a:pt x="444" y="406"/>
                    <a:pt x="482" y="422"/>
                  </a:cubicBezTo>
                  <a:cubicBezTo>
                    <a:pt x="505" y="432"/>
                    <a:pt x="505" y="432"/>
                    <a:pt x="505" y="432"/>
                  </a:cubicBezTo>
                  <a:cubicBezTo>
                    <a:pt x="518" y="437"/>
                    <a:pt x="533" y="431"/>
                    <a:pt x="539" y="417"/>
                  </a:cubicBezTo>
                  <a:cubicBezTo>
                    <a:pt x="559" y="369"/>
                    <a:pt x="559" y="369"/>
                    <a:pt x="559" y="369"/>
                  </a:cubicBezTo>
                  <a:cubicBezTo>
                    <a:pt x="565" y="356"/>
                    <a:pt x="558" y="340"/>
                    <a:pt x="545" y="335"/>
                  </a:cubicBezTo>
                  <a:cubicBezTo>
                    <a:pt x="523" y="325"/>
                    <a:pt x="523" y="325"/>
                    <a:pt x="523" y="325"/>
                  </a:cubicBezTo>
                  <a:cubicBezTo>
                    <a:pt x="485" y="310"/>
                    <a:pt x="485" y="256"/>
                    <a:pt x="523" y="240"/>
                  </a:cubicBezTo>
                  <a:cubicBezTo>
                    <a:pt x="545" y="231"/>
                    <a:pt x="545" y="231"/>
                    <a:pt x="545" y="231"/>
                  </a:cubicBezTo>
                  <a:cubicBezTo>
                    <a:pt x="559" y="225"/>
                    <a:pt x="565" y="210"/>
                    <a:pt x="560" y="197"/>
                  </a:cubicBezTo>
                  <a:cubicBezTo>
                    <a:pt x="540" y="148"/>
                    <a:pt x="540" y="148"/>
                    <a:pt x="540" y="148"/>
                  </a:cubicBezTo>
                  <a:cubicBezTo>
                    <a:pt x="534" y="135"/>
                    <a:pt x="519" y="128"/>
                    <a:pt x="505" y="134"/>
                  </a:cubicBezTo>
                  <a:cubicBezTo>
                    <a:pt x="483" y="143"/>
                    <a:pt x="483" y="143"/>
                    <a:pt x="483" y="143"/>
                  </a:cubicBezTo>
                  <a:cubicBezTo>
                    <a:pt x="445" y="159"/>
                    <a:pt x="407" y="120"/>
                    <a:pt x="423" y="83"/>
                  </a:cubicBezTo>
                  <a:cubicBezTo>
                    <a:pt x="432" y="60"/>
                    <a:pt x="432" y="60"/>
                    <a:pt x="432" y="60"/>
                  </a:cubicBezTo>
                  <a:cubicBezTo>
                    <a:pt x="438" y="47"/>
                    <a:pt x="432" y="31"/>
                    <a:pt x="418" y="26"/>
                  </a:cubicBezTo>
                  <a:cubicBezTo>
                    <a:pt x="370" y="6"/>
                    <a:pt x="370" y="6"/>
                    <a:pt x="370" y="6"/>
                  </a:cubicBezTo>
                  <a:cubicBezTo>
                    <a:pt x="356" y="0"/>
                    <a:pt x="341" y="6"/>
                    <a:pt x="335" y="20"/>
                  </a:cubicBezTo>
                  <a:cubicBezTo>
                    <a:pt x="326" y="42"/>
                    <a:pt x="326" y="42"/>
                    <a:pt x="326" y="42"/>
                  </a:cubicBezTo>
                  <a:cubicBezTo>
                    <a:pt x="310" y="80"/>
                    <a:pt x="256" y="80"/>
                    <a:pt x="241" y="42"/>
                  </a:cubicBezTo>
                  <a:cubicBezTo>
                    <a:pt x="232" y="19"/>
                    <a:pt x="232" y="19"/>
                    <a:pt x="232" y="19"/>
                  </a:cubicBezTo>
                  <a:cubicBezTo>
                    <a:pt x="226" y="6"/>
                    <a:pt x="211" y="0"/>
                    <a:pt x="197" y="5"/>
                  </a:cubicBezTo>
                  <a:cubicBezTo>
                    <a:pt x="149" y="25"/>
                    <a:pt x="149" y="25"/>
                    <a:pt x="149" y="25"/>
                  </a:cubicBezTo>
                  <a:cubicBezTo>
                    <a:pt x="135" y="30"/>
                    <a:pt x="129" y="46"/>
                    <a:pt x="134" y="59"/>
                  </a:cubicBezTo>
                  <a:cubicBezTo>
                    <a:pt x="144" y="82"/>
                    <a:pt x="144" y="82"/>
                    <a:pt x="144" y="82"/>
                  </a:cubicBezTo>
                  <a:cubicBezTo>
                    <a:pt x="159" y="120"/>
                    <a:pt x="121" y="158"/>
                    <a:pt x="83" y="142"/>
                  </a:cubicBezTo>
                  <a:cubicBezTo>
                    <a:pt x="61" y="132"/>
                    <a:pt x="61" y="132"/>
                    <a:pt x="61" y="132"/>
                  </a:cubicBezTo>
                  <a:cubicBezTo>
                    <a:pt x="47" y="127"/>
                    <a:pt x="32" y="133"/>
                    <a:pt x="26" y="147"/>
                  </a:cubicBezTo>
                  <a:cubicBezTo>
                    <a:pt x="6" y="195"/>
                    <a:pt x="6" y="195"/>
                    <a:pt x="6" y="195"/>
                  </a:cubicBezTo>
                  <a:cubicBezTo>
                    <a:pt x="1" y="208"/>
                    <a:pt x="7" y="224"/>
                    <a:pt x="20" y="229"/>
                  </a:cubicBezTo>
                  <a:cubicBezTo>
                    <a:pt x="43" y="239"/>
                    <a:pt x="43" y="239"/>
                    <a:pt x="43" y="239"/>
                  </a:cubicBezTo>
                  <a:cubicBezTo>
                    <a:pt x="81" y="254"/>
                    <a:pt x="81" y="308"/>
                    <a:pt x="42" y="324"/>
                  </a:cubicBezTo>
                  <a:cubicBezTo>
                    <a:pt x="20" y="333"/>
                    <a:pt x="20" y="333"/>
                    <a:pt x="20" y="333"/>
                  </a:cubicBezTo>
                  <a:cubicBezTo>
                    <a:pt x="7" y="339"/>
                    <a:pt x="0" y="354"/>
                    <a:pt x="6" y="367"/>
                  </a:cubicBezTo>
                  <a:cubicBezTo>
                    <a:pt x="26" y="416"/>
                    <a:pt x="26" y="416"/>
                    <a:pt x="26" y="416"/>
                  </a:cubicBezTo>
                  <a:cubicBezTo>
                    <a:pt x="31" y="429"/>
                    <a:pt x="46" y="436"/>
                    <a:pt x="60" y="430"/>
                  </a:cubicBezTo>
                  <a:cubicBezTo>
                    <a:pt x="82" y="421"/>
                    <a:pt x="82" y="421"/>
                    <a:pt x="82" y="421"/>
                  </a:cubicBezTo>
                  <a:cubicBezTo>
                    <a:pt x="120" y="405"/>
                    <a:pt x="158" y="444"/>
                    <a:pt x="142" y="481"/>
                  </a:cubicBezTo>
                  <a:cubicBezTo>
                    <a:pt x="133" y="504"/>
                    <a:pt x="133" y="504"/>
                    <a:pt x="133" y="504"/>
                  </a:cubicBezTo>
                  <a:cubicBezTo>
                    <a:pt x="127" y="517"/>
                    <a:pt x="134" y="533"/>
                    <a:pt x="147" y="538"/>
                  </a:cubicBezTo>
                  <a:cubicBezTo>
                    <a:pt x="196" y="558"/>
                    <a:pt x="196" y="558"/>
                    <a:pt x="196" y="558"/>
                  </a:cubicBezTo>
                  <a:cubicBezTo>
                    <a:pt x="209" y="564"/>
                    <a:pt x="224" y="558"/>
                    <a:pt x="230" y="544"/>
                  </a:cubicBezTo>
                  <a:cubicBezTo>
                    <a:pt x="239" y="522"/>
                    <a:pt x="239" y="522"/>
                    <a:pt x="239" y="522"/>
                  </a:cubicBezTo>
                  <a:cubicBezTo>
                    <a:pt x="255" y="484"/>
                    <a:pt x="309" y="484"/>
                    <a:pt x="325" y="522"/>
                  </a:cubicBezTo>
                  <a:cubicBezTo>
                    <a:pt x="334" y="545"/>
                    <a:pt x="334" y="545"/>
                    <a:pt x="334" y="545"/>
                  </a:cubicBezTo>
                  <a:cubicBezTo>
                    <a:pt x="339" y="558"/>
                    <a:pt x="355" y="564"/>
                    <a:pt x="368" y="559"/>
                  </a:cubicBezTo>
                  <a:cubicBezTo>
                    <a:pt x="417" y="539"/>
                    <a:pt x="417" y="539"/>
                    <a:pt x="417" y="539"/>
                  </a:cubicBezTo>
                  <a:cubicBezTo>
                    <a:pt x="430" y="534"/>
                    <a:pt x="436" y="518"/>
                    <a:pt x="431" y="505"/>
                  </a:cubicBezTo>
                  <a:close/>
                  <a:moveTo>
                    <a:pt x="379" y="322"/>
                  </a:moveTo>
                  <a:cubicBezTo>
                    <a:pt x="357" y="376"/>
                    <a:pt x="296" y="401"/>
                    <a:pt x="242" y="379"/>
                  </a:cubicBezTo>
                  <a:cubicBezTo>
                    <a:pt x="189" y="356"/>
                    <a:pt x="163" y="295"/>
                    <a:pt x="186" y="242"/>
                  </a:cubicBezTo>
                  <a:cubicBezTo>
                    <a:pt x="208" y="188"/>
                    <a:pt x="270" y="163"/>
                    <a:pt x="323" y="185"/>
                  </a:cubicBezTo>
                  <a:cubicBezTo>
                    <a:pt x="377" y="208"/>
                    <a:pt x="402" y="269"/>
                    <a:pt x="379" y="3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101820"/>
                </a:solidFill>
                <a:latin typeface="Montserrat" pitchFamily="2" charset="77"/>
                <a:sym typeface="Arial"/>
              </a:endParaRPr>
            </a:p>
          </p:txBody>
        </p:sp>
      </p:grpSp>
      <p:sp>
        <p:nvSpPr>
          <p:cNvPr id="1969" name="Google Shape;1969;p104"/>
          <p:cNvSpPr txBox="1"/>
          <p:nvPr/>
        </p:nvSpPr>
        <p:spPr>
          <a:xfrm>
            <a:off x="7101938" y="2020888"/>
            <a:ext cx="798600" cy="239700"/>
          </a:xfrm>
          <a:prstGeom prst="rect">
            <a:avLst/>
          </a:prstGeom>
          <a:noFill/>
          <a:ln>
            <a:noFill/>
          </a:ln>
        </p:spPr>
        <p:txBody>
          <a:bodyPr spcFirstLastPara="1" wrap="square" lIns="0" tIns="65300" rIns="0" bIns="653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800" b="0" i="0" u="none" strike="noStrike" cap="none">
                <a:solidFill>
                  <a:schemeClr val="dk2"/>
                </a:solidFill>
                <a:latin typeface="Montserrat" pitchFamily="2" charset="77"/>
                <a:sym typeface="Arial"/>
              </a:rPr>
              <a:t>Websites</a:t>
            </a:r>
            <a:endParaRPr sz="800" b="0" i="0" u="none" strike="noStrike" cap="none">
              <a:solidFill>
                <a:schemeClr val="dk2"/>
              </a:solidFill>
              <a:latin typeface="Montserrat" pitchFamily="2" charset="77"/>
              <a:sym typeface="Arial"/>
            </a:endParaRPr>
          </a:p>
        </p:txBody>
      </p:sp>
      <p:sp>
        <p:nvSpPr>
          <p:cNvPr id="1970" name="Google Shape;1970;p104"/>
          <p:cNvSpPr txBox="1"/>
          <p:nvPr/>
        </p:nvSpPr>
        <p:spPr>
          <a:xfrm>
            <a:off x="7292801" y="2387416"/>
            <a:ext cx="1035300" cy="347400"/>
          </a:xfrm>
          <a:prstGeom prst="rect">
            <a:avLst/>
          </a:prstGeom>
          <a:noFill/>
          <a:ln>
            <a:noFill/>
          </a:ln>
        </p:spPr>
        <p:txBody>
          <a:bodyPr spcFirstLastPara="1" wrap="square" lIns="0" tIns="65300" rIns="0" bIns="653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800" b="0" i="0" u="none" strike="noStrike" cap="none">
                <a:solidFill>
                  <a:schemeClr val="dk2"/>
                </a:solidFill>
                <a:latin typeface="Montserrat" pitchFamily="2" charset="77"/>
                <a:sym typeface="Arial"/>
              </a:rPr>
              <a:t>Managed</a:t>
            </a:r>
            <a:r>
              <a:rPr lang="en-US" sz="800">
                <a:solidFill>
                  <a:schemeClr val="dk2"/>
                </a:solidFill>
                <a:latin typeface="Montserrat" pitchFamily="2" charset="77"/>
                <a:sym typeface="Arial"/>
              </a:rPr>
              <a:t> c</a:t>
            </a:r>
            <a:r>
              <a:rPr lang="en-US" sz="800" b="0" i="0" u="none" strike="noStrike" cap="none">
                <a:solidFill>
                  <a:schemeClr val="dk2"/>
                </a:solidFill>
                <a:latin typeface="Montserrat" pitchFamily="2" charset="77"/>
                <a:sym typeface="Arial"/>
              </a:rPr>
              <a:t>louds (SaaS &amp; IaaS)</a:t>
            </a:r>
            <a:endParaRPr sz="800" b="0" i="0" u="none" strike="noStrike" cap="none">
              <a:solidFill>
                <a:schemeClr val="dk2"/>
              </a:solidFill>
              <a:latin typeface="Montserrat" pitchFamily="2" charset="77"/>
              <a:sym typeface="Arial"/>
            </a:endParaRPr>
          </a:p>
        </p:txBody>
      </p:sp>
      <p:sp>
        <p:nvSpPr>
          <p:cNvPr id="1971" name="Google Shape;1971;p104"/>
          <p:cNvSpPr txBox="1"/>
          <p:nvPr/>
        </p:nvSpPr>
        <p:spPr>
          <a:xfrm>
            <a:off x="7280890" y="1512506"/>
            <a:ext cx="1461300" cy="455100"/>
          </a:xfrm>
          <a:prstGeom prst="rect">
            <a:avLst/>
          </a:prstGeom>
          <a:noFill/>
          <a:ln>
            <a:noFill/>
          </a:ln>
        </p:spPr>
        <p:txBody>
          <a:bodyPr spcFirstLastPara="1" wrap="square" lIns="0" tIns="65300" rIns="0" bIns="653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800" b="0" i="0" u="none" strike="noStrike" cap="none">
                <a:solidFill>
                  <a:schemeClr val="dk2"/>
                </a:solidFill>
                <a:latin typeface="Montserrat" pitchFamily="2" charset="77"/>
                <a:sym typeface="Arial"/>
              </a:rPr>
              <a:t>Managed</a:t>
            </a:r>
            <a:r>
              <a:rPr lang="en-US" sz="800">
                <a:solidFill>
                  <a:schemeClr val="dk2"/>
                </a:solidFill>
                <a:latin typeface="Montserrat" pitchFamily="2" charset="77"/>
                <a:sym typeface="Arial"/>
              </a:rPr>
              <a:t> &amp; u</a:t>
            </a:r>
            <a:r>
              <a:rPr lang="en-US" sz="800" b="0" i="0" u="none" strike="noStrike" cap="none">
                <a:solidFill>
                  <a:schemeClr val="dk2"/>
                </a:solidFill>
                <a:latin typeface="Montserrat" pitchFamily="2" charset="77"/>
                <a:sym typeface="Arial"/>
              </a:rPr>
              <a:t>nmanaged </a:t>
            </a:r>
            <a:r>
              <a:rPr lang="en-US" sz="800">
                <a:solidFill>
                  <a:schemeClr val="dk2"/>
                </a:solidFill>
                <a:latin typeface="Montserrat" pitchFamily="2" charset="77"/>
                <a:sym typeface="Arial"/>
              </a:rPr>
              <a:t>c</a:t>
            </a:r>
            <a:r>
              <a:rPr lang="en-US" sz="800" b="0" i="0" u="none" strike="noStrike" cap="none">
                <a:solidFill>
                  <a:schemeClr val="dk2"/>
                </a:solidFill>
                <a:latin typeface="Montserrat" pitchFamily="2" charset="77"/>
                <a:sym typeface="Arial"/>
              </a:rPr>
              <a:t>loud</a:t>
            </a:r>
            <a:r>
              <a:rPr lang="en-US" sz="800">
                <a:solidFill>
                  <a:schemeClr val="dk2"/>
                </a:solidFill>
                <a:latin typeface="Montserrat" pitchFamily="2" charset="77"/>
                <a:sym typeface="Arial"/>
              </a:rPr>
              <a:t>s</a:t>
            </a:r>
            <a:r>
              <a:rPr lang="en-US" sz="800" b="0" i="0" u="none" strike="noStrike" cap="none">
                <a:solidFill>
                  <a:schemeClr val="dk2"/>
                </a:solidFill>
                <a:latin typeface="Montserrat" pitchFamily="2" charset="77"/>
                <a:sym typeface="Arial"/>
              </a:rPr>
              <a:t> (SaaS &amp; IaaS)</a:t>
            </a:r>
            <a:endParaRPr sz="800" b="0" i="0" u="none" strike="noStrike" cap="none">
              <a:solidFill>
                <a:schemeClr val="dk2"/>
              </a:solidFill>
              <a:latin typeface="Montserrat" pitchFamily="2" charset="77"/>
              <a:sym typeface="Arial"/>
            </a:endParaRPr>
          </a:p>
        </p:txBody>
      </p:sp>
      <p:sp>
        <p:nvSpPr>
          <p:cNvPr id="1972" name="Google Shape;1972;p104"/>
          <p:cNvSpPr/>
          <p:nvPr/>
        </p:nvSpPr>
        <p:spPr>
          <a:xfrm>
            <a:off x="4859269" y="2308847"/>
            <a:ext cx="926400" cy="536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800" b="1">
                <a:solidFill>
                  <a:schemeClr val="lt1"/>
                </a:solidFill>
                <a:latin typeface="Montserrat" pitchFamily="2" charset="77"/>
                <a:sym typeface="Arial"/>
              </a:rPr>
              <a:t>Single</a:t>
            </a:r>
            <a:r>
              <a:rPr lang="en-US" sz="800" b="1" i="0" u="none" strike="noStrike" cap="none">
                <a:solidFill>
                  <a:schemeClr val="lt1"/>
                </a:solidFill>
                <a:latin typeface="Montserrat" pitchFamily="2" charset="77"/>
                <a:sym typeface="Arial"/>
              </a:rPr>
              <a:t>-Pass </a:t>
            </a:r>
            <a:br>
              <a:rPr lang="en-US" sz="800" b="1" i="0" u="none" strike="noStrike" cap="none">
                <a:solidFill>
                  <a:schemeClr val="lt1"/>
                </a:solidFill>
                <a:latin typeface="Montserrat" pitchFamily="2" charset="77"/>
                <a:sym typeface="Arial"/>
              </a:rPr>
            </a:br>
            <a:r>
              <a:rPr lang="en-US" sz="800" b="1" i="0" u="none" strike="noStrike" cap="none">
                <a:solidFill>
                  <a:schemeClr val="lt1"/>
                </a:solidFill>
                <a:latin typeface="Montserrat" pitchFamily="2" charset="77"/>
                <a:sym typeface="Arial"/>
              </a:rPr>
              <a:t>DLP</a:t>
            </a:r>
            <a:endParaRPr sz="800" b="0" i="0" u="none" strike="noStrike" cap="none">
              <a:solidFill>
                <a:schemeClr val="lt1"/>
              </a:solidFill>
              <a:latin typeface="Montserrat" pitchFamily="2" charset="77"/>
              <a:sym typeface="Arial"/>
            </a:endParaRPr>
          </a:p>
        </p:txBody>
      </p:sp>
      <p:sp>
        <p:nvSpPr>
          <p:cNvPr id="1973" name="Google Shape;1973;p104"/>
          <p:cNvSpPr/>
          <p:nvPr/>
        </p:nvSpPr>
        <p:spPr>
          <a:xfrm>
            <a:off x="7389145" y="3223106"/>
            <a:ext cx="1259149" cy="23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dirty="0">
                <a:solidFill>
                  <a:schemeClr val="accent1"/>
                </a:solidFill>
                <a:latin typeface="Montserrat" pitchFamily="2" charset="77"/>
                <a:sym typeface="Arial"/>
              </a:rPr>
              <a:t>Single</a:t>
            </a:r>
            <a:r>
              <a:rPr lang="en-US" sz="900" b="1" i="0" u="none" strike="noStrike" cap="none" dirty="0">
                <a:solidFill>
                  <a:schemeClr val="accent1"/>
                </a:solidFill>
                <a:latin typeface="Montserrat" pitchFamily="2" charset="77"/>
                <a:sym typeface="Arial"/>
              </a:rPr>
              <a:t>-Pass DLP</a:t>
            </a:r>
            <a:endParaRPr sz="1400" b="0" i="0" u="none" strike="noStrike" cap="none" dirty="0">
              <a:solidFill>
                <a:schemeClr val="accent1"/>
              </a:solidFill>
              <a:latin typeface="Montserrat" pitchFamily="2" charset="77"/>
              <a:sym typeface="Arial"/>
            </a:endParaRPr>
          </a:p>
        </p:txBody>
      </p:sp>
      <p:pic>
        <p:nvPicPr>
          <p:cNvPr id="1974" name="Google Shape;1974;p104"/>
          <p:cNvPicPr preferRelativeResize="0"/>
          <p:nvPr/>
        </p:nvPicPr>
        <p:blipFill rotWithShape="1">
          <a:blip r:embed="rId4">
            <a:alphaModFix/>
          </a:blip>
          <a:srcRect/>
          <a:stretch/>
        </p:blipFill>
        <p:spPr>
          <a:xfrm>
            <a:off x="2246596" y="3619594"/>
            <a:ext cx="682283" cy="561186"/>
          </a:xfrm>
          <a:prstGeom prst="rect">
            <a:avLst/>
          </a:prstGeom>
          <a:noFill/>
          <a:ln>
            <a:noFill/>
          </a:ln>
        </p:spPr>
      </p:pic>
      <p:pic>
        <p:nvPicPr>
          <p:cNvPr id="1975" name="Google Shape;1975;p104"/>
          <p:cNvPicPr preferRelativeResize="0"/>
          <p:nvPr/>
        </p:nvPicPr>
        <p:blipFill rotWithShape="1">
          <a:blip r:embed="rId5">
            <a:alphaModFix/>
          </a:blip>
          <a:srcRect/>
          <a:stretch/>
        </p:blipFill>
        <p:spPr>
          <a:xfrm>
            <a:off x="3017198" y="3715039"/>
            <a:ext cx="538055" cy="370300"/>
          </a:xfrm>
          <a:prstGeom prst="rect">
            <a:avLst/>
          </a:prstGeom>
          <a:noFill/>
          <a:ln>
            <a:noFill/>
          </a:ln>
        </p:spPr>
      </p:pic>
      <p:pic>
        <p:nvPicPr>
          <p:cNvPr id="1976" name="Google Shape;1976;p104" descr="RBI offers discount on debit card transactions"/>
          <p:cNvPicPr preferRelativeResize="0"/>
          <p:nvPr/>
        </p:nvPicPr>
        <p:blipFill rotWithShape="1">
          <a:blip r:embed="rId6">
            <a:alphaModFix/>
          </a:blip>
          <a:srcRect/>
          <a:stretch/>
        </p:blipFill>
        <p:spPr>
          <a:xfrm>
            <a:off x="3589698" y="4195172"/>
            <a:ext cx="796585" cy="448565"/>
          </a:xfrm>
          <a:prstGeom prst="rect">
            <a:avLst/>
          </a:prstGeom>
          <a:noFill/>
          <a:ln>
            <a:noFill/>
          </a:ln>
        </p:spPr>
      </p:pic>
      <p:pic>
        <p:nvPicPr>
          <p:cNvPr id="1977" name="Google Shape;1977;p104"/>
          <p:cNvPicPr preferRelativeResize="0"/>
          <p:nvPr/>
        </p:nvPicPr>
        <p:blipFill rotWithShape="1">
          <a:blip r:embed="rId7">
            <a:alphaModFix/>
          </a:blip>
          <a:srcRect/>
          <a:stretch/>
        </p:blipFill>
        <p:spPr>
          <a:xfrm>
            <a:off x="2333725" y="4251989"/>
            <a:ext cx="559504" cy="391748"/>
          </a:xfrm>
          <a:prstGeom prst="rect">
            <a:avLst/>
          </a:prstGeom>
          <a:noFill/>
          <a:ln>
            <a:noFill/>
          </a:ln>
        </p:spPr>
      </p:pic>
      <p:pic>
        <p:nvPicPr>
          <p:cNvPr id="1978" name="Google Shape;1978;p104"/>
          <p:cNvPicPr preferRelativeResize="0"/>
          <p:nvPr/>
        </p:nvPicPr>
        <p:blipFill rotWithShape="1">
          <a:blip r:embed="rId8">
            <a:alphaModFix/>
          </a:blip>
          <a:srcRect/>
          <a:stretch/>
        </p:blipFill>
        <p:spPr>
          <a:xfrm>
            <a:off x="3005925" y="4223580"/>
            <a:ext cx="549330" cy="391749"/>
          </a:xfrm>
          <a:prstGeom prst="rect">
            <a:avLst/>
          </a:prstGeom>
          <a:noFill/>
          <a:ln>
            <a:noFill/>
          </a:ln>
          <a:effectLst>
            <a:outerShdw blurRad="57150" dist="19050" dir="5400000" algn="bl" rotWithShape="0">
              <a:srgbClr val="000000">
                <a:alpha val="49020"/>
              </a:srgbClr>
            </a:outerShdw>
          </a:effectLst>
        </p:spPr>
      </p:pic>
      <p:sp>
        <p:nvSpPr>
          <p:cNvPr id="1979" name="Google Shape;1979;p104"/>
          <p:cNvSpPr txBox="1"/>
          <p:nvPr/>
        </p:nvSpPr>
        <p:spPr>
          <a:xfrm>
            <a:off x="2472017" y="3460317"/>
            <a:ext cx="1953445" cy="1404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900"/>
              <a:buFont typeface="Arial"/>
              <a:buNone/>
            </a:pPr>
            <a:r>
              <a:rPr lang="en-US" sz="900" b="0" u="none" strike="noStrike" cap="none" dirty="0">
                <a:solidFill>
                  <a:schemeClr val="dk2"/>
                </a:solidFill>
                <a:latin typeface="Montserrat" pitchFamily="2" charset="77"/>
                <a:sym typeface="Arial"/>
              </a:rPr>
              <a:t>Find sensitive data others miss</a:t>
            </a:r>
            <a:endParaRPr sz="1400" b="0" u="none" strike="noStrike" cap="none" dirty="0">
              <a:solidFill>
                <a:schemeClr val="dk2"/>
              </a:solidFill>
              <a:latin typeface="Montserrat" pitchFamily="2" charset="77"/>
              <a:sym typeface="Arial"/>
            </a:endParaRPr>
          </a:p>
        </p:txBody>
      </p:sp>
      <p:sp>
        <p:nvSpPr>
          <p:cNvPr id="1980" name="Google Shape;1980;p104"/>
          <p:cNvSpPr txBox="1"/>
          <p:nvPr/>
        </p:nvSpPr>
        <p:spPr>
          <a:xfrm>
            <a:off x="62565" y="3471991"/>
            <a:ext cx="1982332" cy="1404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900"/>
              <a:buFont typeface="Arial"/>
              <a:buNone/>
            </a:pPr>
            <a:r>
              <a:rPr lang="en-US" sz="900" b="0" u="none" strike="noStrike" cap="none" dirty="0">
                <a:solidFill>
                  <a:schemeClr val="dk2"/>
                </a:solidFill>
                <a:latin typeface="Montserrat" pitchFamily="2" charset="77"/>
                <a:sym typeface="Arial"/>
              </a:rPr>
              <a:t>Apply context to improve efficacy</a:t>
            </a:r>
            <a:endParaRPr sz="1400" b="0" u="none" strike="noStrike" cap="none" dirty="0">
              <a:solidFill>
                <a:schemeClr val="dk2"/>
              </a:solidFill>
              <a:latin typeface="Montserrat" pitchFamily="2" charset="77"/>
              <a:sym typeface="Arial"/>
            </a:endParaRPr>
          </a:p>
        </p:txBody>
      </p:sp>
      <p:sp>
        <p:nvSpPr>
          <p:cNvPr id="1981" name="Google Shape;1981;p104"/>
          <p:cNvSpPr txBox="1"/>
          <p:nvPr/>
        </p:nvSpPr>
        <p:spPr>
          <a:xfrm>
            <a:off x="4631523" y="3479290"/>
            <a:ext cx="2245508" cy="140400"/>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rgbClr val="000000"/>
              </a:buClr>
              <a:buSzPts val="900"/>
              <a:buFont typeface="Arial"/>
              <a:buNone/>
            </a:pPr>
            <a:r>
              <a:rPr lang="en-US" sz="900" b="0" u="none" strike="noStrike" cap="none" dirty="0">
                <a:solidFill>
                  <a:schemeClr val="dk2"/>
                </a:solidFill>
                <a:latin typeface="Montserrat" pitchFamily="2" charset="77"/>
                <a:sym typeface="Arial"/>
              </a:rPr>
              <a:t>Zero in on inspection target</a:t>
            </a:r>
            <a:endParaRPr sz="1400" b="0" u="none" strike="noStrike" cap="none" dirty="0">
              <a:solidFill>
                <a:schemeClr val="dk2"/>
              </a:solidFill>
              <a:latin typeface="Montserrat" pitchFamily="2" charset="77"/>
              <a:sym typeface="Arial"/>
            </a:endParaRPr>
          </a:p>
        </p:txBody>
      </p:sp>
      <p:sp>
        <p:nvSpPr>
          <p:cNvPr id="1982" name="Google Shape;1982;p104"/>
          <p:cNvSpPr txBox="1"/>
          <p:nvPr/>
        </p:nvSpPr>
        <p:spPr>
          <a:xfrm>
            <a:off x="6877030" y="3457665"/>
            <a:ext cx="2266969" cy="140400"/>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rgbClr val="000000"/>
              </a:buClr>
              <a:buSzPts val="900"/>
              <a:buFont typeface="Arial"/>
              <a:buNone/>
            </a:pPr>
            <a:r>
              <a:rPr lang="en-US" sz="900" b="0" u="none" strike="noStrike" cap="none" dirty="0">
                <a:solidFill>
                  <a:schemeClr val="dk2"/>
                </a:solidFill>
                <a:latin typeface="Montserrat" pitchFamily="2" charset="77"/>
                <a:sym typeface="Arial"/>
              </a:rPr>
              <a:t>Enable efficiency</a:t>
            </a:r>
            <a:endParaRPr sz="1400" b="0" u="none" strike="noStrike" cap="none" dirty="0">
              <a:solidFill>
                <a:schemeClr val="dk2"/>
              </a:solidFill>
              <a:latin typeface="Montserrat" pitchFamily="2" charset="77"/>
              <a:sym typeface="Arial"/>
            </a:endParaRPr>
          </a:p>
        </p:txBody>
      </p:sp>
      <p:grpSp>
        <p:nvGrpSpPr>
          <p:cNvPr id="1983" name="Google Shape;1983;p104"/>
          <p:cNvGrpSpPr/>
          <p:nvPr/>
        </p:nvGrpSpPr>
        <p:grpSpPr>
          <a:xfrm>
            <a:off x="222646" y="3700726"/>
            <a:ext cx="1661219" cy="989017"/>
            <a:chOff x="167" y="67143"/>
            <a:chExt cx="1661219" cy="989017"/>
          </a:xfrm>
        </p:grpSpPr>
        <p:sp>
          <p:nvSpPr>
            <p:cNvPr id="1984" name="Google Shape;1984;p104"/>
            <p:cNvSpPr/>
            <p:nvPr/>
          </p:nvSpPr>
          <p:spPr>
            <a:xfrm>
              <a:off x="608165" y="610960"/>
              <a:ext cx="445200" cy="4452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1985" name="Google Shape;1985;p104"/>
            <p:cNvSpPr txBox="1"/>
            <p:nvPr/>
          </p:nvSpPr>
          <p:spPr>
            <a:xfrm>
              <a:off x="673345" y="676140"/>
              <a:ext cx="314700" cy="314700"/>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Montserrat" pitchFamily="2" charset="77"/>
                  <a:sym typeface="Arial"/>
                </a:rPr>
                <a:t>Policy</a:t>
              </a:r>
              <a:endParaRPr sz="1400" b="0" i="0" u="none" strike="noStrike" cap="none">
                <a:solidFill>
                  <a:srgbClr val="000000"/>
                </a:solidFill>
                <a:latin typeface="Montserrat" pitchFamily="2" charset="77"/>
                <a:sym typeface="Arial"/>
              </a:endParaRPr>
            </a:p>
          </p:txBody>
        </p:sp>
        <p:sp>
          <p:nvSpPr>
            <p:cNvPr id="1986" name="Google Shape;1986;p104"/>
            <p:cNvSpPr/>
            <p:nvPr/>
          </p:nvSpPr>
          <p:spPr>
            <a:xfrm rot="10800000">
              <a:off x="156093" y="770021"/>
              <a:ext cx="427200" cy="126900"/>
            </a:xfrm>
            <a:prstGeom prst="leftArrow">
              <a:avLst>
                <a:gd name="adj1" fmla="val 60000"/>
                <a:gd name="adj2" fmla="val 50000"/>
              </a:avLst>
            </a:prstGeom>
            <a:solidFill>
              <a:srgbClr val="FFBF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1987" name="Google Shape;1987;p104"/>
            <p:cNvSpPr/>
            <p:nvPr/>
          </p:nvSpPr>
          <p:spPr>
            <a:xfrm>
              <a:off x="167" y="708877"/>
              <a:ext cx="311700" cy="2493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1988" name="Google Shape;1988;p104"/>
            <p:cNvSpPr txBox="1"/>
            <p:nvPr/>
          </p:nvSpPr>
          <p:spPr>
            <a:xfrm>
              <a:off x="7467" y="716177"/>
              <a:ext cx="297000" cy="2346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en-US" sz="500" b="0" i="0" u="none" strike="noStrike" cap="none">
                  <a:solidFill>
                    <a:schemeClr val="lt1"/>
                  </a:solidFill>
                  <a:latin typeface="Montserrat" pitchFamily="2" charset="77"/>
                  <a:sym typeface="Arial"/>
                </a:rPr>
                <a:t>User</a:t>
              </a:r>
              <a:endParaRPr sz="1400" b="0" i="0" u="none" strike="noStrike" cap="none">
                <a:solidFill>
                  <a:srgbClr val="000000"/>
                </a:solidFill>
                <a:latin typeface="Montserrat" pitchFamily="2" charset="77"/>
                <a:sym typeface="Arial"/>
              </a:endParaRPr>
            </a:p>
          </p:txBody>
        </p:sp>
        <p:sp>
          <p:nvSpPr>
            <p:cNvPr id="1989" name="Google Shape;1989;p104"/>
            <p:cNvSpPr/>
            <p:nvPr/>
          </p:nvSpPr>
          <p:spPr>
            <a:xfrm rot="-8639955">
              <a:off x="244270" y="499115"/>
              <a:ext cx="427189" cy="126913"/>
            </a:xfrm>
            <a:prstGeom prst="leftArrow">
              <a:avLst>
                <a:gd name="adj1" fmla="val 60000"/>
                <a:gd name="adj2" fmla="val 50000"/>
              </a:avLst>
            </a:prstGeom>
            <a:solidFill>
              <a:srgbClr val="FFBF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1990" name="Google Shape;1990;p104"/>
            <p:cNvSpPr/>
            <p:nvPr/>
          </p:nvSpPr>
          <p:spPr>
            <a:xfrm>
              <a:off x="129035" y="312263"/>
              <a:ext cx="311700" cy="2493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1991" name="Google Shape;1991;p104"/>
            <p:cNvSpPr txBox="1"/>
            <p:nvPr/>
          </p:nvSpPr>
          <p:spPr>
            <a:xfrm>
              <a:off x="136335" y="319563"/>
              <a:ext cx="297000" cy="2346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en-US" sz="500" b="0" i="0" u="none" strike="noStrike" cap="none">
                  <a:solidFill>
                    <a:schemeClr val="lt1"/>
                  </a:solidFill>
                  <a:latin typeface="Montserrat" pitchFamily="2" charset="77"/>
                  <a:sym typeface="Arial"/>
                </a:rPr>
                <a:t>Device</a:t>
              </a:r>
              <a:endParaRPr sz="1400" b="0" i="0" u="none" strike="noStrike" cap="none">
                <a:solidFill>
                  <a:srgbClr val="000000"/>
                </a:solidFill>
                <a:latin typeface="Montserrat" pitchFamily="2" charset="77"/>
                <a:sym typeface="Arial"/>
              </a:endParaRPr>
            </a:p>
          </p:txBody>
        </p:sp>
        <p:sp>
          <p:nvSpPr>
            <p:cNvPr id="1992" name="Google Shape;1992;p104"/>
            <p:cNvSpPr/>
            <p:nvPr/>
          </p:nvSpPr>
          <p:spPr>
            <a:xfrm rot="-6479389">
              <a:off x="474512" y="331412"/>
              <a:ext cx="427395" cy="126842"/>
            </a:xfrm>
            <a:prstGeom prst="leftArrow">
              <a:avLst>
                <a:gd name="adj1" fmla="val 60000"/>
                <a:gd name="adj2" fmla="val 50000"/>
              </a:avLst>
            </a:prstGeom>
            <a:solidFill>
              <a:srgbClr val="FFBF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1993" name="Google Shape;1993;p104"/>
            <p:cNvSpPr/>
            <p:nvPr/>
          </p:nvSpPr>
          <p:spPr>
            <a:xfrm>
              <a:off x="466415" y="67143"/>
              <a:ext cx="311700" cy="2493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1994" name="Google Shape;1994;p104"/>
            <p:cNvSpPr txBox="1"/>
            <p:nvPr/>
          </p:nvSpPr>
          <p:spPr>
            <a:xfrm>
              <a:off x="473715" y="74443"/>
              <a:ext cx="297000" cy="2346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en-US" sz="500" b="0" i="0" u="none" strike="noStrike" cap="none">
                  <a:solidFill>
                    <a:schemeClr val="lt1"/>
                  </a:solidFill>
                  <a:latin typeface="Montserrat" pitchFamily="2" charset="77"/>
                  <a:sym typeface="Arial"/>
                </a:rPr>
                <a:t>Location</a:t>
              </a:r>
              <a:endParaRPr sz="1400" b="0" i="0" u="none" strike="noStrike" cap="none">
                <a:solidFill>
                  <a:srgbClr val="000000"/>
                </a:solidFill>
                <a:latin typeface="Montserrat" pitchFamily="2" charset="77"/>
                <a:sym typeface="Arial"/>
              </a:endParaRPr>
            </a:p>
          </p:txBody>
        </p:sp>
        <p:sp>
          <p:nvSpPr>
            <p:cNvPr id="1995" name="Google Shape;1995;p104"/>
            <p:cNvSpPr/>
            <p:nvPr/>
          </p:nvSpPr>
          <p:spPr>
            <a:xfrm rot="-4320611">
              <a:off x="759420" y="331640"/>
              <a:ext cx="427395" cy="126842"/>
            </a:xfrm>
            <a:prstGeom prst="leftArrow">
              <a:avLst>
                <a:gd name="adj1" fmla="val 60000"/>
                <a:gd name="adj2" fmla="val 50000"/>
              </a:avLst>
            </a:prstGeom>
            <a:solidFill>
              <a:srgbClr val="FFBF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1996" name="Google Shape;1996;p104"/>
            <p:cNvSpPr/>
            <p:nvPr/>
          </p:nvSpPr>
          <p:spPr>
            <a:xfrm>
              <a:off x="883439" y="67143"/>
              <a:ext cx="311700" cy="2493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1997" name="Google Shape;1997;p104"/>
            <p:cNvSpPr txBox="1"/>
            <p:nvPr/>
          </p:nvSpPr>
          <p:spPr>
            <a:xfrm>
              <a:off x="890739" y="74443"/>
              <a:ext cx="297000" cy="2346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en-US" sz="500" b="0" i="0" u="none" strike="noStrike" cap="none">
                  <a:solidFill>
                    <a:schemeClr val="lt1"/>
                  </a:solidFill>
                  <a:latin typeface="Montserrat" pitchFamily="2" charset="77"/>
                  <a:sym typeface="Arial"/>
                </a:rPr>
                <a:t>App</a:t>
              </a:r>
              <a:endParaRPr sz="1400" b="0" i="0" u="none" strike="noStrike" cap="none">
                <a:solidFill>
                  <a:srgbClr val="000000"/>
                </a:solidFill>
                <a:latin typeface="Montserrat" pitchFamily="2" charset="77"/>
                <a:sym typeface="Arial"/>
              </a:endParaRPr>
            </a:p>
          </p:txBody>
        </p:sp>
        <p:sp>
          <p:nvSpPr>
            <p:cNvPr id="1998" name="Google Shape;1998;p104"/>
            <p:cNvSpPr/>
            <p:nvPr/>
          </p:nvSpPr>
          <p:spPr>
            <a:xfrm rot="-2160045">
              <a:off x="990190" y="499020"/>
              <a:ext cx="427189" cy="126913"/>
            </a:xfrm>
            <a:prstGeom prst="leftArrow">
              <a:avLst>
                <a:gd name="adj1" fmla="val 60000"/>
                <a:gd name="adj2" fmla="val 50000"/>
              </a:avLst>
            </a:prstGeom>
            <a:solidFill>
              <a:srgbClr val="FFBF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1999" name="Google Shape;1999;p104"/>
            <p:cNvSpPr/>
            <p:nvPr/>
          </p:nvSpPr>
          <p:spPr>
            <a:xfrm>
              <a:off x="1220818" y="312263"/>
              <a:ext cx="311700" cy="2493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2000" name="Google Shape;2000;p104"/>
            <p:cNvSpPr txBox="1"/>
            <p:nvPr/>
          </p:nvSpPr>
          <p:spPr>
            <a:xfrm>
              <a:off x="1228118" y="319563"/>
              <a:ext cx="297000" cy="2346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en-US" sz="500" b="0" i="0" u="none" strike="noStrike" cap="none">
                  <a:solidFill>
                    <a:schemeClr val="lt1"/>
                  </a:solidFill>
                  <a:latin typeface="Montserrat" pitchFamily="2" charset="77"/>
                  <a:sym typeface="Arial"/>
                </a:rPr>
                <a:t>Activity</a:t>
              </a:r>
              <a:endParaRPr sz="1400" b="0" i="0" u="none" strike="noStrike" cap="none">
                <a:solidFill>
                  <a:srgbClr val="000000"/>
                </a:solidFill>
                <a:latin typeface="Montserrat" pitchFamily="2" charset="77"/>
                <a:sym typeface="Arial"/>
              </a:endParaRPr>
            </a:p>
          </p:txBody>
        </p:sp>
        <p:sp>
          <p:nvSpPr>
            <p:cNvPr id="2001" name="Google Shape;2001;p104"/>
            <p:cNvSpPr/>
            <p:nvPr/>
          </p:nvSpPr>
          <p:spPr>
            <a:xfrm>
              <a:off x="1078113" y="770075"/>
              <a:ext cx="427200" cy="126900"/>
            </a:xfrm>
            <a:prstGeom prst="leftArrow">
              <a:avLst>
                <a:gd name="adj1" fmla="val 60000"/>
                <a:gd name="adj2" fmla="val 50000"/>
              </a:avLst>
            </a:prstGeom>
            <a:solidFill>
              <a:srgbClr val="FFBF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2002" name="Google Shape;2002;p104"/>
            <p:cNvSpPr/>
            <p:nvPr/>
          </p:nvSpPr>
          <p:spPr>
            <a:xfrm>
              <a:off x="1349686" y="708877"/>
              <a:ext cx="311700" cy="2493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2003" name="Google Shape;2003;p104"/>
            <p:cNvSpPr txBox="1"/>
            <p:nvPr/>
          </p:nvSpPr>
          <p:spPr>
            <a:xfrm>
              <a:off x="1356986" y="716177"/>
              <a:ext cx="297000" cy="2346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en-US" sz="500" b="0" i="0" u="none" strike="noStrike" cap="none">
                  <a:solidFill>
                    <a:schemeClr val="lt1"/>
                  </a:solidFill>
                  <a:latin typeface="Montserrat" pitchFamily="2" charset="77"/>
                  <a:sym typeface="Arial"/>
                </a:rPr>
                <a:t>Content</a:t>
              </a:r>
              <a:endParaRPr sz="1400" b="0" i="0" u="none" strike="noStrike" cap="none">
                <a:solidFill>
                  <a:srgbClr val="000000"/>
                </a:solidFill>
                <a:latin typeface="Montserrat" pitchFamily="2" charset="77"/>
                <a:sym typeface="Arial"/>
              </a:endParaRPr>
            </a:p>
          </p:txBody>
        </p:sp>
      </p:grpSp>
      <p:grpSp>
        <p:nvGrpSpPr>
          <p:cNvPr id="2004" name="Google Shape;2004;p104"/>
          <p:cNvGrpSpPr/>
          <p:nvPr/>
        </p:nvGrpSpPr>
        <p:grpSpPr>
          <a:xfrm>
            <a:off x="4924843" y="3985274"/>
            <a:ext cx="1772782" cy="279900"/>
            <a:chOff x="1560" y="1233819"/>
            <a:chExt cx="1772782" cy="279900"/>
          </a:xfrm>
        </p:grpSpPr>
        <p:sp>
          <p:nvSpPr>
            <p:cNvPr id="2005" name="Google Shape;2005;p104"/>
            <p:cNvSpPr/>
            <p:nvPr/>
          </p:nvSpPr>
          <p:spPr>
            <a:xfrm>
              <a:off x="1560" y="1233819"/>
              <a:ext cx="466500" cy="279900"/>
            </a:xfrm>
            <a:prstGeom prst="roundRect">
              <a:avLst>
                <a:gd name="adj" fmla="val 10000"/>
              </a:avLst>
            </a:prstGeom>
            <a:solidFill>
              <a:srgbClr val="7F7F7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2006" name="Google Shape;2006;p104"/>
            <p:cNvSpPr txBox="1"/>
            <p:nvPr/>
          </p:nvSpPr>
          <p:spPr>
            <a:xfrm>
              <a:off x="9758" y="1242017"/>
              <a:ext cx="450000" cy="2634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US" sz="600" b="0" i="0" u="none" strike="noStrike" cap="none" dirty="0">
                  <a:solidFill>
                    <a:schemeClr val="lt1"/>
                  </a:solidFill>
                  <a:latin typeface="Montserrat" pitchFamily="2" charset="77"/>
                  <a:sym typeface="Arial"/>
                </a:rPr>
                <a:t>source content</a:t>
              </a:r>
              <a:endParaRPr sz="1200" b="0" i="0" u="none" strike="noStrike" cap="none" dirty="0">
                <a:solidFill>
                  <a:srgbClr val="000000"/>
                </a:solidFill>
                <a:latin typeface="Montserrat" pitchFamily="2" charset="77"/>
                <a:sym typeface="Arial"/>
              </a:endParaRPr>
            </a:p>
          </p:txBody>
        </p:sp>
        <p:sp>
          <p:nvSpPr>
            <p:cNvPr id="2007" name="Google Shape;2007;p104"/>
            <p:cNvSpPr/>
            <p:nvPr/>
          </p:nvSpPr>
          <p:spPr>
            <a:xfrm>
              <a:off x="514743" y="1315928"/>
              <a:ext cx="99000" cy="115800"/>
            </a:xfrm>
            <a:prstGeom prst="rightArrow">
              <a:avLst>
                <a:gd name="adj1" fmla="val 60000"/>
                <a:gd name="adj2" fmla="val 50000"/>
              </a:avLst>
            </a:prstGeom>
            <a:solidFill>
              <a:srgbClr val="FFBF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2008" name="Google Shape;2008;p104"/>
            <p:cNvSpPr txBox="1"/>
            <p:nvPr/>
          </p:nvSpPr>
          <p:spPr>
            <a:xfrm>
              <a:off x="514743" y="1339068"/>
              <a:ext cx="69300" cy="69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lt1"/>
                </a:solidFill>
                <a:latin typeface="Montserrat" pitchFamily="2" charset="77"/>
                <a:sym typeface="Arial"/>
              </a:endParaRPr>
            </a:p>
          </p:txBody>
        </p:sp>
        <p:sp>
          <p:nvSpPr>
            <p:cNvPr id="2009" name="Google Shape;2009;p104"/>
            <p:cNvSpPr/>
            <p:nvPr/>
          </p:nvSpPr>
          <p:spPr>
            <a:xfrm>
              <a:off x="654701" y="1233819"/>
              <a:ext cx="466500" cy="279900"/>
            </a:xfrm>
            <a:prstGeom prst="roundRect">
              <a:avLst>
                <a:gd name="adj" fmla="val 10000"/>
              </a:avLst>
            </a:prstGeom>
            <a:solidFill>
              <a:srgbClr val="A5A5A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2010" name="Google Shape;2010;p104"/>
            <p:cNvSpPr txBox="1"/>
            <p:nvPr/>
          </p:nvSpPr>
          <p:spPr>
            <a:xfrm>
              <a:off x="662899" y="1242017"/>
              <a:ext cx="450000" cy="2634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US" sz="600" b="0" i="0" u="none" strike="noStrike" cap="none" dirty="0">
                  <a:solidFill>
                    <a:schemeClr val="lt1"/>
                  </a:solidFill>
                  <a:latin typeface="Montserrat" pitchFamily="2" charset="77"/>
                  <a:sym typeface="Arial"/>
                </a:rPr>
                <a:t>generate hash</a:t>
              </a:r>
              <a:endParaRPr sz="1200" b="0" i="0" u="none" strike="noStrike" cap="none" dirty="0">
                <a:solidFill>
                  <a:srgbClr val="000000"/>
                </a:solidFill>
                <a:latin typeface="Montserrat" pitchFamily="2" charset="77"/>
                <a:sym typeface="Arial"/>
              </a:endParaRPr>
            </a:p>
          </p:txBody>
        </p:sp>
        <p:sp>
          <p:nvSpPr>
            <p:cNvPr id="2011" name="Google Shape;2011;p104"/>
            <p:cNvSpPr/>
            <p:nvPr/>
          </p:nvSpPr>
          <p:spPr>
            <a:xfrm>
              <a:off x="1167884" y="1315928"/>
              <a:ext cx="99000" cy="115800"/>
            </a:xfrm>
            <a:prstGeom prst="rightArrow">
              <a:avLst>
                <a:gd name="adj1" fmla="val 60000"/>
                <a:gd name="adj2" fmla="val 50000"/>
              </a:avLst>
            </a:prstGeom>
            <a:solidFill>
              <a:srgbClr val="FFBF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2012" name="Google Shape;2012;p104"/>
            <p:cNvSpPr txBox="1"/>
            <p:nvPr/>
          </p:nvSpPr>
          <p:spPr>
            <a:xfrm>
              <a:off x="1167884" y="1339068"/>
              <a:ext cx="69300" cy="69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lt1"/>
                </a:solidFill>
                <a:latin typeface="Montserrat" pitchFamily="2" charset="77"/>
                <a:sym typeface="Arial"/>
              </a:endParaRPr>
            </a:p>
          </p:txBody>
        </p:sp>
        <p:sp>
          <p:nvSpPr>
            <p:cNvPr id="2013" name="Google Shape;2013;p104"/>
            <p:cNvSpPr/>
            <p:nvPr/>
          </p:nvSpPr>
          <p:spPr>
            <a:xfrm>
              <a:off x="1307842" y="1233819"/>
              <a:ext cx="466500" cy="2799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pitchFamily="2" charset="77"/>
                <a:sym typeface="Arial"/>
              </a:endParaRPr>
            </a:p>
          </p:txBody>
        </p:sp>
        <p:sp>
          <p:nvSpPr>
            <p:cNvPr id="2014" name="Google Shape;2014;p104"/>
            <p:cNvSpPr txBox="1"/>
            <p:nvPr/>
          </p:nvSpPr>
          <p:spPr>
            <a:xfrm>
              <a:off x="1316040" y="1242017"/>
              <a:ext cx="450000" cy="2634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US" sz="600" b="0" i="0" u="none" strike="noStrike" cap="none" dirty="0">
                  <a:solidFill>
                    <a:schemeClr val="lt1"/>
                  </a:solidFill>
                  <a:latin typeface="Montserrat" pitchFamily="2" charset="77"/>
                  <a:sym typeface="Arial"/>
                </a:rPr>
                <a:t>perform match</a:t>
              </a:r>
              <a:endParaRPr sz="1200" b="0" i="0" u="none" strike="noStrike" cap="none" dirty="0">
                <a:solidFill>
                  <a:srgbClr val="000000"/>
                </a:solidFill>
                <a:latin typeface="Montserrat" pitchFamily="2" charset="77"/>
                <a:sym typeface="Arial"/>
              </a:endParaRPr>
            </a:p>
          </p:txBody>
        </p:sp>
      </p:grpSp>
      <p:grpSp>
        <p:nvGrpSpPr>
          <p:cNvPr id="2015" name="Google Shape;2015;p104"/>
          <p:cNvGrpSpPr/>
          <p:nvPr/>
        </p:nvGrpSpPr>
        <p:grpSpPr>
          <a:xfrm>
            <a:off x="7081166" y="3729133"/>
            <a:ext cx="1661219" cy="989017"/>
            <a:chOff x="167" y="67143"/>
            <a:chExt cx="1661219" cy="989017"/>
          </a:xfrm>
        </p:grpSpPr>
        <p:sp>
          <p:nvSpPr>
            <p:cNvPr id="2016" name="Google Shape;2016;p104"/>
            <p:cNvSpPr/>
            <p:nvPr/>
          </p:nvSpPr>
          <p:spPr>
            <a:xfrm>
              <a:off x="608165" y="610960"/>
              <a:ext cx="445200" cy="4452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rgbClr val="000000"/>
                </a:solidFill>
                <a:latin typeface="Montserrat" pitchFamily="2" charset="77"/>
                <a:sym typeface="Arial"/>
              </a:endParaRPr>
            </a:p>
          </p:txBody>
        </p:sp>
        <p:sp>
          <p:nvSpPr>
            <p:cNvPr id="2017" name="Google Shape;2017;p104"/>
            <p:cNvSpPr txBox="1"/>
            <p:nvPr/>
          </p:nvSpPr>
          <p:spPr>
            <a:xfrm>
              <a:off x="673345" y="676140"/>
              <a:ext cx="314700" cy="31470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u="none" strike="noStrike" cap="none">
                  <a:solidFill>
                    <a:schemeClr val="lt1"/>
                  </a:solidFill>
                  <a:latin typeface="Montserrat" pitchFamily="2" charset="77"/>
                  <a:sym typeface="Arial"/>
                </a:rPr>
                <a:t>DLP</a:t>
              </a:r>
              <a:endParaRPr sz="1400" b="0" u="none" strike="noStrike" cap="none">
                <a:solidFill>
                  <a:srgbClr val="000000"/>
                </a:solidFill>
                <a:latin typeface="Montserrat" pitchFamily="2" charset="77"/>
                <a:sym typeface="Arial"/>
              </a:endParaRPr>
            </a:p>
          </p:txBody>
        </p:sp>
        <p:sp>
          <p:nvSpPr>
            <p:cNvPr id="2018" name="Google Shape;2018;p104"/>
            <p:cNvSpPr/>
            <p:nvPr/>
          </p:nvSpPr>
          <p:spPr>
            <a:xfrm rot="10800000">
              <a:off x="156093" y="770021"/>
              <a:ext cx="427200" cy="126900"/>
            </a:xfrm>
            <a:prstGeom prst="leftArrow">
              <a:avLst>
                <a:gd name="adj1" fmla="val 60000"/>
                <a:gd name="adj2" fmla="val 50000"/>
              </a:avLst>
            </a:prstGeom>
            <a:solidFill>
              <a:srgbClr val="FFBF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rgbClr val="000000"/>
                </a:solidFill>
                <a:latin typeface="Montserrat" pitchFamily="2" charset="77"/>
                <a:sym typeface="Arial"/>
              </a:endParaRPr>
            </a:p>
          </p:txBody>
        </p:sp>
        <p:sp>
          <p:nvSpPr>
            <p:cNvPr id="2019" name="Google Shape;2019;p104"/>
            <p:cNvSpPr/>
            <p:nvPr/>
          </p:nvSpPr>
          <p:spPr>
            <a:xfrm>
              <a:off x="167" y="708877"/>
              <a:ext cx="311700" cy="2493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rgbClr val="000000"/>
                </a:solidFill>
                <a:latin typeface="Montserrat" pitchFamily="2" charset="77"/>
                <a:sym typeface="Arial"/>
              </a:endParaRPr>
            </a:p>
          </p:txBody>
        </p:sp>
        <p:sp>
          <p:nvSpPr>
            <p:cNvPr id="2020" name="Google Shape;2020;p104"/>
            <p:cNvSpPr txBox="1"/>
            <p:nvPr/>
          </p:nvSpPr>
          <p:spPr>
            <a:xfrm>
              <a:off x="7467" y="716177"/>
              <a:ext cx="297000" cy="2346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en-US" sz="500" b="0" u="none" strike="noStrike" cap="none">
                  <a:solidFill>
                    <a:schemeClr val="lt1"/>
                  </a:solidFill>
                  <a:latin typeface="Montserrat" pitchFamily="2" charset="77"/>
                  <a:sym typeface="Arial"/>
                </a:rPr>
                <a:t>SaaS - data-at-</a:t>
              </a:r>
              <a:br>
                <a:rPr lang="en-US" sz="500" b="0" u="none" strike="noStrike" cap="none">
                  <a:solidFill>
                    <a:schemeClr val="lt1"/>
                  </a:solidFill>
                  <a:latin typeface="Montserrat" pitchFamily="2" charset="77"/>
                  <a:sym typeface="Arial"/>
                </a:rPr>
              </a:br>
              <a:r>
                <a:rPr lang="en-US" sz="500" b="0" u="none" strike="noStrike" cap="none">
                  <a:solidFill>
                    <a:schemeClr val="lt1"/>
                  </a:solidFill>
                  <a:latin typeface="Montserrat" pitchFamily="2" charset="77"/>
                  <a:sym typeface="Arial"/>
                </a:rPr>
                <a:t>rest</a:t>
              </a:r>
              <a:endParaRPr sz="1400" b="0" u="none" strike="noStrike" cap="none">
                <a:solidFill>
                  <a:srgbClr val="000000"/>
                </a:solidFill>
                <a:latin typeface="Montserrat" pitchFamily="2" charset="77"/>
                <a:sym typeface="Arial"/>
              </a:endParaRPr>
            </a:p>
          </p:txBody>
        </p:sp>
        <p:sp>
          <p:nvSpPr>
            <p:cNvPr id="2021" name="Google Shape;2021;p104"/>
            <p:cNvSpPr/>
            <p:nvPr/>
          </p:nvSpPr>
          <p:spPr>
            <a:xfrm rot="-8639955">
              <a:off x="244270" y="499115"/>
              <a:ext cx="427189" cy="126913"/>
            </a:xfrm>
            <a:prstGeom prst="leftArrow">
              <a:avLst>
                <a:gd name="adj1" fmla="val 60000"/>
                <a:gd name="adj2" fmla="val 50000"/>
              </a:avLst>
            </a:prstGeom>
            <a:solidFill>
              <a:srgbClr val="FFBF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rgbClr val="000000"/>
                </a:solidFill>
                <a:latin typeface="Montserrat" pitchFamily="2" charset="77"/>
                <a:sym typeface="Arial"/>
              </a:endParaRPr>
            </a:p>
          </p:txBody>
        </p:sp>
        <p:sp>
          <p:nvSpPr>
            <p:cNvPr id="2022" name="Google Shape;2022;p104"/>
            <p:cNvSpPr/>
            <p:nvPr/>
          </p:nvSpPr>
          <p:spPr>
            <a:xfrm>
              <a:off x="129035" y="312263"/>
              <a:ext cx="311700" cy="2493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rgbClr val="000000"/>
                </a:solidFill>
                <a:latin typeface="Montserrat" pitchFamily="2" charset="77"/>
                <a:sym typeface="Arial"/>
              </a:endParaRPr>
            </a:p>
          </p:txBody>
        </p:sp>
        <p:sp>
          <p:nvSpPr>
            <p:cNvPr id="2023" name="Google Shape;2023;p104"/>
            <p:cNvSpPr txBox="1"/>
            <p:nvPr/>
          </p:nvSpPr>
          <p:spPr>
            <a:xfrm>
              <a:off x="136335" y="319563"/>
              <a:ext cx="297000" cy="2346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en-US" sz="500" b="0" u="none" strike="noStrike" cap="none">
                  <a:solidFill>
                    <a:schemeClr val="lt1"/>
                  </a:solidFill>
                  <a:latin typeface="Montserrat" pitchFamily="2" charset="77"/>
                  <a:sym typeface="Arial"/>
                </a:rPr>
                <a:t>SaaS - data-in-</a:t>
              </a:r>
              <a:br>
                <a:rPr lang="en-US" sz="500" b="0" u="none" strike="noStrike" cap="none">
                  <a:solidFill>
                    <a:schemeClr val="lt1"/>
                  </a:solidFill>
                  <a:latin typeface="Montserrat" pitchFamily="2" charset="77"/>
                  <a:sym typeface="Arial"/>
                </a:rPr>
              </a:br>
              <a:r>
                <a:rPr lang="en-US" sz="500" b="0" u="none" strike="noStrike" cap="none">
                  <a:solidFill>
                    <a:schemeClr val="lt1"/>
                  </a:solidFill>
                  <a:latin typeface="Montserrat" pitchFamily="2" charset="77"/>
                  <a:sym typeface="Arial"/>
                </a:rPr>
                <a:t>motion</a:t>
              </a:r>
              <a:endParaRPr sz="1400" b="0" u="none" strike="noStrike" cap="none">
                <a:solidFill>
                  <a:srgbClr val="000000"/>
                </a:solidFill>
                <a:latin typeface="Montserrat" pitchFamily="2" charset="77"/>
                <a:sym typeface="Arial"/>
              </a:endParaRPr>
            </a:p>
          </p:txBody>
        </p:sp>
        <p:sp>
          <p:nvSpPr>
            <p:cNvPr id="2024" name="Google Shape;2024;p104"/>
            <p:cNvSpPr/>
            <p:nvPr/>
          </p:nvSpPr>
          <p:spPr>
            <a:xfrm rot="-6479389">
              <a:off x="474512" y="331412"/>
              <a:ext cx="427395" cy="126842"/>
            </a:xfrm>
            <a:prstGeom prst="leftArrow">
              <a:avLst>
                <a:gd name="adj1" fmla="val 60000"/>
                <a:gd name="adj2" fmla="val 50000"/>
              </a:avLst>
            </a:prstGeom>
            <a:solidFill>
              <a:srgbClr val="FFBF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rgbClr val="000000"/>
                </a:solidFill>
                <a:latin typeface="Montserrat" pitchFamily="2" charset="77"/>
                <a:sym typeface="Arial"/>
              </a:endParaRPr>
            </a:p>
          </p:txBody>
        </p:sp>
        <p:sp>
          <p:nvSpPr>
            <p:cNvPr id="2025" name="Google Shape;2025;p104"/>
            <p:cNvSpPr/>
            <p:nvPr/>
          </p:nvSpPr>
          <p:spPr>
            <a:xfrm>
              <a:off x="466415" y="67143"/>
              <a:ext cx="311700" cy="2493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rgbClr val="000000"/>
                </a:solidFill>
                <a:latin typeface="Montserrat" pitchFamily="2" charset="77"/>
                <a:sym typeface="Arial"/>
              </a:endParaRPr>
            </a:p>
          </p:txBody>
        </p:sp>
        <p:sp>
          <p:nvSpPr>
            <p:cNvPr id="2026" name="Google Shape;2026;p104"/>
            <p:cNvSpPr txBox="1"/>
            <p:nvPr/>
          </p:nvSpPr>
          <p:spPr>
            <a:xfrm>
              <a:off x="473715" y="74443"/>
              <a:ext cx="297000" cy="2346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en-US" sz="500" b="0" u="none" strike="noStrike" cap="none" dirty="0">
                  <a:solidFill>
                    <a:schemeClr val="lt1"/>
                  </a:solidFill>
                  <a:latin typeface="Montserrat" pitchFamily="2" charset="77"/>
                  <a:sym typeface="Arial"/>
                </a:rPr>
                <a:t>IaaS - data-at-</a:t>
              </a:r>
              <a:br>
                <a:rPr lang="en-US" sz="500" b="0" u="none" strike="noStrike" cap="none" dirty="0">
                  <a:solidFill>
                    <a:schemeClr val="lt1"/>
                  </a:solidFill>
                  <a:latin typeface="Montserrat" pitchFamily="2" charset="77"/>
                  <a:sym typeface="Arial"/>
                </a:rPr>
              </a:br>
              <a:r>
                <a:rPr lang="en-US" sz="500" b="0" u="none" strike="noStrike" cap="none" dirty="0">
                  <a:solidFill>
                    <a:schemeClr val="lt1"/>
                  </a:solidFill>
                  <a:latin typeface="Montserrat" pitchFamily="2" charset="77"/>
                  <a:sym typeface="Arial"/>
                </a:rPr>
                <a:t>rest</a:t>
              </a:r>
              <a:endParaRPr sz="1400" b="0" u="none" strike="noStrike" cap="none" dirty="0">
                <a:solidFill>
                  <a:srgbClr val="000000"/>
                </a:solidFill>
                <a:latin typeface="Montserrat" pitchFamily="2" charset="77"/>
                <a:sym typeface="Arial"/>
              </a:endParaRPr>
            </a:p>
          </p:txBody>
        </p:sp>
        <p:sp>
          <p:nvSpPr>
            <p:cNvPr id="2027" name="Google Shape;2027;p104"/>
            <p:cNvSpPr/>
            <p:nvPr/>
          </p:nvSpPr>
          <p:spPr>
            <a:xfrm rot="-4320611">
              <a:off x="759420" y="331640"/>
              <a:ext cx="427395" cy="126842"/>
            </a:xfrm>
            <a:prstGeom prst="leftArrow">
              <a:avLst>
                <a:gd name="adj1" fmla="val 60000"/>
                <a:gd name="adj2" fmla="val 50000"/>
              </a:avLst>
            </a:prstGeom>
            <a:solidFill>
              <a:srgbClr val="FFBF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rgbClr val="000000"/>
                </a:solidFill>
                <a:latin typeface="Montserrat" pitchFamily="2" charset="77"/>
                <a:sym typeface="Arial"/>
              </a:endParaRPr>
            </a:p>
          </p:txBody>
        </p:sp>
        <p:sp>
          <p:nvSpPr>
            <p:cNvPr id="2028" name="Google Shape;2028;p104"/>
            <p:cNvSpPr/>
            <p:nvPr/>
          </p:nvSpPr>
          <p:spPr>
            <a:xfrm>
              <a:off x="883439" y="67143"/>
              <a:ext cx="311700" cy="2493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rgbClr val="000000"/>
                </a:solidFill>
                <a:latin typeface="Montserrat" pitchFamily="2" charset="77"/>
                <a:sym typeface="Arial"/>
              </a:endParaRPr>
            </a:p>
          </p:txBody>
        </p:sp>
        <p:sp>
          <p:nvSpPr>
            <p:cNvPr id="2029" name="Google Shape;2029;p104"/>
            <p:cNvSpPr txBox="1"/>
            <p:nvPr/>
          </p:nvSpPr>
          <p:spPr>
            <a:xfrm>
              <a:off x="890739" y="74443"/>
              <a:ext cx="297000" cy="2346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en-US" sz="500" b="0" u="none" strike="noStrike" cap="none">
                  <a:solidFill>
                    <a:schemeClr val="lt1"/>
                  </a:solidFill>
                  <a:latin typeface="Montserrat" pitchFamily="2" charset="77"/>
                  <a:sym typeface="Arial"/>
                </a:rPr>
                <a:t>IaaS - data-in-</a:t>
              </a:r>
              <a:br>
                <a:rPr lang="en-US" sz="500" b="0" u="none" strike="noStrike" cap="none">
                  <a:solidFill>
                    <a:schemeClr val="lt1"/>
                  </a:solidFill>
                  <a:latin typeface="Montserrat" pitchFamily="2" charset="77"/>
                  <a:sym typeface="Arial"/>
                </a:rPr>
              </a:br>
              <a:r>
                <a:rPr lang="en-US" sz="500" b="0" u="none" strike="noStrike" cap="none">
                  <a:solidFill>
                    <a:schemeClr val="lt1"/>
                  </a:solidFill>
                  <a:latin typeface="Montserrat" pitchFamily="2" charset="77"/>
                  <a:sym typeface="Arial"/>
                </a:rPr>
                <a:t>motion</a:t>
              </a:r>
              <a:endParaRPr sz="1400" b="0" u="none" strike="noStrike" cap="none">
                <a:solidFill>
                  <a:srgbClr val="000000"/>
                </a:solidFill>
                <a:latin typeface="Montserrat" pitchFamily="2" charset="77"/>
                <a:sym typeface="Arial"/>
              </a:endParaRPr>
            </a:p>
          </p:txBody>
        </p:sp>
        <p:sp>
          <p:nvSpPr>
            <p:cNvPr id="2030" name="Google Shape;2030;p104"/>
            <p:cNvSpPr/>
            <p:nvPr/>
          </p:nvSpPr>
          <p:spPr>
            <a:xfrm rot="-2160045">
              <a:off x="990190" y="499020"/>
              <a:ext cx="427189" cy="126913"/>
            </a:xfrm>
            <a:prstGeom prst="leftArrow">
              <a:avLst>
                <a:gd name="adj1" fmla="val 60000"/>
                <a:gd name="adj2" fmla="val 50000"/>
              </a:avLst>
            </a:prstGeom>
            <a:solidFill>
              <a:srgbClr val="FFBF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rgbClr val="000000"/>
                </a:solidFill>
                <a:latin typeface="Montserrat" pitchFamily="2" charset="77"/>
                <a:sym typeface="Arial"/>
              </a:endParaRPr>
            </a:p>
          </p:txBody>
        </p:sp>
        <p:sp>
          <p:nvSpPr>
            <p:cNvPr id="2031" name="Google Shape;2031;p104"/>
            <p:cNvSpPr/>
            <p:nvPr/>
          </p:nvSpPr>
          <p:spPr>
            <a:xfrm>
              <a:off x="1220818" y="312263"/>
              <a:ext cx="311700" cy="2493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rgbClr val="000000"/>
                </a:solidFill>
                <a:latin typeface="Montserrat" pitchFamily="2" charset="77"/>
                <a:sym typeface="Arial"/>
              </a:endParaRPr>
            </a:p>
          </p:txBody>
        </p:sp>
        <p:sp>
          <p:nvSpPr>
            <p:cNvPr id="2032" name="Google Shape;2032;p104"/>
            <p:cNvSpPr txBox="1"/>
            <p:nvPr/>
          </p:nvSpPr>
          <p:spPr>
            <a:xfrm>
              <a:off x="1228118" y="319563"/>
              <a:ext cx="297000" cy="2346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en-US" sz="500" b="0" u="none" strike="noStrike" cap="none">
                  <a:solidFill>
                    <a:schemeClr val="lt1"/>
                  </a:solidFill>
                  <a:latin typeface="Montserrat" pitchFamily="2" charset="77"/>
                  <a:sym typeface="Arial"/>
                </a:rPr>
                <a:t>Web</a:t>
              </a:r>
              <a:endParaRPr sz="1400" b="0" u="none" strike="noStrike" cap="none">
                <a:solidFill>
                  <a:srgbClr val="000000"/>
                </a:solidFill>
                <a:latin typeface="Montserrat" pitchFamily="2" charset="77"/>
                <a:sym typeface="Arial"/>
              </a:endParaRPr>
            </a:p>
          </p:txBody>
        </p:sp>
        <p:sp>
          <p:nvSpPr>
            <p:cNvPr id="2033" name="Google Shape;2033;p104"/>
            <p:cNvSpPr/>
            <p:nvPr/>
          </p:nvSpPr>
          <p:spPr>
            <a:xfrm>
              <a:off x="1078113" y="770075"/>
              <a:ext cx="427200" cy="126900"/>
            </a:xfrm>
            <a:prstGeom prst="leftArrow">
              <a:avLst>
                <a:gd name="adj1" fmla="val 60000"/>
                <a:gd name="adj2" fmla="val 50000"/>
              </a:avLst>
            </a:prstGeom>
            <a:solidFill>
              <a:srgbClr val="FFBF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rgbClr val="000000"/>
                </a:solidFill>
                <a:latin typeface="Montserrat" pitchFamily="2" charset="77"/>
                <a:sym typeface="Arial"/>
              </a:endParaRPr>
            </a:p>
          </p:txBody>
        </p:sp>
        <p:sp>
          <p:nvSpPr>
            <p:cNvPr id="2034" name="Google Shape;2034;p104"/>
            <p:cNvSpPr/>
            <p:nvPr/>
          </p:nvSpPr>
          <p:spPr>
            <a:xfrm>
              <a:off x="1349686" y="708877"/>
              <a:ext cx="311700" cy="2493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rgbClr val="000000"/>
                </a:solidFill>
                <a:latin typeface="Montserrat" pitchFamily="2" charset="77"/>
                <a:sym typeface="Arial"/>
              </a:endParaRPr>
            </a:p>
          </p:txBody>
        </p:sp>
        <p:sp>
          <p:nvSpPr>
            <p:cNvPr id="2035" name="Google Shape;2035;p104"/>
            <p:cNvSpPr txBox="1"/>
            <p:nvPr/>
          </p:nvSpPr>
          <p:spPr>
            <a:xfrm>
              <a:off x="1356986" y="716177"/>
              <a:ext cx="297000" cy="2346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en-US" sz="500">
                  <a:solidFill>
                    <a:schemeClr val="lt1"/>
                  </a:solidFill>
                  <a:latin typeface="Montserrat" pitchFamily="2" charset="77"/>
                  <a:sym typeface="Arial"/>
                </a:rPr>
                <a:t>Email</a:t>
              </a:r>
              <a:endParaRPr sz="1400" b="0" u="none" strike="noStrike" cap="none">
                <a:solidFill>
                  <a:srgbClr val="000000"/>
                </a:solidFill>
                <a:latin typeface="Montserrat" pitchFamily="2" charset="77"/>
                <a:sym typeface="Arial"/>
              </a:endParaRPr>
            </a:p>
          </p:txBody>
        </p:sp>
      </p:grpSp>
      <p:cxnSp>
        <p:nvCxnSpPr>
          <p:cNvPr id="2036" name="Google Shape;2036;p104"/>
          <p:cNvCxnSpPr/>
          <p:nvPr/>
        </p:nvCxnSpPr>
        <p:spPr>
          <a:xfrm>
            <a:off x="2154544" y="3194981"/>
            <a:ext cx="0" cy="1645800"/>
          </a:xfrm>
          <a:prstGeom prst="straightConnector1">
            <a:avLst/>
          </a:prstGeom>
          <a:noFill/>
          <a:ln w="12700" cap="flat" cmpd="sng">
            <a:solidFill>
              <a:srgbClr val="D8D8D8"/>
            </a:solidFill>
            <a:prstDash val="solid"/>
            <a:round/>
            <a:headEnd type="none" w="sm" len="sm"/>
            <a:tailEnd type="none" w="sm" len="sm"/>
          </a:ln>
        </p:spPr>
      </p:cxnSp>
      <p:cxnSp>
        <p:nvCxnSpPr>
          <p:cNvPr id="2037" name="Google Shape;2037;p104"/>
          <p:cNvCxnSpPr/>
          <p:nvPr/>
        </p:nvCxnSpPr>
        <p:spPr>
          <a:xfrm>
            <a:off x="4636481" y="3194981"/>
            <a:ext cx="0" cy="1645800"/>
          </a:xfrm>
          <a:prstGeom prst="straightConnector1">
            <a:avLst/>
          </a:prstGeom>
          <a:noFill/>
          <a:ln w="12700" cap="flat" cmpd="sng">
            <a:solidFill>
              <a:srgbClr val="D8D8D8"/>
            </a:solidFill>
            <a:prstDash val="solid"/>
            <a:round/>
            <a:headEnd type="none" w="sm" len="sm"/>
            <a:tailEnd type="none" w="sm" len="sm"/>
          </a:ln>
        </p:spPr>
      </p:cxnSp>
      <p:cxnSp>
        <p:nvCxnSpPr>
          <p:cNvPr id="2038" name="Google Shape;2038;p104"/>
          <p:cNvCxnSpPr/>
          <p:nvPr/>
        </p:nvCxnSpPr>
        <p:spPr>
          <a:xfrm>
            <a:off x="6877031" y="3192690"/>
            <a:ext cx="0" cy="1645800"/>
          </a:xfrm>
          <a:prstGeom prst="straightConnector1">
            <a:avLst/>
          </a:prstGeom>
          <a:noFill/>
          <a:ln w="12700" cap="flat" cmpd="sng">
            <a:solidFill>
              <a:srgbClr val="D8D8D8"/>
            </a:solidFill>
            <a:prstDash val="solid"/>
            <a:round/>
            <a:headEnd type="none" w="sm" len="sm"/>
            <a:tailEnd type="none" w="sm" len="sm"/>
          </a:ln>
        </p:spPr>
      </p:cxnSp>
      <p:cxnSp>
        <p:nvCxnSpPr>
          <p:cNvPr id="2039" name="Google Shape;2039;p104"/>
          <p:cNvCxnSpPr/>
          <p:nvPr/>
        </p:nvCxnSpPr>
        <p:spPr>
          <a:xfrm>
            <a:off x="108027" y="3194980"/>
            <a:ext cx="8905200" cy="0"/>
          </a:xfrm>
          <a:prstGeom prst="straightConnector1">
            <a:avLst/>
          </a:prstGeom>
          <a:noFill/>
          <a:ln w="12700" cap="flat" cmpd="sng">
            <a:solidFill>
              <a:srgbClr val="D8D8D8"/>
            </a:solidFill>
            <a:prstDash val="solid"/>
            <a:round/>
            <a:headEnd type="none" w="sm" len="sm"/>
            <a:tailEnd type="none" w="sm" len="sm"/>
          </a:ln>
        </p:spPr>
      </p:cxnSp>
      <p:sp>
        <p:nvSpPr>
          <p:cNvPr id="2040" name="Google Shape;2040;p104"/>
          <p:cNvSpPr txBox="1"/>
          <p:nvPr/>
        </p:nvSpPr>
        <p:spPr>
          <a:xfrm>
            <a:off x="329500" y="514964"/>
            <a:ext cx="8814499" cy="369322"/>
          </a:xfrm>
          <a:prstGeom prst="rect">
            <a:avLst/>
          </a:prstGeom>
          <a:noFill/>
          <a:ln>
            <a:noFill/>
          </a:ln>
        </p:spPr>
        <p:txBody>
          <a:bodyPr spcFirstLastPara="1" wrap="square" lIns="68575" tIns="68575" rIns="68575" bIns="68575" anchor="t" anchorCtr="0">
            <a:spAutoFit/>
          </a:bodyPr>
          <a:lstStyle/>
          <a:p>
            <a:pPr marL="0" marR="0" lvl="0" indent="0" algn="l" rtl="0">
              <a:spcBef>
                <a:spcPts val="0"/>
              </a:spcBef>
              <a:spcAft>
                <a:spcPts val="0"/>
              </a:spcAft>
              <a:buNone/>
            </a:pPr>
            <a:r>
              <a:rPr lang="en-US" sz="1500" dirty="0">
                <a:solidFill>
                  <a:schemeClr val="dk2"/>
                </a:solidFill>
                <a:latin typeface="Montserrat" pitchFamily="2" charset="77"/>
              </a:rPr>
              <a:t>5</a:t>
            </a:r>
            <a:r>
              <a:rPr lang="en-US" sz="1500" dirty="0">
                <a:solidFill>
                  <a:schemeClr val="dk2"/>
                </a:solidFill>
                <a:latin typeface="Montserrat" pitchFamily="2" charset="77"/>
                <a:sym typeface="Arial"/>
              </a:rPr>
              <a:t>-in-1 DLP </a:t>
            </a:r>
            <a:r>
              <a:rPr lang="en-US" sz="1500" i="1" dirty="0">
                <a:solidFill>
                  <a:schemeClr val="dk2"/>
                </a:solidFill>
                <a:latin typeface="Montserrat" pitchFamily="2" charset="77"/>
                <a:sym typeface="Arial"/>
              </a:rPr>
              <a:t>(</a:t>
            </a:r>
            <a:r>
              <a:rPr lang="en-US" sz="1500" i="1" dirty="0">
                <a:solidFill>
                  <a:schemeClr val="dk2"/>
                </a:solidFill>
                <a:latin typeface="Montserrat" pitchFamily="2" charset="77"/>
              </a:rPr>
              <a:t>SaaS, IaaS, web, email, endpoint</a:t>
            </a:r>
            <a:r>
              <a:rPr lang="en-US" sz="1500" i="1" dirty="0">
                <a:solidFill>
                  <a:schemeClr val="dk2"/>
                </a:solidFill>
                <a:latin typeface="Montserrat" pitchFamily="2" charset="77"/>
                <a:sym typeface="Arial"/>
              </a:rPr>
              <a:t>)</a:t>
            </a:r>
            <a:r>
              <a:rPr lang="en-US" sz="1500" dirty="0">
                <a:solidFill>
                  <a:schemeClr val="dk2"/>
                </a:solidFill>
                <a:latin typeface="Montserrat" pitchFamily="2" charset="77"/>
                <a:sym typeface="Arial"/>
              </a:rPr>
              <a:t> using a single-pass, SASE-ready architecture</a:t>
            </a:r>
            <a:endParaRPr sz="1500" dirty="0">
              <a:solidFill>
                <a:schemeClr val="dk2"/>
              </a:solidFill>
              <a:latin typeface="Montserrat" pitchFamily="2" charset="77"/>
              <a:sym typeface="Arial"/>
            </a:endParaRPr>
          </a:p>
        </p:txBody>
      </p:sp>
      <p:sp>
        <p:nvSpPr>
          <p:cNvPr id="2041" name="Google Shape;2041;p104"/>
          <p:cNvSpPr txBox="1"/>
          <p:nvPr/>
        </p:nvSpPr>
        <p:spPr>
          <a:xfrm>
            <a:off x="7293680" y="1088322"/>
            <a:ext cx="1035300" cy="455100"/>
          </a:xfrm>
          <a:prstGeom prst="rect">
            <a:avLst/>
          </a:prstGeom>
          <a:noFill/>
          <a:ln>
            <a:noFill/>
          </a:ln>
        </p:spPr>
        <p:txBody>
          <a:bodyPr spcFirstLastPara="1" wrap="square" lIns="0" tIns="65300" rIns="0" bIns="653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800" dirty="0">
                <a:solidFill>
                  <a:schemeClr val="dk2"/>
                </a:solidFill>
                <a:latin typeface="Montserrat" pitchFamily="2" charset="77"/>
                <a:sym typeface="Arial"/>
              </a:rPr>
              <a:t>Outbound email</a:t>
            </a:r>
            <a:r>
              <a:rPr lang="en-US" sz="800" b="0" i="0" u="none" strike="noStrike" cap="none" dirty="0">
                <a:solidFill>
                  <a:schemeClr val="dk2"/>
                </a:solidFill>
                <a:latin typeface="Montserrat" pitchFamily="2" charset="77"/>
                <a:sym typeface="Arial"/>
              </a:rPr>
              <a:t> </a:t>
            </a:r>
            <a:br>
              <a:rPr lang="en-US" sz="800" b="0" i="0" u="none" strike="noStrike" cap="none" dirty="0">
                <a:solidFill>
                  <a:schemeClr val="dk2"/>
                </a:solidFill>
                <a:latin typeface="Montserrat" pitchFamily="2" charset="77"/>
                <a:sym typeface="Arial"/>
              </a:rPr>
            </a:br>
            <a:r>
              <a:rPr lang="en-US" sz="800" b="0" i="0" u="none" strike="noStrike" cap="none" dirty="0">
                <a:solidFill>
                  <a:schemeClr val="dk2"/>
                </a:solidFill>
                <a:latin typeface="Montserrat" pitchFamily="2" charset="77"/>
                <a:sym typeface="Arial"/>
              </a:rPr>
              <a:t>(S</a:t>
            </a:r>
            <a:r>
              <a:rPr lang="en-US" sz="800" dirty="0">
                <a:solidFill>
                  <a:schemeClr val="dk2"/>
                </a:solidFill>
                <a:latin typeface="Montserrat" pitchFamily="2" charset="77"/>
                <a:sym typeface="Arial"/>
              </a:rPr>
              <a:t>MTP</a:t>
            </a:r>
            <a:r>
              <a:rPr lang="en-US" sz="800" b="0" i="0" u="none" strike="noStrike" cap="none" dirty="0">
                <a:solidFill>
                  <a:schemeClr val="dk2"/>
                </a:solidFill>
                <a:latin typeface="Montserrat" pitchFamily="2" charset="77"/>
                <a:sym typeface="Arial"/>
              </a:rPr>
              <a:t>)</a:t>
            </a:r>
            <a:endParaRPr sz="800" b="0" i="0" u="none" strike="noStrike" cap="none" dirty="0">
              <a:solidFill>
                <a:schemeClr val="dk2"/>
              </a:solidFill>
              <a:latin typeface="Montserrat" pitchFamily="2" charset="77"/>
              <a:sym typeface="Arial"/>
            </a:endParaRPr>
          </a:p>
        </p:txBody>
      </p:sp>
      <p:cxnSp>
        <p:nvCxnSpPr>
          <p:cNvPr id="2042" name="Google Shape;2042;p104"/>
          <p:cNvCxnSpPr/>
          <p:nvPr/>
        </p:nvCxnSpPr>
        <p:spPr>
          <a:xfrm rot="10800000" flipH="1">
            <a:off x="5894225" y="1329775"/>
            <a:ext cx="902400" cy="3300"/>
          </a:xfrm>
          <a:prstGeom prst="straightConnector1">
            <a:avLst/>
          </a:prstGeom>
          <a:noFill/>
          <a:ln w="12700" cap="flat" cmpd="sng">
            <a:solidFill>
              <a:schemeClr val="lt2"/>
            </a:solidFill>
            <a:prstDash val="dash"/>
            <a:round/>
            <a:headEnd type="none" w="sm" len="sm"/>
            <a:tailEnd type="triangle" w="med" len="med"/>
          </a:ln>
        </p:spPr>
      </p:cxnSp>
      <p:pic>
        <p:nvPicPr>
          <p:cNvPr id="2043" name="Google Shape;2043;p104"/>
          <p:cNvPicPr preferRelativeResize="0"/>
          <p:nvPr/>
        </p:nvPicPr>
        <p:blipFill rotWithShape="1">
          <a:blip r:embed="rId9">
            <a:alphaModFix/>
          </a:blip>
          <a:srcRect/>
          <a:stretch/>
        </p:blipFill>
        <p:spPr>
          <a:xfrm>
            <a:off x="3708234" y="3750102"/>
            <a:ext cx="559519" cy="314654"/>
          </a:xfrm>
          <a:prstGeom prst="rect">
            <a:avLst/>
          </a:prstGeom>
          <a:noFill/>
          <a:ln>
            <a:noFill/>
          </a:ln>
        </p:spPr>
      </p:pic>
      <p:pic>
        <p:nvPicPr>
          <p:cNvPr id="2044" name="Google Shape;2044;p104"/>
          <p:cNvPicPr preferRelativeResize="0"/>
          <p:nvPr/>
        </p:nvPicPr>
        <p:blipFill rotWithShape="1">
          <a:blip r:embed="rId10">
            <a:alphaModFix/>
          </a:blip>
          <a:srcRect/>
          <a:stretch/>
        </p:blipFill>
        <p:spPr>
          <a:xfrm>
            <a:off x="6870331" y="1143845"/>
            <a:ext cx="349925" cy="349925"/>
          </a:xfrm>
          <a:prstGeom prst="rect">
            <a:avLst/>
          </a:prstGeom>
          <a:noFill/>
          <a:ln>
            <a:noFill/>
          </a:ln>
        </p:spPr>
      </p:pic>
      <p:pic>
        <p:nvPicPr>
          <p:cNvPr id="2045" name="Google Shape;2045;p104"/>
          <p:cNvPicPr preferRelativeResize="0"/>
          <p:nvPr/>
        </p:nvPicPr>
        <p:blipFill rotWithShape="1">
          <a:blip r:embed="rId11">
            <a:alphaModFix/>
          </a:blip>
          <a:srcRect/>
          <a:stretch/>
        </p:blipFill>
        <p:spPr>
          <a:xfrm>
            <a:off x="3744525" y="955775"/>
            <a:ext cx="1234675" cy="611250"/>
          </a:xfrm>
          <a:prstGeom prst="rect">
            <a:avLst/>
          </a:prstGeom>
          <a:noFill/>
          <a:ln>
            <a:noFill/>
          </a:ln>
        </p:spPr>
      </p:pic>
      <p:sp>
        <p:nvSpPr>
          <p:cNvPr id="2046" name="Google Shape;2046;p104"/>
          <p:cNvSpPr txBox="1"/>
          <p:nvPr/>
        </p:nvSpPr>
        <p:spPr>
          <a:xfrm>
            <a:off x="3702364" y="1219025"/>
            <a:ext cx="1352100" cy="393300"/>
          </a:xfrm>
          <a:prstGeom prst="rect">
            <a:avLst/>
          </a:prstGeom>
          <a:noFill/>
          <a:ln>
            <a:noFill/>
          </a:ln>
          <a:effectLst>
            <a:outerShdw blurRad="57150" dist="38100" dir="5400000" algn="bl" rotWithShape="0">
              <a:srgbClr val="FFFFFF">
                <a:alpha val="49410"/>
              </a:srgbClr>
            </a:outerShdw>
          </a:effectLst>
        </p:spPr>
        <p:txBody>
          <a:bodyPr spcFirstLastPara="1" wrap="square" lIns="0" tIns="0" rIns="0" bIns="0" anchor="t" anchorCtr="0">
            <a:noAutofit/>
          </a:bodyPr>
          <a:lstStyle/>
          <a:p>
            <a:pPr marL="0" marR="0" lvl="0" indent="0" algn="ctr" rtl="0">
              <a:lnSpc>
                <a:spcPct val="110000"/>
              </a:lnSpc>
              <a:spcBef>
                <a:spcPts val="0"/>
              </a:spcBef>
              <a:spcAft>
                <a:spcPts val="0"/>
              </a:spcAft>
              <a:buClr>
                <a:srgbClr val="000000"/>
              </a:buClr>
              <a:buSzPts val="1400"/>
              <a:buFont typeface="Arial"/>
              <a:buNone/>
            </a:pPr>
            <a:r>
              <a:rPr lang="en-US" sz="1000" b="1" i="0" u="none" strike="noStrike" cap="none">
                <a:solidFill>
                  <a:schemeClr val="dk2"/>
                </a:solidFill>
                <a:latin typeface="Montserrat" pitchFamily="2" charset="77"/>
                <a:sym typeface="Arial"/>
              </a:rPr>
              <a:t>Netskope </a:t>
            </a:r>
            <a:br>
              <a:rPr lang="en-US" sz="1000" b="1" i="0" u="none" strike="noStrike" cap="none">
                <a:solidFill>
                  <a:schemeClr val="dk2"/>
                </a:solidFill>
                <a:latin typeface="Montserrat" pitchFamily="2" charset="77"/>
                <a:sym typeface="Arial"/>
              </a:rPr>
            </a:br>
            <a:r>
              <a:rPr lang="en-US" sz="1000" b="1" i="0" u="none" strike="noStrike" cap="none">
                <a:solidFill>
                  <a:schemeClr val="dk2"/>
                </a:solidFill>
                <a:latin typeface="Montserrat" pitchFamily="2" charset="77"/>
                <a:sym typeface="Arial"/>
              </a:rPr>
              <a:t>Security Cloud</a:t>
            </a:r>
            <a:endParaRPr sz="1000" b="1" i="0" u="none" strike="noStrike" cap="none">
              <a:solidFill>
                <a:schemeClr val="dk2"/>
              </a:solidFill>
              <a:latin typeface="Montserrat" pitchFamily="2" charset="77"/>
              <a:sym typeface="Arial"/>
            </a:endParaRPr>
          </a:p>
        </p:txBody>
      </p:sp>
      <p:pic>
        <p:nvPicPr>
          <p:cNvPr id="2047" name="Google Shape;2047;p104"/>
          <p:cNvPicPr preferRelativeResize="0"/>
          <p:nvPr/>
        </p:nvPicPr>
        <p:blipFill rotWithShape="1">
          <a:blip r:embed="rId12">
            <a:alphaModFix/>
          </a:blip>
          <a:srcRect r="74389"/>
          <a:stretch/>
        </p:blipFill>
        <p:spPr>
          <a:xfrm>
            <a:off x="4201850" y="1046226"/>
            <a:ext cx="294450" cy="182500"/>
          </a:xfrm>
          <a:prstGeom prst="rect">
            <a:avLst/>
          </a:prstGeom>
          <a:noFill/>
          <a:ln>
            <a:noFill/>
          </a:ln>
        </p:spPr>
      </p:pic>
      <p:cxnSp>
        <p:nvCxnSpPr>
          <p:cNvPr id="2048" name="Google Shape;2048;p104"/>
          <p:cNvCxnSpPr/>
          <p:nvPr/>
        </p:nvCxnSpPr>
        <p:spPr>
          <a:xfrm>
            <a:off x="5903094" y="1728426"/>
            <a:ext cx="890700" cy="3000"/>
          </a:xfrm>
          <a:prstGeom prst="straightConnector1">
            <a:avLst/>
          </a:prstGeom>
          <a:noFill/>
          <a:ln w="12700" cap="flat" cmpd="sng">
            <a:solidFill>
              <a:schemeClr val="lt2"/>
            </a:solidFill>
            <a:prstDash val="dash"/>
            <a:round/>
            <a:headEnd type="triangle" w="sm" len="sm"/>
            <a:tailEnd type="triangle" w="med" len="med"/>
          </a:ln>
        </p:spPr>
      </p:cxnSp>
      <p:cxnSp>
        <p:nvCxnSpPr>
          <p:cNvPr id="2049" name="Google Shape;2049;p104"/>
          <p:cNvCxnSpPr/>
          <p:nvPr/>
        </p:nvCxnSpPr>
        <p:spPr>
          <a:xfrm>
            <a:off x="5903094" y="2138001"/>
            <a:ext cx="890700" cy="3000"/>
          </a:xfrm>
          <a:prstGeom prst="straightConnector1">
            <a:avLst/>
          </a:prstGeom>
          <a:noFill/>
          <a:ln w="12700" cap="flat" cmpd="sng">
            <a:solidFill>
              <a:schemeClr val="lt2"/>
            </a:solidFill>
            <a:prstDash val="dash"/>
            <a:round/>
            <a:headEnd type="triangle" w="sm" len="sm"/>
            <a:tailEnd type="triangle" w="med" len="med"/>
          </a:ln>
        </p:spPr>
      </p:cxnSp>
      <p:sp>
        <p:nvSpPr>
          <p:cNvPr id="2050" name="Google Shape;2050;p104"/>
          <p:cNvSpPr txBox="1"/>
          <p:nvPr/>
        </p:nvSpPr>
        <p:spPr>
          <a:xfrm>
            <a:off x="2568762" y="4792585"/>
            <a:ext cx="1632300" cy="140400"/>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rgbClr val="000000"/>
              </a:buClr>
              <a:buSzPts val="900"/>
              <a:buFont typeface="Arial"/>
              <a:buNone/>
            </a:pPr>
            <a:r>
              <a:rPr lang="en-US" sz="900" i="1" dirty="0">
                <a:solidFill>
                  <a:schemeClr val="dk2"/>
                </a:solidFill>
                <a:latin typeface="Montserrat" pitchFamily="2" charset="77"/>
              </a:rPr>
              <a:t>25+</a:t>
            </a:r>
            <a:r>
              <a:rPr lang="en-US" sz="900" b="0" i="1" u="none" strike="noStrike" cap="none" dirty="0">
                <a:solidFill>
                  <a:schemeClr val="dk2"/>
                </a:solidFill>
                <a:latin typeface="Montserrat" pitchFamily="2" charset="77"/>
                <a:sym typeface="Arial"/>
              </a:rPr>
              <a:t> identifiers and growing</a:t>
            </a:r>
            <a:endParaRPr sz="1400" b="0" i="0" u="none" strike="noStrike" cap="none" dirty="0">
              <a:solidFill>
                <a:schemeClr val="dk2"/>
              </a:solidFill>
              <a:latin typeface="Montserrat" pitchFamily="2" charset="77"/>
              <a:sym typeface="Arial"/>
            </a:endParaRPr>
          </a:p>
        </p:txBody>
      </p:sp>
      <p:cxnSp>
        <p:nvCxnSpPr>
          <p:cNvPr id="2051" name="Google Shape;2051;p104"/>
          <p:cNvCxnSpPr/>
          <p:nvPr/>
        </p:nvCxnSpPr>
        <p:spPr>
          <a:xfrm rot="10800000" flipH="1">
            <a:off x="1627330" y="1622301"/>
            <a:ext cx="1218300" cy="10200"/>
          </a:xfrm>
          <a:prstGeom prst="straightConnector1">
            <a:avLst/>
          </a:prstGeom>
          <a:noFill/>
          <a:ln w="12700" cap="flat" cmpd="sng">
            <a:solidFill>
              <a:schemeClr val="accent3"/>
            </a:solidFill>
            <a:prstDash val="dash"/>
            <a:round/>
            <a:headEnd type="none" w="sm" len="sm"/>
            <a:tailEnd type="triangle" w="med" len="med"/>
          </a:ln>
        </p:spPr>
      </p:cxnSp>
      <p:pic>
        <p:nvPicPr>
          <p:cNvPr id="2052" name="Google Shape;2052;p104"/>
          <p:cNvPicPr preferRelativeResize="0"/>
          <p:nvPr/>
        </p:nvPicPr>
        <p:blipFill rotWithShape="1">
          <a:blip r:embed="rId3">
            <a:alphaModFix/>
          </a:blip>
          <a:srcRect/>
          <a:stretch/>
        </p:blipFill>
        <p:spPr>
          <a:xfrm>
            <a:off x="1192294" y="1407963"/>
            <a:ext cx="474226" cy="474226"/>
          </a:xfrm>
          <a:prstGeom prst="rect">
            <a:avLst/>
          </a:prstGeom>
          <a:noFill/>
          <a:ln>
            <a:noFill/>
          </a:ln>
        </p:spPr>
      </p:pic>
      <p:sp>
        <p:nvSpPr>
          <p:cNvPr id="2053" name="Google Shape;2053;p104"/>
          <p:cNvSpPr txBox="1"/>
          <p:nvPr/>
        </p:nvSpPr>
        <p:spPr>
          <a:xfrm>
            <a:off x="1885778" y="1471675"/>
            <a:ext cx="645900" cy="1092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700"/>
              <a:buFont typeface="Arial"/>
              <a:buNone/>
            </a:pPr>
            <a:r>
              <a:rPr lang="en-US" sz="700">
                <a:solidFill>
                  <a:schemeClr val="dk2"/>
                </a:solidFill>
                <a:latin typeface="Montserrat" pitchFamily="2" charset="77"/>
              </a:rPr>
              <a:t>DLP Cloud</a:t>
            </a:r>
            <a:endParaRPr sz="1400" b="0" i="0" u="none" strike="noStrike" cap="none">
              <a:solidFill>
                <a:schemeClr val="dk2"/>
              </a:solidFill>
              <a:latin typeface="Montserrat" pitchFamily="2" charset="77"/>
              <a:sym typeface="Arial"/>
            </a:endParaRPr>
          </a:p>
        </p:txBody>
      </p:sp>
      <p:sp>
        <p:nvSpPr>
          <p:cNvPr id="2054" name="Google Shape;2054;p104"/>
          <p:cNvSpPr txBox="1"/>
          <p:nvPr/>
        </p:nvSpPr>
        <p:spPr>
          <a:xfrm>
            <a:off x="591069" y="1623628"/>
            <a:ext cx="512700" cy="279900"/>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rgbClr val="000000"/>
              </a:buClr>
              <a:buSzPts val="600"/>
              <a:buFont typeface="Arial"/>
              <a:buNone/>
            </a:pPr>
            <a:r>
              <a:rPr lang="en-US" sz="800">
                <a:solidFill>
                  <a:schemeClr val="dk2"/>
                </a:solidFill>
                <a:latin typeface="Montserrat" pitchFamily="2" charset="77"/>
              </a:rPr>
              <a:t>Endpoint</a:t>
            </a:r>
            <a:r>
              <a:rPr lang="en-US" sz="800" b="0" i="0" u="none" strike="noStrike" cap="none">
                <a:solidFill>
                  <a:schemeClr val="dk2"/>
                </a:solidFill>
                <a:latin typeface="Montserrat" pitchFamily="2" charset="77"/>
                <a:sym typeface="Arial"/>
              </a:rPr>
              <a:t> device</a:t>
            </a:r>
            <a:endParaRPr sz="800" b="0" i="0" u="none" strike="noStrike" cap="none">
              <a:solidFill>
                <a:schemeClr val="dk2"/>
              </a:solidFill>
              <a:latin typeface="Montserrat" pitchFamily="2" charset="77"/>
              <a:sym typeface="Arial"/>
            </a:endParaRPr>
          </a:p>
        </p:txBody>
      </p:sp>
      <p:sp>
        <p:nvSpPr>
          <p:cNvPr id="2055" name="Google Shape;2055;p104"/>
          <p:cNvSpPr txBox="1"/>
          <p:nvPr/>
        </p:nvSpPr>
        <p:spPr>
          <a:xfrm>
            <a:off x="1492750" y="1281400"/>
            <a:ext cx="1234800" cy="1092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700"/>
              <a:buFont typeface="Arial"/>
              <a:buNone/>
            </a:pPr>
            <a:r>
              <a:rPr lang="en-US" sz="700" b="0" i="0" u="none" strike="noStrike" cap="none">
                <a:solidFill>
                  <a:schemeClr val="accent1"/>
                </a:solidFill>
                <a:latin typeface="Montserrat" pitchFamily="2" charset="77"/>
                <a:sym typeface="Arial"/>
              </a:rPr>
              <a:t>Data</a:t>
            </a:r>
            <a:r>
              <a:rPr lang="en-US" sz="700">
                <a:solidFill>
                  <a:schemeClr val="accent1"/>
                </a:solidFill>
                <a:latin typeface="Montserrat" pitchFamily="2" charset="77"/>
              </a:rPr>
              <a:t> to USB Storage device</a:t>
            </a:r>
            <a:endParaRPr sz="1400" b="0" i="0" u="none" strike="noStrike" cap="none">
              <a:solidFill>
                <a:schemeClr val="accent1"/>
              </a:solidFill>
              <a:latin typeface="Montserrat" pitchFamily="2" charset="77"/>
              <a:sym typeface="Arial"/>
            </a:endParaRPr>
          </a:p>
        </p:txBody>
      </p:sp>
      <p:cxnSp>
        <p:nvCxnSpPr>
          <p:cNvPr id="2056" name="Google Shape;2056;p104"/>
          <p:cNvCxnSpPr>
            <a:stCxn id="2052" idx="0"/>
            <a:endCxn id="2057" idx="0"/>
          </p:cNvCxnSpPr>
          <p:nvPr/>
        </p:nvCxnSpPr>
        <p:spPr>
          <a:xfrm rot="5400000">
            <a:off x="1274907" y="1287963"/>
            <a:ext cx="34500" cy="274500"/>
          </a:xfrm>
          <a:prstGeom prst="curvedConnector3">
            <a:avLst>
              <a:gd name="adj1" fmla="val -478299"/>
            </a:avLst>
          </a:prstGeom>
          <a:noFill/>
          <a:ln w="12700" cap="flat" cmpd="sng">
            <a:solidFill>
              <a:schemeClr val="accent3"/>
            </a:solidFill>
            <a:prstDash val="dash"/>
            <a:round/>
            <a:headEnd type="none" w="sm" len="sm"/>
            <a:tailEnd type="triangle" w="med" len="med"/>
          </a:ln>
        </p:spPr>
      </p:cxnSp>
      <p:pic>
        <p:nvPicPr>
          <p:cNvPr id="2057" name="Google Shape;2057;p104"/>
          <p:cNvPicPr preferRelativeResize="0"/>
          <p:nvPr/>
        </p:nvPicPr>
        <p:blipFill>
          <a:blip r:embed="rId13">
            <a:alphaModFix/>
          </a:blip>
          <a:stretch>
            <a:fillRect/>
          </a:stretch>
        </p:blipFill>
        <p:spPr>
          <a:xfrm rot="2700110">
            <a:off x="913847" y="1401061"/>
            <a:ext cx="282356" cy="282356"/>
          </a:xfrm>
          <a:prstGeom prst="rect">
            <a:avLst/>
          </a:prstGeom>
          <a:noFill/>
          <a:ln>
            <a:noFill/>
          </a:ln>
        </p:spPr>
      </p:pic>
    </p:spTree>
    <p:extLst>
      <p:ext uri="{BB962C8B-B14F-4D97-AF65-F5344CB8AC3E}">
        <p14:creationId xmlns:p14="http://schemas.microsoft.com/office/powerpoint/2010/main" val="121808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2" name="Google Shape;2042;g12b200885b1_1_130"/>
          <p:cNvSpPr/>
          <p:nvPr/>
        </p:nvSpPr>
        <p:spPr>
          <a:xfrm>
            <a:off x="3665074" y="4362045"/>
            <a:ext cx="5335800" cy="480000"/>
          </a:xfrm>
          <a:prstGeom prst="rect">
            <a:avLst/>
          </a:prstGeom>
          <a:solidFill>
            <a:srgbClr val="7030A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sp>
        <p:nvSpPr>
          <p:cNvPr id="2043" name="Google Shape;2043;g12b200885b1_1_130"/>
          <p:cNvSpPr txBox="1"/>
          <p:nvPr/>
        </p:nvSpPr>
        <p:spPr>
          <a:xfrm>
            <a:off x="6614277" y="4344580"/>
            <a:ext cx="2467800" cy="738623"/>
          </a:xfrm>
          <a:prstGeom prst="rect">
            <a:avLst/>
          </a:prstGeom>
          <a:noFill/>
          <a:ln>
            <a:noFill/>
          </a:ln>
        </p:spPr>
        <p:txBody>
          <a:bodyPr spcFirstLastPara="1" wrap="square" lIns="91425" tIns="45700" rIns="91425" bIns="45700" anchor="t" anchorCtr="0">
            <a:spAutoFit/>
          </a:bodyPr>
          <a:lstStyle/>
          <a:p>
            <a:pPr>
              <a:buClr>
                <a:srgbClr val="000000"/>
              </a:buClr>
              <a:buSzPts val="700"/>
            </a:pPr>
            <a:r>
              <a:rPr lang="en-US" sz="700">
                <a:solidFill>
                  <a:schemeClr val="lt1"/>
                </a:solidFill>
              </a:rPr>
              <a:t>40+ regulatory compliance templates including GDPR, PII, PCI, PHI, source code, etc. </a:t>
            </a:r>
            <a:endParaRPr sz="1800">
              <a:solidFill>
                <a:schemeClr val="dk1"/>
              </a:solidFill>
            </a:endParaRPr>
          </a:p>
          <a:p>
            <a:pPr>
              <a:buClr>
                <a:srgbClr val="000000"/>
              </a:buClr>
              <a:buSzPts val="700"/>
            </a:pPr>
            <a:r>
              <a:rPr lang="en-US" sz="700">
                <a:solidFill>
                  <a:schemeClr val="lt1"/>
                </a:solidFill>
              </a:rPr>
              <a:t>Includes 3,000+ data identifiers for 1,500+ file types, plus custom regex, patterns, and dictionaries </a:t>
            </a:r>
            <a:endParaRPr sz="1800">
              <a:solidFill>
                <a:schemeClr val="dk1"/>
              </a:solidFill>
            </a:endParaRPr>
          </a:p>
          <a:p>
            <a:pPr>
              <a:buClr>
                <a:srgbClr val="000000"/>
              </a:buClr>
              <a:buSzPts val="1400"/>
            </a:pPr>
            <a:endParaRPr/>
          </a:p>
        </p:txBody>
      </p:sp>
      <p:sp>
        <p:nvSpPr>
          <p:cNvPr id="2044" name="Google Shape;2044;g12b200885b1_1_130"/>
          <p:cNvSpPr txBox="1">
            <a:spLocks noGrp="1"/>
          </p:cNvSpPr>
          <p:nvPr>
            <p:ph type="title" idx="4294967295"/>
          </p:nvPr>
        </p:nvSpPr>
        <p:spPr>
          <a:xfrm>
            <a:off x="292191" y="284525"/>
            <a:ext cx="8232775" cy="338554"/>
          </a:xfrm>
          <a:prstGeom prst="rect">
            <a:avLst/>
          </a:prstGeom>
          <a:noFill/>
          <a:ln>
            <a:noFill/>
          </a:ln>
        </p:spPr>
        <p:txBody>
          <a:bodyPr spcFirstLastPara="1" vert="horz" wrap="square" lIns="0" tIns="0" rIns="0" bIns="0" rtlCol="0" anchor="t" anchorCtr="0">
            <a:spAutoFit/>
          </a:bodyPr>
          <a:lstStyle/>
          <a:p>
            <a:pPr>
              <a:buSzPts val="3200"/>
            </a:pPr>
            <a:r>
              <a:rPr lang="en-US" sz="2200"/>
              <a:t>Best-in-class DLP </a:t>
            </a:r>
            <a:endParaRPr sz="2200"/>
          </a:p>
        </p:txBody>
      </p:sp>
      <p:sp>
        <p:nvSpPr>
          <p:cNvPr id="2045" name="Google Shape;2045;g12b200885b1_1_130"/>
          <p:cNvSpPr txBox="1">
            <a:spLocks noGrp="1"/>
          </p:cNvSpPr>
          <p:nvPr>
            <p:ph type="sldNum" idx="4294967295"/>
          </p:nvPr>
        </p:nvSpPr>
        <p:spPr>
          <a:xfrm>
            <a:off x="9026526" y="4734869"/>
            <a:ext cx="117475" cy="230832"/>
          </a:xfrm>
          <a:prstGeom prst="rect">
            <a:avLst/>
          </a:prstGeom>
          <a:noFill/>
          <a:ln>
            <a:noFill/>
          </a:ln>
        </p:spPr>
        <p:txBody>
          <a:bodyPr spcFirstLastPara="1" vert="horz" wrap="square" lIns="0" tIns="0" rIns="0" bIns="0" rtlCol="0" anchor="b" anchorCtr="0">
            <a:spAutoFit/>
          </a:bodyPr>
          <a:lstStyle/>
          <a:p>
            <a:pPr>
              <a:buSzPts val="750"/>
            </a:pPr>
            <a:r>
              <a:rPr lang="en-US"/>
              <a:t> </a:t>
            </a:r>
            <a:endParaRPr/>
          </a:p>
          <a:p>
            <a:pPr algn="ctr">
              <a:buSzPts val="750"/>
            </a:pPr>
            <a:endParaRPr/>
          </a:p>
        </p:txBody>
      </p:sp>
      <p:sp>
        <p:nvSpPr>
          <p:cNvPr id="2046" name="Google Shape;2046;g12b200885b1_1_130"/>
          <p:cNvSpPr/>
          <p:nvPr/>
        </p:nvSpPr>
        <p:spPr>
          <a:xfrm>
            <a:off x="2580873" y="380682"/>
            <a:ext cx="6441300" cy="663300"/>
          </a:xfrm>
          <a:prstGeom prst="rect">
            <a:avLst/>
          </a:prstGeom>
          <a:solidFill>
            <a:srgbClr val="4C4D5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sp>
        <p:nvSpPr>
          <p:cNvPr id="2047" name="Google Shape;2047;g12b200885b1_1_130"/>
          <p:cNvSpPr/>
          <p:nvPr/>
        </p:nvSpPr>
        <p:spPr>
          <a:xfrm>
            <a:off x="2845554" y="1112294"/>
            <a:ext cx="6168900" cy="482700"/>
          </a:xfrm>
          <a:prstGeom prst="rect">
            <a:avLst/>
          </a:prstGeom>
          <a:solidFill>
            <a:srgbClr val="BFC1C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sp>
        <p:nvSpPr>
          <p:cNvPr id="2048" name="Google Shape;2048;g12b200885b1_1_130"/>
          <p:cNvSpPr/>
          <p:nvPr/>
        </p:nvSpPr>
        <p:spPr>
          <a:xfrm>
            <a:off x="3141772" y="1647863"/>
            <a:ext cx="5872800" cy="488700"/>
          </a:xfrm>
          <a:prstGeom prst="rect">
            <a:avLst/>
          </a:prstGeom>
          <a:solidFill>
            <a:srgbClr val="FFB46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sp>
        <p:nvSpPr>
          <p:cNvPr id="2049" name="Google Shape;2049;g12b200885b1_1_130"/>
          <p:cNvSpPr/>
          <p:nvPr/>
        </p:nvSpPr>
        <p:spPr>
          <a:xfrm>
            <a:off x="3133889" y="2197296"/>
            <a:ext cx="5880600" cy="480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sp>
        <p:nvSpPr>
          <p:cNvPr id="2050" name="Google Shape;2050;g12b200885b1_1_130"/>
          <p:cNvSpPr/>
          <p:nvPr/>
        </p:nvSpPr>
        <p:spPr>
          <a:xfrm>
            <a:off x="3648712" y="2745914"/>
            <a:ext cx="5365800" cy="480000"/>
          </a:xfrm>
          <a:prstGeom prst="rect">
            <a:avLst/>
          </a:prstGeom>
          <a:solidFill>
            <a:srgbClr val="D5F0F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sp>
        <p:nvSpPr>
          <p:cNvPr id="2051" name="Google Shape;2051;g12b200885b1_1_130"/>
          <p:cNvSpPr/>
          <p:nvPr/>
        </p:nvSpPr>
        <p:spPr>
          <a:xfrm>
            <a:off x="3648712" y="3294276"/>
            <a:ext cx="5365800" cy="480000"/>
          </a:xfrm>
          <a:prstGeom prst="rect">
            <a:avLst/>
          </a:prstGeom>
          <a:solidFill>
            <a:srgbClr val="4BBED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sp>
        <p:nvSpPr>
          <p:cNvPr id="2052" name="Google Shape;2052;g12b200885b1_1_130"/>
          <p:cNvSpPr/>
          <p:nvPr/>
        </p:nvSpPr>
        <p:spPr>
          <a:xfrm>
            <a:off x="2186309" y="381504"/>
            <a:ext cx="777300" cy="657000"/>
          </a:xfrm>
          <a:prstGeom prst="triangle">
            <a:avLst>
              <a:gd name="adj" fmla="val 49770"/>
            </a:avLst>
          </a:prstGeom>
          <a:solidFill>
            <a:srgbClr val="4C4D5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sp>
        <p:nvSpPr>
          <p:cNvPr id="2053" name="Google Shape;2053;g12b200885b1_1_130"/>
          <p:cNvSpPr/>
          <p:nvPr/>
        </p:nvSpPr>
        <p:spPr>
          <a:xfrm>
            <a:off x="1870209" y="1115269"/>
            <a:ext cx="1397700" cy="482700"/>
          </a:xfrm>
          <a:prstGeom prst="trapezoid">
            <a:avLst>
              <a:gd name="adj" fmla="val 57259"/>
            </a:avLst>
          </a:prstGeom>
          <a:solidFill>
            <a:srgbClr val="BFC1C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sp>
        <p:nvSpPr>
          <p:cNvPr id="2054" name="Google Shape;2054;g12b200885b1_1_130"/>
          <p:cNvSpPr/>
          <p:nvPr/>
        </p:nvSpPr>
        <p:spPr>
          <a:xfrm>
            <a:off x="1550953" y="1647863"/>
            <a:ext cx="2032200" cy="488700"/>
          </a:xfrm>
          <a:prstGeom prst="trapezoid">
            <a:avLst>
              <a:gd name="adj" fmla="val 57259"/>
            </a:avLst>
          </a:prstGeom>
          <a:solidFill>
            <a:srgbClr val="FFB46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sp>
        <p:nvSpPr>
          <p:cNvPr id="2055" name="Google Shape;2055;g12b200885b1_1_130"/>
          <p:cNvSpPr/>
          <p:nvPr/>
        </p:nvSpPr>
        <p:spPr>
          <a:xfrm>
            <a:off x="1246759" y="2193909"/>
            <a:ext cx="2651700" cy="488700"/>
          </a:xfrm>
          <a:prstGeom prst="trapezoid">
            <a:avLst>
              <a:gd name="adj" fmla="val 57259"/>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sp>
        <p:nvSpPr>
          <p:cNvPr id="2056" name="Google Shape;2056;g12b200885b1_1_130"/>
          <p:cNvSpPr/>
          <p:nvPr/>
        </p:nvSpPr>
        <p:spPr>
          <a:xfrm>
            <a:off x="928384" y="2744159"/>
            <a:ext cx="3277500" cy="480000"/>
          </a:xfrm>
          <a:prstGeom prst="trapezoid">
            <a:avLst>
              <a:gd name="adj" fmla="val 57259"/>
            </a:avLst>
          </a:prstGeom>
          <a:solidFill>
            <a:srgbClr val="D5F0F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sp>
        <p:nvSpPr>
          <p:cNvPr id="2057" name="Google Shape;2057;g12b200885b1_1_130"/>
          <p:cNvSpPr/>
          <p:nvPr/>
        </p:nvSpPr>
        <p:spPr>
          <a:xfrm>
            <a:off x="636884" y="3294409"/>
            <a:ext cx="3892200" cy="480000"/>
          </a:xfrm>
          <a:prstGeom prst="trapezoid">
            <a:avLst>
              <a:gd name="adj" fmla="val 57259"/>
            </a:avLst>
          </a:prstGeom>
          <a:solidFill>
            <a:srgbClr val="4BBED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sp>
        <p:nvSpPr>
          <p:cNvPr id="2058" name="Google Shape;2058;g12b200885b1_1_130"/>
          <p:cNvSpPr/>
          <p:nvPr/>
        </p:nvSpPr>
        <p:spPr>
          <a:xfrm rot="-3591091">
            <a:off x="-770647" y="2423566"/>
            <a:ext cx="3713543" cy="149477"/>
          </a:xfrm>
          <a:prstGeom prst="rightArrow">
            <a:avLst>
              <a:gd name="adj1" fmla="val 57766"/>
              <a:gd name="adj2" fmla="val 50000"/>
            </a:avLst>
          </a:prstGeom>
          <a:solidFill>
            <a:schemeClr val="lt1"/>
          </a:solidFill>
          <a:ln>
            <a:noFill/>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pic>
        <p:nvPicPr>
          <p:cNvPr id="2059" name="Google Shape;2059;g12b200885b1_1_130"/>
          <p:cNvPicPr preferRelativeResize="0"/>
          <p:nvPr/>
        </p:nvPicPr>
        <p:blipFill rotWithShape="1">
          <a:blip r:embed="rId3">
            <a:alphaModFix/>
          </a:blip>
          <a:srcRect/>
          <a:stretch/>
        </p:blipFill>
        <p:spPr>
          <a:xfrm>
            <a:off x="2341870" y="623665"/>
            <a:ext cx="397975" cy="351155"/>
          </a:xfrm>
          <a:prstGeom prst="rect">
            <a:avLst/>
          </a:prstGeom>
          <a:noFill/>
          <a:ln>
            <a:noFill/>
          </a:ln>
        </p:spPr>
      </p:pic>
      <p:pic>
        <p:nvPicPr>
          <p:cNvPr id="2060" name="Google Shape;2060;g12b200885b1_1_130"/>
          <p:cNvPicPr preferRelativeResize="0"/>
          <p:nvPr/>
        </p:nvPicPr>
        <p:blipFill rotWithShape="1">
          <a:blip r:embed="rId4">
            <a:alphaModFix/>
          </a:blip>
          <a:srcRect/>
          <a:stretch/>
        </p:blipFill>
        <p:spPr>
          <a:xfrm>
            <a:off x="2340920" y="1162447"/>
            <a:ext cx="425172" cy="375151"/>
          </a:xfrm>
          <a:prstGeom prst="rect">
            <a:avLst/>
          </a:prstGeom>
          <a:noFill/>
          <a:ln>
            <a:noFill/>
          </a:ln>
        </p:spPr>
      </p:pic>
      <p:sp>
        <p:nvSpPr>
          <p:cNvPr id="2061" name="Google Shape;2061;g12b200885b1_1_130"/>
          <p:cNvSpPr txBox="1"/>
          <p:nvPr/>
        </p:nvSpPr>
        <p:spPr>
          <a:xfrm rot="-3556737">
            <a:off x="-401741" y="2049762"/>
            <a:ext cx="2599153" cy="400069"/>
          </a:xfrm>
          <a:prstGeom prst="rect">
            <a:avLst/>
          </a:prstGeom>
          <a:noFill/>
          <a:ln>
            <a:noFill/>
          </a:ln>
        </p:spPr>
        <p:txBody>
          <a:bodyPr spcFirstLastPara="1" wrap="square" lIns="91425" tIns="45700" rIns="91425" bIns="45700" anchor="t" anchorCtr="0">
            <a:spAutoFit/>
          </a:bodyPr>
          <a:lstStyle/>
          <a:p>
            <a:pPr>
              <a:buClr>
                <a:srgbClr val="000000"/>
              </a:buClr>
              <a:buSzPts val="2000"/>
            </a:pPr>
            <a:r>
              <a:rPr lang="en-US" sz="2000"/>
              <a:t>Precision &amp; Accuracy</a:t>
            </a:r>
            <a:endParaRPr sz="2000"/>
          </a:p>
        </p:txBody>
      </p:sp>
      <p:sp>
        <p:nvSpPr>
          <p:cNvPr id="2062" name="Google Shape;2062;g12b200885b1_1_130"/>
          <p:cNvSpPr/>
          <p:nvPr/>
        </p:nvSpPr>
        <p:spPr>
          <a:xfrm>
            <a:off x="3673530" y="3828161"/>
            <a:ext cx="5335800" cy="480000"/>
          </a:xfrm>
          <a:prstGeom prst="rect">
            <a:avLst/>
          </a:prstGeom>
          <a:solidFill>
            <a:srgbClr val="36516C"/>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sp>
        <p:nvSpPr>
          <p:cNvPr id="2063" name="Google Shape;2063;g12b200885b1_1_130"/>
          <p:cNvSpPr/>
          <p:nvPr/>
        </p:nvSpPr>
        <p:spPr>
          <a:xfrm>
            <a:off x="318509" y="3827925"/>
            <a:ext cx="4514400" cy="482700"/>
          </a:xfrm>
          <a:prstGeom prst="trapezoid">
            <a:avLst>
              <a:gd name="adj" fmla="val 57259"/>
            </a:avLst>
          </a:prstGeom>
          <a:solidFill>
            <a:srgbClr val="36516C"/>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sp>
        <p:nvSpPr>
          <p:cNvPr id="2064" name="Google Shape;2064;g12b200885b1_1_130"/>
          <p:cNvSpPr txBox="1"/>
          <p:nvPr/>
        </p:nvSpPr>
        <p:spPr>
          <a:xfrm>
            <a:off x="2867129" y="451789"/>
            <a:ext cx="1339800" cy="600124"/>
          </a:xfrm>
          <a:prstGeom prst="rect">
            <a:avLst/>
          </a:prstGeom>
          <a:noFill/>
          <a:ln>
            <a:noFill/>
          </a:ln>
        </p:spPr>
        <p:txBody>
          <a:bodyPr spcFirstLastPara="1" wrap="square" lIns="91425" tIns="45700" rIns="91425" bIns="45700" anchor="t" anchorCtr="0">
            <a:spAutoFit/>
          </a:bodyPr>
          <a:lstStyle/>
          <a:p>
            <a:pPr>
              <a:buClr>
                <a:srgbClr val="000000"/>
              </a:buClr>
              <a:buSzPts val="1100"/>
            </a:pPr>
            <a:r>
              <a:rPr lang="en-US" sz="1100" b="1" dirty="0" err="1">
                <a:solidFill>
                  <a:schemeClr val="lt1"/>
                </a:solidFill>
              </a:rPr>
              <a:t>FingerPrinting</a:t>
            </a:r>
            <a:endParaRPr sz="1800" dirty="0">
              <a:solidFill>
                <a:schemeClr val="dk1"/>
              </a:solidFill>
            </a:endParaRPr>
          </a:p>
          <a:p>
            <a:pPr>
              <a:buClr>
                <a:srgbClr val="000000"/>
              </a:buClr>
              <a:buSzPts val="1100"/>
            </a:pPr>
            <a:r>
              <a:rPr lang="en-US" sz="1100" b="1" dirty="0">
                <a:solidFill>
                  <a:schemeClr val="lt1"/>
                </a:solidFill>
              </a:rPr>
              <a:t>    Exact Match </a:t>
            </a:r>
            <a:endParaRPr sz="1800" dirty="0">
              <a:solidFill>
                <a:schemeClr val="dk1"/>
              </a:solidFill>
            </a:endParaRPr>
          </a:p>
          <a:p>
            <a:pPr>
              <a:buClr>
                <a:srgbClr val="000000"/>
              </a:buClr>
              <a:buSzPts val="1100"/>
            </a:pPr>
            <a:r>
              <a:rPr lang="en-US" sz="1100" b="1" dirty="0">
                <a:solidFill>
                  <a:schemeClr val="lt1"/>
                </a:solidFill>
              </a:rPr>
              <a:t>        OCR </a:t>
            </a:r>
            <a:endParaRPr sz="1800" dirty="0">
              <a:solidFill>
                <a:schemeClr val="dk1"/>
              </a:solidFill>
            </a:endParaRPr>
          </a:p>
        </p:txBody>
      </p:sp>
      <p:sp>
        <p:nvSpPr>
          <p:cNvPr id="2065" name="Google Shape;2065;g12b200885b1_1_130"/>
          <p:cNvSpPr/>
          <p:nvPr/>
        </p:nvSpPr>
        <p:spPr>
          <a:xfrm>
            <a:off x="40359" y="4361824"/>
            <a:ext cx="5089200" cy="480000"/>
          </a:xfrm>
          <a:prstGeom prst="trapezoid">
            <a:avLst>
              <a:gd name="adj" fmla="val 57259"/>
            </a:avLst>
          </a:prstGeom>
          <a:solidFill>
            <a:srgbClr val="7030A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100"/>
            </a:pPr>
            <a:endParaRPr sz="1100">
              <a:solidFill>
                <a:schemeClr val="lt1"/>
              </a:solidFill>
            </a:endParaRPr>
          </a:p>
        </p:txBody>
      </p:sp>
      <p:sp>
        <p:nvSpPr>
          <p:cNvPr id="2066" name="Google Shape;2066;g12b200885b1_1_130"/>
          <p:cNvSpPr txBox="1"/>
          <p:nvPr/>
        </p:nvSpPr>
        <p:spPr>
          <a:xfrm>
            <a:off x="4703559" y="3859780"/>
            <a:ext cx="1686600" cy="430847"/>
          </a:xfrm>
          <a:prstGeom prst="rect">
            <a:avLst/>
          </a:prstGeom>
          <a:noFill/>
          <a:ln>
            <a:noFill/>
          </a:ln>
        </p:spPr>
        <p:txBody>
          <a:bodyPr spcFirstLastPara="1" wrap="square" lIns="91425" tIns="45700" rIns="91425" bIns="45700" anchor="t" anchorCtr="0">
            <a:spAutoFit/>
          </a:bodyPr>
          <a:lstStyle/>
          <a:p>
            <a:pPr>
              <a:buClr>
                <a:srgbClr val="000000"/>
              </a:buClr>
              <a:buSzPts val="1100"/>
            </a:pPr>
            <a:r>
              <a:rPr lang="en-US" sz="1100" b="1">
                <a:solidFill>
                  <a:schemeClr val="lt1"/>
                </a:solidFill>
              </a:rPr>
              <a:t>Regular Expressions</a:t>
            </a:r>
            <a:endParaRPr sz="1800">
              <a:solidFill>
                <a:schemeClr val="dk1"/>
              </a:solidFill>
            </a:endParaRPr>
          </a:p>
          <a:p>
            <a:pPr>
              <a:buClr>
                <a:srgbClr val="000000"/>
              </a:buClr>
              <a:buSzPts val="1100"/>
            </a:pPr>
            <a:r>
              <a:rPr lang="en-US" sz="1100" b="1">
                <a:solidFill>
                  <a:schemeClr val="lt1"/>
                </a:solidFill>
              </a:rPr>
              <a:t>     &amp;  Patterns</a:t>
            </a:r>
            <a:endParaRPr sz="1800">
              <a:solidFill>
                <a:schemeClr val="dk1"/>
              </a:solidFill>
            </a:endParaRPr>
          </a:p>
        </p:txBody>
      </p:sp>
      <p:sp>
        <p:nvSpPr>
          <p:cNvPr id="2067" name="Google Shape;2067;g12b200885b1_1_130"/>
          <p:cNvSpPr txBox="1"/>
          <p:nvPr/>
        </p:nvSpPr>
        <p:spPr>
          <a:xfrm>
            <a:off x="3583171" y="1685783"/>
            <a:ext cx="1425300" cy="430847"/>
          </a:xfrm>
          <a:prstGeom prst="rect">
            <a:avLst/>
          </a:prstGeom>
          <a:noFill/>
          <a:ln>
            <a:noFill/>
          </a:ln>
        </p:spPr>
        <p:txBody>
          <a:bodyPr spcFirstLastPara="1" wrap="square" lIns="91425" tIns="45700" rIns="91425" bIns="45700" anchor="t" anchorCtr="0">
            <a:spAutoFit/>
          </a:bodyPr>
          <a:lstStyle/>
          <a:p>
            <a:pPr>
              <a:buClr>
                <a:srgbClr val="000000"/>
              </a:buClr>
              <a:buSzPts val="1100"/>
            </a:pPr>
            <a:r>
              <a:rPr lang="en-US" sz="1100" b="1">
                <a:solidFill>
                  <a:schemeClr val="dk2"/>
                </a:solidFill>
              </a:rPr>
              <a:t>Contextual Policies</a:t>
            </a:r>
            <a:endParaRPr sz="1800">
              <a:solidFill>
                <a:schemeClr val="dk2"/>
              </a:solidFill>
            </a:endParaRPr>
          </a:p>
        </p:txBody>
      </p:sp>
      <p:sp>
        <p:nvSpPr>
          <p:cNvPr id="2068" name="Google Shape;2068;g12b200885b1_1_130"/>
          <p:cNvSpPr txBox="1"/>
          <p:nvPr/>
        </p:nvSpPr>
        <p:spPr>
          <a:xfrm>
            <a:off x="3942459" y="2299551"/>
            <a:ext cx="1339800" cy="261570"/>
          </a:xfrm>
          <a:prstGeom prst="rect">
            <a:avLst/>
          </a:prstGeom>
          <a:noFill/>
          <a:ln>
            <a:noFill/>
          </a:ln>
        </p:spPr>
        <p:txBody>
          <a:bodyPr spcFirstLastPara="1" wrap="square" lIns="91425" tIns="45700" rIns="91425" bIns="45700" anchor="t" anchorCtr="0">
            <a:spAutoFit/>
          </a:bodyPr>
          <a:lstStyle/>
          <a:p>
            <a:pPr>
              <a:buClr>
                <a:srgbClr val="000000"/>
              </a:buClr>
              <a:buSzPts val="1100"/>
            </a:pPr>
            <a:r>
              <a:rPr lang="en-US" sz="1100" b="1">
                <a:solidFill>
                  <a:schemeClr val="lt1"/>
                </a:solidFill>
              </a:rPr>
              <a:t>Data Identifiers</a:t>
            </a:r>
            <a:endParaRPr sz="1800">
              <a:solidFill>
                <a:schemeClr val="dk1"/>
              </a:solidFill>
            </a:endParaRPr>
          </a:p>
        </p:txBody>
      </p:sp>
      <p:sp>
        <p:nvSpPr>
          <p:cNvPr id="2069" name="Google Shape;2069;g12b200885b1_1_130"/>
          <p:cNvSpPr txBox="1"/>
          <p:nvPr/>
        </p:nvSpPr>
        <p:spPr>
          <a:xfrm>
            <a:off x="4205872" y="2770401"/>
            <a:ext cx="1523100" cy="430847"/>
          </a:xfrm>
          <a:prstGeom prst="rect">
            <a:avLst/>
          </a:prstGeom>
          <a:noFill/>
          <a:ln>
            <a:noFill/>
          </a:ln>
        </p:spPr>
        <p:txBody>
          <a:bodyPr spcFirstLastPara="1" wrap="square" lIns="91425" tIns="45700" rIns="91425" bIns="45700" anchor="t" anchorCtr="0">
            <a:spAutoFit/>
          </a:bodyPr>
          <a:lstStyle/>
          <a:p>
            <a:pPr>
              <a:buClr>
                <a:srgbClr val="000000"/>
              </a:buClr>
              <a:buSzPts val="1100"/>
            </a:pPr>
            <a:r>
              <a:rPr lang="en-US" sz="1100" b="1" dirty="0">
                <a:solidFill>
                  <a:schemeClr val="dk2"/>
                </a:solidFill>
              </a:rPr>
              <a:t>Classification Labels</a:t>
            </a:r>
            <a:endParaRPr sz="1800" dirty="0">
              <a:solidFill>
                <a:schemeClr val="dk1"/>
              </a:solidFill>
            </a:endParaRPr>
          </a:p>
        </p:txBody>
      </p:sp>
      <p:sp>
        <p:nvSpPr>
          <p:cNvPr id="2070" name="Google Shape;2070;g12b200885b1_1_130"/>
          <p:cNvSpPr txBox="1"/>
          <p:nvPr/>
        </p:nvSpPr>
        <p:spPr>
          <a:xfrm>
            <a:off x="4612361" y="3412050"/>
            <a:ext cx="1042800" cy="261570"/>
          </a:xfrm>
          <a:prstGeom prst="rect">
            <a:avLst/>
          </a:prstGeom>
          <a:noFill/>
          <a:ln>
            <a:noFill/>
          </a:ln>
        </p:spPr>
        <p:txBody>
          <a:bodyPr spcFirstLastPara="1" wrap="square" lIns="91425" tIns="45700" rIns="91425" bIns="45700" anchor="t" anchorCtr="0">
            <a:spAutoFit/>
          </a:bodyPr>
          <a:lstStyle/>
          <a:p>
            <a:pPr>
              <a:buClr>
                <a:srgbClr val="000000"/>
              </a:buClr>
              <a:buSzPts val="1100"/>
            </a:pPr>
            <a:r>
              <a:rPr lang="en-US" sz="1100" b="1">
                <a:solidFill>
                  <a:schemeClr val="lt1"/>
                </a:solidFill>
              </a:rPr>
              <a:t>File Types</a:t>
            </a:r>
            <a:endParaRPr sz="1800">
              <a:solidFill>
                <a:schemeClr val="dk1"/>
              </a:solidFill>
            </a:endParaRPr>
          </a:p>
        </p:txBody>
      </p:sp>
      <p:sp>
        <p:nvSpPr>
          <p:cNvPr id="2071" name="Google Shape;2071;g12b200885b1_1_130"/>
          <p:cNvSpPr txBox="1"/>
          <p:nvPr/>
        </p:nvSpPr>
        <p:spPr>
          <a:xfrm>
            <a:off x="3294968" y="1232706"/>
            <a:ext cx="1397700" cy="261570"/>
          </a:xfrm>
          <a:prstGeom prst="rect">
            <a:avLst/>
          </a:prstGeom>
          <a:noFill/>
          <a:ln>
            <a:noFill/>
          </a:ln>
        </p:spPr>
        <p:txBody>
          <a:bodyPr spcFirstLastPara="1" wrap="square" lIns="91425" tIns="45700" rIns="91425" bIns="45700" anchor="t" anchorCtr="0">
            <a:spAutoFit/>
          </a:bodyPr>
          <a:lstStyle/>
          <a:p>
            <a:pPr>
              <a:buClr>
                <a:srgbClr val="000000"/>
              </a:buClr>
              <a:buSzPts val="1100"/>
            </a:pPr>
            <a:r>
              <a:rPr lang="en-US" sz="1100" b="1" dirty="0">
                <a:solidFill>
                  <a:schemeClr val="dk2"/>
                </a:solidFill>
              </a:rPr>
              <a:t>Machine Learning</a:t>
            </a:r>
            <a:endParaRPr sz="1800" dirty="0">
              <a:solidFill>
                <a:schemeClr val="dk2"/>
              </a:solidFill>
            </a:endParaRPr>
          </a:p>
        </p:txBody>
      </p:sp>
      <p:sp>
        <p:nvSpPr>
          <p:cNvPr id="2072" name="Google Shape;2072;g12b200885b1_1_130"/>
          <p:cNvSpPr txBox="1"/>
          <p:nvPr/>
        </p:nvSpPr>
        <p:spPr>
          <a:xfrm>
            <a:off x="5086707" y="4392130"/>
            <a:ext cx="1686600" cy="430847"/>
          </a:xfrm>
          <a:prstGeom prst="rect">
            <a:avLst/>
          </a:prstGeom>
          <a:noFill/>
          <a:ln>
            <a:noFill/>
          </a:ln>
        </p:spPr>
        <p:txBody>
          <a:bodyPr spcFirstLastPara="1" wrap="square" lIns="91425" tIns="45700" rIns="91425" bIns="45700" anchor="t" anchorCtr="0">
            <a:spAutoFit/>
          </a:bodyPr>
          <a:lstStyle/>
          <a:p>
            <a:pPr>
              <a:buClr>
                <a:srgbClr val="000000"/>
              </a:buClr>
              <a:buSzPts val="1100"/>
            </a:pPr>
            <a:r>
              <a:rPr lang="en-US" sz="1100" b="1" dirty="0">
                <a:solidFill>
                  <a:schemeClr val="lt1"/>
                </a:solidFill>
              </a:rPr>
              <a:t>Keywords / Phrases</a:t>
            </a:r>
            <a:endParaRPr sz="1800" dirty="0">
              <a:solidFill>
                <a:schemeClr val="dk1"/>
              </a:solidFill>
            </a:endParaRPr>
          </a:p>
          <a:p>
            <a:pPr>
              <a:buClr>
                <a:srgbClr val="000000"/>
              </a:buClr>
              <a:buSzPts val="1100"/>
            </a:pPr>
            <a:r>
              <a:rPr lang="en-US" sz="1100" b="1" dirty="0">
                <a:solidFill>
                  <a:schemeClr val="lt1"/>
                </a:solidFill>
              </a:rPr>
              <a:t>     Dictionaries</a:t>
            </a:r>
            <a:endParaRPr sz="1800" dirty="0">
              <a:solidFill>
                <a:schemeClr val="dk1"/>
              </a:solidFill>
            </a:endParaRPr>
          </a:p>
        </p:txBody>
      </p:sp>
      <p:pic>
        <p:nvPicPr>
          <p:cNvPr id="2073" name="Google Shape;2073;g12b200885b1_1_130"/>
          <p:cNvPicPr preferRelativeResize="0"/>
          <p:nvPr/>
        </p:nvPicPr>
        <p:blipFill rotWithShape="1">
          <a:blip r:embed="rId5">
            <a:alphaModFix/>
          </a:blip>
          <a:srcRect/>
          <a:stretch/>
        </p:blipFill>
        <p:spPr>
          <a:xfrm>
            <a:off x="2334350" y="2165073"/>
            <a:ext cx="511205" cy="534668"/>
          </a:xfrm>
          <a:prstGeom prst="rect">
            <a:avLst/>
          </a:prstGeom>
          <a:noFill/>
          <a:ln>
            <a:noFill/>
          </a:ln>
        </p:spPr>
      </p:pic>
      <p:pic>
        <p:nvPicPr>
          <p:cNvPr id="2074" name="Google Shape;2074;g12b200885b1_1_130"/>
          <p:cNvPicPr preferRelativeResize="0"/>
          <p:nvPr/>
        </p:nvPicPr>
        <p:blipFill rotWithShape="1">
          <a:blip r:embed="rId6">
            <a:alphaModFix/>
          </a:blip>
          <a:srcRect/>
          <a:stretch/>
        </p:blipFill>
        <p:spPr>
          <a:xfrm>
            <a:off x="2333194" y="1687796"/>
            <a:ext cx="431329" cy="488731"/>
          </a:xfrm>
          <a:prstGeom prst="rect">
            <a:avLst/>
          </a:prstGeom>
          <a:noFill/>
          <a:ln>
            <a:noFill/>
          </a:ln>
        </p:spPr>
      </p:pic>
      <p:pic>
        <p:nvPicPr>
          <p:cNvPr id="2075" name="Google Shape;2075;g12b200885b1_1_130"/>
          <p:cNvPicPr preferRelativeResize="0"/>
          <p:nvPr/>
        </p:nvPicPr>
        <p:blipFill rotWithShape="1">
          <a:blip r:embed="rId7">
            <a:alphaModFix/>
          </a:blip>
          <a:srcRect/>
          <a:stretch/>
        </p:blipFill>
        <p:spPr>
          <a:xfrm>
            <a:off x="2358104" y="3840182"/>
            <a:ext cx="463696" cy="445308"/>
          </a:xfrm>
          <a:prstGeom prst="rect">
            <a:avLst/>
          </a:prstGeom>
          <a:noFill/>
          <a:ln>
            <a:noFill/>
          </a:ln>
        </p:spPr>
      </p:pic>
      <p:pic>
        <p:nvPicPr>
          <p:cNvPr id="2076" name="Google Shape;2076;g12b200885b1_1_130"/>
          <p:cNvPicPr preferRelativeResize="0"/>
          <p:nvPr/>
        </p:nvPicPr>
        <p:blipFill rotWithShape="1">
          <a:blip r:embed="rId8">
            <a:alphaModFix/>
          </a:blip>
          <a:srcRect/>
          <a:stretch/>
        </p:blipFill>
        <p:spPr>
          <a:xfrm>
            <a:off x="1738430" y="3266457"/>
            <a:ext cx="511205" cy="565840"/>
          </a:xfrm>
          <a:prstGeom prst="rect">
            <a:avLst/>
          </a:prstGeom>
          <a:noFill/>
          <a:ln>
            <a:noFill/>
          </a:ln>
        </p:spPr>
      </p:pic>
      <p:pic>
        <p:nvPicPr>
          <p:cNvPr id="2077" name="Google Shape;2077;g12b200885b1_1_130" descr="LatinShare- Consultora Microsoft 365 y Azure - AIP"/>
          <p:cNvPicPr preferRelativeResize="0"/>
          <p:nvPr/>
        </p:nvPicPr>
        <p:blipFill rotWithShape="1">
          <a:blip r:embed="rId9">
            <a:alphaModFix/>
          </a:blip>
          <a:srcRect/>
          <a:stretch/>
        </p:blipFill>
        <p:spPr>
          <a:xfrm>
            <a:off x="1152799" y="2802941"/>
            <a:ext cx="347895" cy="347895"/>
          </a:xfrm>
          <a:prstGeom prst="rect">
            <a:avLst/>
          </a:prstGeom>
          <a:noFill/>
          <a:ln>
            <a:noFill/>
          </a:ln>
        </p:spPr>
      </p:pic>
      <p:sp>
        <p:nvSpPr>
          <p:cNvPr id="2078" name="Google Shape;2078;g12b200885b1_1_130"/>
          <p:cNvSpPr txBox="1"/>
          <p:nvPr/>
        </p:nvSpPr>
        <p:spPr>
          <a:xfrm>
            <a:off x="1510532" y="2690355"/>
            <a:ext cx="822600" cy="553957"/>
          </a:xfrm>
          <a:prstGeom prst="rect">
            <a:avLst/>
          </a:prstGeom>
          <a:noFill/>
          <a:ln>
            <a:noFill/>
          </a:ln>
        </p:spPr>
        <p:txBody>
          <a:bodyPr spcFirstLastPara="1" wrap="square" lIns="91425" tIns="45700" rIns="91425" bIns="45700" anchor="t" anchorCtr="0">
            <a:spAutoFit/>
          </a:bodyPr>
          <a:lstStyle/>
          <a:p>
            <a:pPr algn="ctr">
              <a:buClr>
                <a:srgbClr val="000000"/>
              </a:buClr>
              <a:buSzPts val="1000"/>
            </a:pPr>
            <a:r>
              <a:rPr lang="en-US" sz="1000">
                <a:solidFill>
                  <a:schemeClr val="dk2"/>
                </a:solidFill>
              </a:rPr>
              <a:t>Microsoft</a:t>
            </a:r>
            <a:endParaRPr sz="1800">
              <a:solidFill>
                <a:schemeClr val="dk2"/>
              </a:solidFill>
            </a:endParaRPr>
          </a:p>
          <a:p>
            <a:pPr algn="ctr">
              <a:buClr>
                <a:srgbClr val="000000"/>
              </a:buClr>
              <a:buSzPts val="1000"/>
            </a:pPr>
            <a:r>
              <a:rPr lang="en-US" sz="1000">
                <a:solidFill>
                  <a:schemeClr val="dk2"/>
                </a:solidFill>
              </a:rPr>
              <a:t>Information</a:t>
            </a:r>
            <a:endParaRPr sz="1800">
              <a:solidFill>
                <a:schemeClr val="dk2"/>
              </a:solidFill>
            </a:endParaRPr>
          </a:p>
          <a:p>
            <a:pPr algn="ctr">
              <a:buClr>
                <a:srgbClr val="000000"/>
              </a:buClr>
              <a:buSzPts val="1000"/>
            </a:pPr>
            <a:r>
              <a:rPr lang="en-US" sz="1000">
                <a:solidFill>
                  <a:schemeClr val="dk2"/>
                </a:solidFill>
              </a:rPr>
              <a:t>Protection</a:t>
            </a:r>
            <a:endParaRPr sz="1800">
              <a:solidFill>
                <a:schemeClr val="dk2"/>
              </a:solidFill>
            </a:endParaRPr>
          </a:p>
        </p:txBody>
      </p:sp>
      <p:pic>
        <p:nvPicPr>
          <p:cNvPr id="2079" name="Google Shape;2079;g12b200885b1_1_130"/>
          <p:cNvPicPr preferRelativeResize="0"/>
          <p:nvPr/>
        </p:nvPicPr>
        <p:blipFill rotWithShape="1">
          <a:blip r:embed="rId10">
            <a:alphaModFix/>
          </a:blip>
          <a:srcRect/>
          <a:stretch/>
        </p:blipFill>
        <p:spPr>
          <a:xfrm>
            <a:off x="2283829" y="2787493"/>
            <a:ext cx="665631" cy="393089"/>
          </a:xfrm>
          <a:prstGeom prst="rect">
            <a:avLst/>
          </a:prstGeom>
          <a:noFill/>
          <a:ln>
            <a:noFill/>
          </a:ln>
        </p:spPr>
      </p:pic>
      <p:pic>
        <p:nvPicPr>
          <p:cNvPr id="2080" name="Google Shape;2080;g12b200885b1_1_130" descr="Boldon James - HelpSystems Company Logo"/>
          <p:cNvPicPr preferRelativeResize="0"/>
          <p:nvPr/>
        </p:nvPicPr>
        <p:blipFill rotWithShape="1">
          <a:blip r:embed="rId11">
            <a:alphaModFix/>
          </a:blip>
          <a:srcRect/>
          <a:stretch/>
        </p:blipFill>
        <p:spPr>
          <a:xfrm>
            <a:off x="3059238" y="2864093"/>
            <a:ext cx="893413" cy="206359"/>
          </a:xfrm>
          <a:prstGeom prst="rect">
            <a:avLst/>
          </a:prstGeom>
          <a:noFill/>
          <a:ln>
            <a:noFill/>
          </a:ln>
        </p:spPr>
      </p:pic>
      <p:pic>
        <p:nvPicPr>
          <p:cNvPr id="2081" name="Google Shape;2081;g12b200885b1_1_130"/>
          <p:cNvPicPr preferRelativeResize="0"/>
          <p:nvPr/>
        </p:nvPicPr>
        <p:blipFill rotWithShape="1">
          <a:blip r:embed="rId12">
            <a:alphaModFix/>
          </a:blip>
          <a:srcRect/>
          <a:stretch/>
        </p:blipFill>
        <p:spPr>
          <a:xfrm>
            <a:off x="2943977" y="3268574"/>
            <a:ext cx="511205" cy="531435"/>
          </a:xfrm>
          <a:prstGeom prst="rect">
            <a:avLst/>
          </a:prstGeom>
          <a:noFill/>
          <a:ln>
            <a:noFill/>
          </a:ln>
        </p:spPr>
      </p:pic>
      <p:pic>
        <p:nvPicPr>
          <p:cNvPr id="2082" name="Google Shape;2082;g12b200885b1_1_130"/>
          <p:cNvPicPr preferRelativeResize="0"/>
          <p:nvPr/>
        </p:nvPicPr>
        <p:blipFill rotWithShape="1">
          <a:blip r:embed="rId13">
            <a:alphaModFix/>
          </a:blip>
          <a:srcRect/>
          <a:stretch/>
        </p:blipFill>
        <p:spPr>
          <a:xfrm>
            <a:off x="2358104" y="4344580"/>
            <a:ext cx="471394" cy="524825"/>
          </a:xfrm>
          <a:prstGeom prst="rect">
            <a:avLst/>
          </a:prstGeom>
          <a:noFill/>
          <a:ln>
            <a:noFill/>
          </a:ln>
        </p:spPr>
      </p:pic>
      <p:sp>
        <p:nvSpPr>
          <p:cNvPr id="2083" name="Google Shape;2083;g12b200885b1_1_130"/>
          <p:cNvSpPr txBox="1"/>
          <p:nvPr/>
        </p:nvSpPr>
        <p:spPr>
          <a:xfrm>
            <a:off x="5578373" y="2205931"/>
            <a:ext cx="3422700" cy="584735"/>
          </a:xfrm>
          <a:prstGeom prst="rect">
            <a:avLst/>
          </a:prstGeom>
          <a:noFill/>
          <a:ln>
            <a:noFill/>
          </a:ln>
        </p:spPr>
        <p:txBody>
          <a:bodyPr spcFirstLastPara="1" wrap="square" lIns="91425" tIns="45700" rIns="91425" bIns="45700" anchor="t" anchorCtr="0">
            <a:spAutoFit/>
          </a:bodyPr>
          <a:lstStyle/>
          <a:p>
            <a:pPr lvl="1">
              <a:buSzPts val="800"/>
            </a:pPr>
            <a:r>
              <a:rPr lang="en-US" sz="800">
                <a:solidFill>
                  <a:schemeClr val="lt1"/>
                </a:solidFill>
              </a:rPr>
              <a:t>Includes 3,000+ data identifiers available in various languages.  Smart  data detection based on specific content with high accuracy (NIE, TIE, DNI, Credit Cards, many many more)</a:t>
            </a:r>
            <a:endParaRPr sz="1800">
              <a:solidFill>
                <a:schemeClr val="dk1"/>
              </a:solidFill>
            </a:endParaRPr>
          </a:p>
          <a:p>
            <a:pPr>
              <a:buClr>
                <a:srgbClr val="000000"/>
              </a:buClr>
              <a:buSzPts val="800"/>
            </a:pPr>
            <a:endParaRPr sz="800">
              <a:solidFill>
                <a:schemeClr val="dk2"/>
              </a:solidFill>
            </a:endParaRPr>
          </a:p>
        </p:txBody>
      </p:sp>
      <p:sp>
        <p:nvSpPr>
          <p:cNvPr id="2084" name="Google Shape;2084;g12b200885b1_1_130"/>
          <p:cNvSpPr txBox="1"/>
          <p:nvPr/>
        </p:nvSpPr>
        <p:spPr>
          <a:xfrm>
            <a:off x="5401186" y="1641567"/>
            <a:ext cx="3581400" cy="523180"/>
          </a:xfrm>
          <a:prstGeom prst="rect">
            <a:avLst/>
          </a:prstGeom>
          <a:noFill/>
          <a:ln>
            <a:noFill/>
          </a:ln>
        </p:spPr>
        <p:txBody>
          <a:bodyPr spcFirstLastPara="1" wrap="square" lIns="91425" tIns="45700" rIns="91425" bIns="45700" anchor="t" anchorCtr="0">
            <a:spAutoFit/>
          </a:bodyPr>
          <a:lstStyle/>
          <a:p>
            <a:pPr lvl="1">
              <a:buSzPts val="700"/>
            </a:pPr>
            <a:r>
              <a:rPr lang="en-US" sz="700">
                <a:solidFill>
                  <a:schemeClr val="dk2"/>
                </a:solidFill>
              </a:rPr>
              <a:t>Device Classification allows you to define rules that function like posture checks, and then evaluate devices based on these rules. The rules vary based on the OS Platform being applied to. Once evaluated, the devices are classified as “Managed” or “ Unmanaged “ Allow granular control of activities</a:t>
            </a:r>
            <a:endParaRPr sz="700">
              <a:solidFill>
                <a:schemeClr val="dk2"/>
              </a:solidFill>
            </a:endParaRPr>
          </a:p>
        </p:txBody>
      </p:sp>
      <p:sp>
        <p:nvSpPr>
          <p:cNvPr id="2085" name="Google Shape;2085;g12b200885b1_1_130"/>
          <p:cNvSpPr txBox="1"/>
          <p:nvPr/>
        </p:nvSpPr>
        <p:spPr>
          <a:xfrm>
            <a:off x="6028975" y="3374925"/>
            <a:ext cx="3053100" cy="553957"/>
          </a:xfrm>
          <a:prstGeom prst="rect">
            <a:avLst/>
          </a:prstGeom>
          <a:noFill/>
          <a:ln>
            <a:noFill/>
          </a:ln>
        </p:spPr>
        <p:txBody>
          <a:bodyPr spcFirstLastPara="1" wrap="square" lIns="91425" tIns="45700" rIns="91425" bIns="45700" anchor="t" anchorCtr="0">
            <a:spAutoFit/>
          </a:bodyPr>
          <a:lstStyle/>
          <a:p>
            <a:pPr>
              <a:buClr>
                <a:srgbClr val="000000"/>
              </a:buClr>
              <a:buSzPts val="800"/>
            </a:pPr>
            <a:r>
              <a:rPr lang="en-US" sz="800">
                <a:solidFill>
                  <a:schemeClr val="lt1"/>
                </a:solidFill>
              </a:rPr>
              <a:t>Over 1500 file types detected based on true file type to identify all file types and prevent obfuscation to avoid detection</a:t>
            </a:r>
            <a:endParaRPr sz="800">
              <a:solidFill>
                <a:schemeClr val="dk1"/>
              </a:solidFill>
            </a:endParaRPr>
          </a:p>
          <a:p>
            <a:pPr>
              <a:buClr>
                <a:srgbClr val="000000"/>
              </a:buClr>
              <a:buSzPts val="1400"/>
            </a:pPr>
            <a:endParaRPr/>
          </a:p>
        </p:txBody>
      </p:sp>
      <p:sp>
        <p:nvSpPr>
          <p:cNvPr id="2086" name="Google Shape;2086;g12b200885b1_1_130"/>
          <p:cNvSpPr txBox="1"/>
          <p:nvPr/>
        </p:nvSpPr>
        <p:spPr>
          <a:xfrm>
            <a:off x="5129542" y="1135035"/>
            <a:ext cx="3791100" cy="415458"/>
          </a:xfrm>
          <a:prstGeom prst="rect">
            <a:avLst/>
          </a:prstGeom>
          <a:noFill/>
          <a:ln>
            <a:noFill/>
          </a:ln>
        </p:spPr>
        <p:txBody>
          <a:bodyPr spcFirstLastPara="1" wrap="square" lIns="91425" tIns="45700" rIns="91425" bIns="45700" anchor="t" anchorCtr="0">
            <a:spAutoFit/>
          </a:bodyPr>
          <a:lstStyle/>
          <a:p>
            <a:pPr lvl="1">
              <a:buSzPts val="700"/>
            </a:pPr>
            <a:r>
              <a:rPr lang="en-US" sz="700">
                <a:solidFill>
                  <a:schemeClr val="dk2"/>
                </a:solidFill>
              </a:rPr>
              <a:t>AI/ML classification for patent and M&amp;A documents(15), tax forms, source code, plus images(12) including desktop screenshots, passports, IDs, etc. (27+ ML classifiers and growing). Includes Train Your Own classifier, the ability to train the AI engine yourself.</a:t>
            </a:r>
            <a:endParaRPr sz="700">
              <a:solidFill>
                <a:schemeClr val="dk2"/>
              </a:solidFill>
            </a:endParaRPr>
          </a:p>
        </p:txBody>
      </p:sp>
      <p:sp>
        <p:nvSpPr>
          <p:cNvPr id="2087" name="Google Shape;2087;g12b200885b1_1_130"/>
          <p:cNvSpPr txBox="1"/>
          <p:nvPr/>
        </p:nvSpPr>
        <p:spPr>
          <a:xfrm>
            <a:off x="5842781" y="2827108"/>
            <a:ext cx="3139800" cy="338514"/>
          </a:xfrm>
          <a:prstGeom prst="rect">
            <a:avLst/>
          </a:prstGeom>
          <a:noFill/>
          <a:ln>
            <a:noFill/>
          </a:ln>
        </p:spPr>
        <p:txBody>
          <a:bodyPr spcFirstLastPara="1" wrap="square" lIns="91425" tIns="45700" rIns="91425" bIns="45700" anchor="t" anchorCtr="0">
            <a:spAutoFit/>
          </a:bodyPr>
          <a:lstStyle/>
          <a:p>
            <a:pPr lvl="1">
              <a:buSzPts val="800"/>
            </a:pPr>
            <a:r>
              <a:rPr lang="en-US" sz="800">
                <a:solidFill>
                  <a:schemeClr val="dk2"/>
                </a:solidFill>
              </a:rPr>
              <a:t>Fully integrated to read and apply labelling based on metadata and content scans</a:t>
            </a:r>
            <a:endParaRPr sz="800">
              <a:solidFill>
                <a:schemeClr val="dk2"/>
              </a:solidFill>
            </a:endParaRPr>
          </a:p>
        </p:txBody>
      </p:sp>
      <p:sp>
        <p:nvSpPr>
          <p:cNvPr id="2088" name="Google Shape;2088;g12b200885b1_1_130"/>
          <p:cNvSpPr txBox="1"/>
          <p:nvPr/>
        </p:nvSpPr>
        <p:spPr>
          <a:xfrm>
            <a:off x="6259617" y="3897372"/>
            <a:ext cx="2887200" cy="338514"/>
          </a:xfrm>
          <a:prstGeom prst="rect">
            <a:avLst/>
          </a:prstGeom>
          <a:noFill/>
          <a:ln>
            <a:noFill/>
          </a:ln>
        </p:spPr>
        <p:txBody>
          <a:bodyPr spcFirstLastPara="1" wrap="square" lIns="91425" tIns="45700" rIns="91425" bIns="45700" anchor="t" anchorCtr="0">
            <a:spAutoFit/>
          </a:bodyPr>
          <a:lstStyle/>
          <a:p>
            <a:pPr>
              <a:buClr>
                <a:srgbClr val="000000"/>
              </a:buClr>
              <a:buSzPts val="800"/>
            </a:pPr>
            <a:r>
              <a:rPr lang="en-US" sz="800">
                <a:solidFill>
                  <a:schemeClr val="lt1"/>
                </a:solidFill>
              </a:rPr>
              <a:t>Regular Expressions support to provide a wide, deep and accurate</a:t>
            </a:r>
            <a:r>
              <a:rPr lang="en-US" sz="800">
                <a:solidFill>
                  <a:schemeClr val="dk1"/>
                </a:solidFill>
              </a:rPr>
              <a:t> </a:t>
            </a:r>
            <a:r>
              <a:rPr lang="en-US" sz="800">
                <a:solidFill>
                  <a:schemeClr val="lt1"/>
                </a:solidFill>
              </a:rPr>
              <a:t>detection of sensitive content</a:t>
            </a:r>
            <a:endParaRPr sz="800"/>
          </a:p>
        </p:txBody>
      </p:sp>
      <p:sp>
        <p:nvSpPr>
          <p:cNvPr id="2089" name="Google Shape;2089;g12b200885b1_1_130"/>
          <p:cNvSpPr txBox="1"/>
          <p:nvPr/>
        </p:nvSpPr>
        <p:spPr>
          <a:xfrm>
            <a:off x="4528079" y="411731"/>
            <a:ext cx="4481400" cy="630902"/>
          </a:xfrm>
          <a:prstGeom prst="rect">
            <a:avLst/>
          </a:prstGeom>
          <a:noFill/>
          <a:ln>
            <a:noFill/>
          </a:ln>
        </p:spPr>
        <p:txBody>
          <a:bodyPr spcFirstLastPara="1" wrap="square" lIns="91425" tIns="45700" rIns="91425" bIns="45700" anchor="t" anchorCtr="0">
            <a:spAutoFit/>
          </a:bodyPr>
          <a:lstStyle/>
          <a:p>
            <a:pPr>
              <a:buClr>
                <a:srgbClr val="000000"/>
              </a:buClr>
              <a:buSzPts val="700"/>
            </a:pPr>
            <a:r>
              <a:rPr lang="en-US" sz="700">
                <a:solidFill>
                  <a:schemeClr val="lt1"/>
                </a:solidFill>
              </a:rPr>
              <a:t>DLP Fingerprints enable you to protect unstructured confidential information by generating a unique DNA (classification) for sensitive files. Like Fingerprinting, Exact Data Match allows policy to follow structured data. You can feed the system a document or db and it will be able to detect it, even fragments and variations of it. DLP training no longer requires a specialist. OCR works by examining images, either on their own (png, jpeg, gif, bmp) or embedded inside a document (PDF, Office, Archives) thru API Protection</a:t>
            </a:r>
            <a:endParaRPr sz="1800">
              <a:solidFill>
                <a:schemeClr val="lt1"/>
              </a:solidFill>
            </a:endParaRPr>
          </a:p>
        </p:txBody>
      </p:sp>
    </p:spTree>
    <p:extLst>
      <p:ext uri="{BB962C8B-B14F-4D97-AF65-F5344CB8AC3E}">
        <p14:creationId xmlns:p14="http://schemas.microsoft.com/office/powerpoint/2010/main" val="24334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5" name="Google Shape;785;g1e51e329a99_0_222"/>
          <p:cNvSpPr txBox="1">
            <a:spLocks noGrp="1"/>
          </p:cNvSpPr>
          <p:nvPr>
            <p:ph type="title"/>
          </p:nvPr>
        </p:nvSpPr>
        <p:spPr>
          <a:xfrm>
            <a:off x="185472" y="91154"/>
            <a:ext cx="8232972" cy="369332"/>
          </a:xfrm>
          <a:noFill/>
          <a:ln>
            <a:noFill/>
          </a:ln>
        </p:spPr>
        <p:txBody>
          <a:bodyPr spcFirstLastPara="1" wrap="square" lIns="0" tIns="0" rIns="0" bIns="0" anchor="t" anchorCtr="0">
            <a:noAutofit/>
          </a:bodyPr>
          <a:lstStyle/>
          <a:p>
            <a:pPr lvl="0"/>
            <a:r>
              <a:rPr lang="en-US" b="1" dirty="0">
                <a:solidFill>
                  <a:schemeClr val="tx1"/>
                </a:solidFill>
              </a:rPr>
              <a:t>AI Based DLP– Train your own Classifier    </a:t>
            </a:r>
            <a:r>
              <a:rPr lang="en-US" sz="1100" b="1" dirty="0">
                <a:solidFill>
                  <a:schemeClr val="tx1"/>
                </a:solidFill>
                <a:latin typeface="Montserrat" pitchFamily="2" charset="77"/>
              </a:rPr>
              <a:t>(</a:t>
            </a:r>
            <a:r>
              <a:rPr lang="en-GB" sz="1100" b="1" i="0" dirty="0">
                <a:solidFill>
                  <a:srgbClr val="000000"/>
                </a:solidFill>
                <a:effectLst/>
                <a:highlight>
                  <a:srgbClr val="FFFFFF"/>
                </a:highlight>
                <a:latin typeface="Montserrat" pitchFamily="2" charset="77"/>
              </a:rPr>
              <a:t>Patent Number 11,983,955)</a:t>
            </a:r>
            <a:endParaRPr lang="en-US" b="1" dirty="0">
              <a:solidFill>
                <a:schemeClr val="tx1"/>
              </a:solidFill>
              <a:latin typeface="Montserrat" pitchFamily="2" charset="77"/>
            </a:endParaRPr>
          </a:p>
        </p:txBody>
      </p:sp>
      <p:sp>
        <p:nvSpPr>
          <p:cNvPr id="784" name="Google Shape;784;g1e51e329a99_0_222"/>
          <p:cNvSpPr txBox="1">
            <a:spLocks noGrp="1"/>
          </p:cNvSpPr>
          <p:nvPr>
            <p:ph type="sldNum" idx="10"/>
          </p:nvPr>
        </p:nvSpPr>
        <p:spPr>
          <a:xfrm>
            <a:off x="8768902" y="4622877"/>
            <a:ext cx="117020" cy="115416"/>
          </a:xfrm>
          <a:noFill/>
          <a:ln>
            <a:noFill/>
          </a:ln>
        </p:spPr>
        <p:txBody>
          <a:bodyPr spcFirstLastPara="1" wrap="square" lIns="0" tIns="0" rIns="0" bIns="0" anchor="b" anchorCtr="0">
            <a:noAutofit/>
          </a:bodyPr>
          <a:lstStyle/>
          <a:p>
            <a:pPr lvl="0"/>
            <a:fld id="{00000000-1234-1234-1234-123412341234}" type="slidenum">
              <a:rPr lang="en-US"/>
              <a:pPr lvl="0"/>
              <a:t>5</a:t>
            </a:fld>
            <a:endParaRPr lang="en-US" dirty="0"/>
          </a:p>
        </p:txBody>
      </p:sp>
      <p:pic>
        <p:nvPicPr>
          <p:cNvPr id="5" name="Picture 4" descr="A collage of a dog and a muffin&#10;&#10;Description automatically generated">
            <a:extLst>
              <a:ext uri="{FF2B5EF4-FFF2-40B4-BE49-F238E27FC236}">
                <a16:creationId xmlns:a16="http://schemas.microsoft.com/office/drawing/2014/main" id="{25A38070-5B64-F934-12F9-BEC4A9ED1740}"/>
              </a:ext>
            </a:extLst>
          </p:cNvPr>
          <p:cNvPicPr>
            <a:picLocks noChangeAspect="1"/>
          </p:cNvPicPr>
          <p:nvPr/>
        </p:nvPicPr>
        <p:blipFill>
          <a:blip r:embed="rId3"/>
          <a:stretch>
            <a:fillRect/>
          </a:stretch>
        </p:blipFill>
        <p:spPr>
          <a:xfrm>
            <a:off x="185472" y="639377"/>
            <a:ext cx="3728160" cy="4133090"/>
          </a:xfrm>
          <a:prstGeom prst="rect">
            <a:avLst/>
          </a:prstGeom>
        </p:spPr>
      </p:pic>
      <p:pic>
        <p:nvPicPr>
          <p:cNvPr id="7" name="Picture 6" descr="A screenshot of a graph&#10;&#10;Description automatically generated">
            <a:extLst>
              <a:ext uri="{FF2B5EF4-FFF2-40B4-BE49-F238E27FC236}">
                <a16:creationId xmlns:a16="http://schemas.microsoft.com/office/drawing/2014/main" id="{2830E1A9-39E1-E8E0-63BA-7196BD4C38AB}"/>
              </a:ext>
            </a:extLst>
          </p:cNvPr>
          <p:cNvPicPr>
            <a:picLocks noChangeAspect="1"/>
          </p:cNvPicPr>
          <p:nvPr/>
        </p:nvPicPr>
        <p:blipFill>
          <a:blip r:embed="rId4"/>
          <a:stretch>
            <a:fillRect/>
          </a:stretch>
        </p:blipFill>
        <p:spPr>
          <a:xfrm>
            <a:off x="4766615" y="624014"/>
            <a:ext cx="3917143" cy="4163816"/>
          </a:xfrm>
          <a:prstGeom prst="rect">
            <a:avLst/>
          </a:prstGeom>
        </p:spPr>
      </p:pic>
      <p:sp>
        <p:nvSpPr>
          <p:cNvPr id="8" name="Right Arrow 7">
            <a:extLst>
              <a:ext uri="{FF2B5EF4-FFF2-40B4-BE49-F238E27FC236}">
                <a16:creationId xmlns:a16="http://schemas.microsoft.com/office/drawing/2014/main" id="{E4268271-93F6-9F47-D89F-E5FCD1AF0EFE}"/>
              </a:ext>
            </a:extLst>
          </p:cNvPr>
          <p:cNvSpPr/>
          <p:nvPr/>
        </p:nvSpPr>
        <p:spPr>
          <a:xfrm>
            <a:off x="3933215" y="2294442"/>
            <a:ext cx="813816" cy="822960"/>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Tree>
    <p:extLst>
      <p:ext uri="{BB962C8B-B14F-4D97-AF65-F5344CB8AC3E}">
        <p14:creationId xmlns:p14="http://schemas.microsoft.com/office/powerpoint/2010/main" val="320946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0004E-8701-74C0-A0FB-F6A5B4F4C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2C41E-934A-DFFD-637A-95906C11E360}"/>
              </a:ext>
            </a:extLst>
          </p:cNvPr>
          <p:cNvSpPr>
            <a:spLocks noGrp="1"/>
          </p:cNvSpPr>
          <p:nvPr>
            <p:ph type="ctrTitle"/>
          </p:nvPr>
        </p:nvSpPr>
        <p:spPr/>
        <p:txBody>
          <a:bodyPr/>
          <a:lstStyle/>
          <a:p>
            <a:r>
              <a:rPr lang="en-PT" dirty="0"/>
              <a:t>Demo</a:t>
            </a:r>
          </a:p>
        </p:txBody>
      </p:sp>
      <p:sp>
        <p:nvSpPr>
          <p:cNvPr id="3" name="Subtitle 2">
            <a:extLst>
              <a:ext uri="{FF2B5EF4-FFF2-40B4-BE49-F238E27FC236}">
                <a16:creationId xmlns:a16="http://schemas.microsoft.com/office/drawing/2014/main" id="{A965370D-187F-591C-5A7C-F398664B3AB6}"/>
              </a:ext>
            </a:extLst>
          </p:cNvPr>
          <p:cNvSpPr>
            <a:spLocks noGrp="1"/>
          </p:cNvSpPr>
          <p:nvPr>
            <p:ph type="subTitle" idx="1"/>
          </p:nvPr>
        </p:nvSpPr>
        <p:spPr/>
        <p:txBody>
          <a:bodyPr/>
          <a:lstStyle/>
          <a:p>
            <a:endParaRPr lang="en-PT" dirty="0"/>
          </a:p>
        </p:txBody>
      </p:sp>
    </p:spTree>
    <p:extLst>
      <p:ext uri="{BB962C8B-B14F-4D97-AF65-F5344CB8AC3E}">
        <p14:creationId xmlns:p14="http://schemas.microsoft.com/office/powerpoint/2010/main" val="75974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452-58B5-671F-2BF1-9DF4F62D7200}"/>
              </a:ext>
            </a:extLst>
          </p:cNvPr>
          <p:cNvSpPr>
            <a:spLocks noGrp="1"/>
          </p:cNvSpPr>
          <p:nvPr>
            <p:ph type="ctrTitle"/>
          </p:nvPr>
        </p:nvSpPr>
        <p:spPr/>
        <p:txBody>
          <a:bodyPr/>
          <a:lstStyle/>
          <a:p>
            <a:r>
              <a:rPr lang="en-PT" dirty="0"/>
              <a:t>Obrigado</a:t>
            </a:r>
          </a:p>
        </p:txBody>
      </p:sp>
      <p:sp>
        <p:nvSpPr>
          <p:cNvPr id="3" name="Subtitle 2">
            <a:extLst>
              <a:ext uri="{FF2B5EF4-FFF2-40B4-BE49-F238E27FC236}">
                <a16:creationId xmlns:a16="http://schemas.microsoft.com/office/drawing/2014/main" id="{E4182842-6944-2E16-19F6-1EEEA0CA3C13}"/>
              </a:ext>
            </a:extLst>
          </p:cNvPr>
          <p:cNvSpPr>
            <a:spLocks noGrp="1"/>
          </p:cNvSpPr>
          <p:nvPr>
            <p:ph type="subTitle" idx="1"/>
          </p:nvPr>
        </p:nvSpPr>
        <p:spPr/>
        <p:txBody>
          <a:bodyPr/>
          <a:lstStyle/>
          <a:p>
            <a:r>
              <a:rPr lang="en-PT" dirty="0"/>
              <a:t>Pedro Gomes</a:t>
            </a:r>
          </a:p>
        </p:txBody>
      </p:sp>
    </p:spTree>
    <p:extLst>
      <p:ext uri="{BB962C8B-B14F-4D97-AF65-F5344CB8AC3E}">
        <p14:creationId xmlns:p14="http://schemas.microsoft.com/office/powerpoint/2010/main" val="3827272669"/>
      </p:ext>
    </p:extLst>
  </p:cSld>
  <p:clrMapOvr>
    <a:masterClrMapping/>
  </p:clrMapOvr>
</p:sld>
</file>

<file path=ppt/theme/theme1.xml><?xml version="1.0" encoding="utf-8"?>
<a:theme xmlns:a="http://schemas.openxmlformats.org/drawingml/2006/main" name="Office Theme">
  <a:themeElements>
    <a:clrScheme name="NETSKOPE COLORS">
      <a:dk1>
        <a:srgbClr val="36373D"/>
      </a:dk1>
      <a:lt1>
        <a:srgbClr val="FFFFFF"/>
      </a:lt1>
      <a:dk2>
        <a:srgbClr val="303E4C"/>
      </a:dk2>
      <a:lt2>
        <a:srgbClr val="E5E7E7"/>
      </a:lt2>
      <a:accent1>
        <a:srgbClr val="149DC5"/>
      </a:accent1>
      <a:accent2>
        <a:srgbClr val="FF7900"/>
      </a:accent2>
      <a:accent3>
        <a:srgbClr val="465261"/>
      </a:accent3>
      <a:accent4>
        <a:srgbClr val="C7C7C7"/>
      </a:accent4>
      <a:accent5>
        <a:srgbClr val="8DD4E9"/>
      </a:accent5>
      <a:accent6>
        <a:srgbClr val="EAA363"/>
      </a:accent6>
      <a:hlink>
        <a:srgbClr val="FF7900"/>
      </a:hlink>
      <a:folHlink>
        <a:srgbClr val="FF7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BD21D2962AEF43AC7741EA5377C954" ma:contentTypeVersion="12" ma:contentTypeDescription="Create a new document." ma:contentTypeScope="" ma:versionID="c772f12c9cb67802662505aeae017b56">
  <xsd:schema xmlns:xsd="http://www.w3.org/2001/XMLSchema" xmlns:xs="http://www.w3.org/2001/XMLSchema" xmlns:p="http://schemas.microsoft.com/office/2006/metadata/properties" xmlns:ns2="00675b82-9b16-4de8-8f87-ce73698d8a14" xmlns:ns3="33f69b4b-fbc4-4837-857e-702fd0356b8c" targetNamespace="http://schemas.microsoft.com/office/2006/metadata/properties" ma:root="true" ma:fieldsID="c6500b269f700878cccec608764f45d6" ns2:_="" ns3:_="">
    <xsd:import namespace="00675b82-9b16-4de8-8f87-ce73698d8a14"/>
    <xsd:import namespace="33f69b4b-fbc4-4837-857e-702fd0356b8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75b82-9b16-4de8-8f87-ce73698d8a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234d66d-56cd-4b66-bce9-ea2c11f75f1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f69b4b-fbc4-4837-857e-702fd0356b8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bea8199-e0ea-4e52-866f-2c8c4d5c6d67}" ma:internalName="TaxCatchAll" ma:showField="CatchAllData" ma:web="33f69b4b-fbc4-4837-857e-702fd0356b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675b82-9b16-4de8-8f87-ce73698d8a14">
      <Terms xmlns="http://schemas.microsoft.com/office/infopath/2007/PartnerControls"/>
    </lcf76f155ced4ddcb4097134ff3c332f>
    <TaxCatchAll xmlns="33f69b4b-fbc4-4837-857e-702fd0356b8c" xsi:nil="true"/>
  </documentManagement>
</p:properties>
</file>

<file path=customXml/itemProps1.xml><?xml version="1.0" encoding="utf-8"?>
<ds:datastoreItem xmlns:ds="http://schemas.openxmlformats.org/officeDocument/2006/customXml" ds:itemID="{FED42B12-4BF8-4A57-8BA1-D11507E59402}"/>
</file>

<file path=customXml/itemProps2.xml><?xml version="1.0" encoding="utf-8"?>
<ds:datastoreItem xmlns:ds="http://schemas.openxmlformats.org/officeDocument/2006/customXml" ds:itemID="{291F7D23-DEB0-4825-8D7B-A49CE49CD3AF}"/>
</file>

<file path=customXml/itemProps3.xml><?xml version="1.0" encoding="utf-8"?>
<ds:datastoreItem xmlns:ds="http://schemas.openxmlformats.org/officeDocument/2006/customXml" ds:itemID="{4E8EA56E-3CC2-46A0-8754-72C52D6F49FB}"/>
</file>

<file path=docProps/app.xml><?xml version="1.0" encoding="utf-8"?>
<Properties xmlns="http://schemas.openxmlformats.org/officeDocument/2006/extended-properties" xmlns:vt="http://schemas.openxmlformats.org/officeDocument/2006/docPropsVTypes">
  <TotalTime>42587</TotalTime>
  <Words>705</Words>
  <Application>Microsoft Macintosh PowerPoint</Application>
  <PresentationFormat>On-screen Show (16:9)</PresentationFormat>
  <Paragraphs>122</Paragraphs>
  <Slides>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Montserrat SemiBold</vt:lpstr>
      <vt:lpstr>Montserrat</vt:lpstr>
      <vt:lpstr>Merriweather Sans</vt:lpstr>
      <vt:lpstr>Calibri</vt:lpstr>
      <vt:lpstr>Century</vt:lpstr>
      <vt:lpstr>Wingdings</vt:lpstr>
      <vt:lpstr>Arial</vt:lpstr>
      <vt:lpstr>Apple Symbols</vt:lpstr>
      <vt:lpstr>Office Theme</vt:lpstr>
      <vt:lpstr>Jornadas FCCN – 2025 Pedro Gomes</vt:lpstr>
      <vt:lpstr>Netskope Zero Trust Engine  Make continuous, adaptive trust-based policy decisions in real-time</vt:lpstr>
      <vt:lpstr>PowerPoint Presentation</vt:lpstr>
      <vt:lpstr>Best-in-class DLP </vt:lpstr>
      <vt:lpstr>AI Based DLP– Train your own Classifier    (Patent Number 11,983,955)</vt:lpstr>
      <vt:lpstr>Demo</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Q2 2022 Quarterly Business Review and Planning</dc:title>
  <dc:creator>Mother Ship</dc:creator>
  <cp:lastModifiedBy>Pedro Gomes</cp:lastModifiedBy>
  <cp:revision>158</cp:revision>
  <dcterms:created xsi:type="dcterms:W3CDTF">2014-05-30T22:18:24Z</dcterms:created>
  <dcterms:modified xsi:type="dcterms:W3CDTF">2025-05-07T05:18:06Z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0x0101003FBD21D2962AEF43AC7741EA5377C954</vt:lpwstr>
  </property>
</Properties>
</file>