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0" r:id="rId6"/>
    <p:sldId id="261" r:id="rId7"/>
    <p:sldId id="263" r:id="rId8"/>
    <p:sldId id="262" r:id="rId9"/>
    <p:sldId id="265" r:id="rId10"/>
    <p:sldId id="264" r:id="rId11"/>
    <p:sldId id="267" r:id="rId12"/>
    <p:sldId id="268" r:id="rId13"/>
    <p:sldId id="258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F53"/>
    <a:srgbClr val="7030A0"/>
    <a:srgbClr val="0066FF"/>
    <a:srgbClr val="F2F2F2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30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AD247-A8F4-40C8-9A18-4A6DE9D6693C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0E07-CF61-47BE-9724-B8E61C6E83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557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40E07-CF61-47BE-9724-B8E61C6E83DE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08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8" y="1834288"/>
            <a:ext cx="5823858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4313963"/>
            <a:ext cx="5823858" cy="10156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163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AD53-E932-401E-A122-3D3F4FFA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80C6-D516-B37B-8AAA-E39E733F6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17D14-B321-2399-5274-7A5E071C9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A5CF1-905F-7284-6217-88064EDE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5CB5D-E4F7-49E0-C509-680AF8E6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EFA7-0A6D-DEEB-3893-0312292D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640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7A29-9EEA-1316-5D53-55A3A212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395AA-77B7-D7F7-2B74-9F701AD3C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214D1-9416-4017-08B0-9FEBBFBBD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E0D7F-8FAD-8EA8-9DCD-070CCB02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D46C-8F31-019D-D20D-CE9F37219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F0E82-C626-E7E8-142F-68F6F377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116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BD97F5-11E5-F533-F40F-613BED1DC53F}"/>
              </a:ext>
            </a:extLst>
          </p:cNvPr>
          <p:cNvSpPr txBox="1">
            <a:spLocks/>
          </p:cNvSpPr>
          <p:nvPr userDrawn="1"/>
        </p:nvSpPr>
        <p:spPr>
          <a:xfrm>
            <a:off x="968828" y="2324100"/>
            <a:ext cx="8149046" cy="1806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7200" err="1"/>
              <a:t>Obrigado</a:t>
            </a:r>
            <a:r>
              <a:rPr lang="en-US" sz="7200"/>
              <a:t>!</a:t>
            </a:r>
            <a:endParaRPr lang="pt-PT" sz="72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1C2D8A-2A22-09A3-7465-FFC90DEFCDEF}"/>
              </a:ext>
            </a:extLst>
          </p:cNvPr>
          <p:cNvSpPr txBox="1">
            <a:spLocks/>
          </p:cNvSpPr>
          <p:nvPr userDrawn="1"/>
        </p:nvSpPr>
        <p:spPr>
          <a:xfrm>
            <a:off x="3815843" y="4603011"/>
            <a:ext cx="1976609" cy="4173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/>
              <a:t>fccn.pt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F68DBD-350F-E02C-0286-94187BCAC75B}"/>
              </a:ext>
            </a:extLst>
          </p:cNvPr>
          <p:cNvCxnSpPr>
            <a:cxnSpLocks/>
          </p:cNvCxnSpPr>
          <p:nvPr userDrawn="1"/>
        </p:nvCxnSpPr>
        <p:spPr>
          <a:xfrm>
            <a:off x="3492795" y="453390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9035A2E1-87B3-C3AB-3BD9-6CB89E437846}"/>
              </a:ext>
            </a:extLst>
          </p:cNvPr>
          <p:cNvSpPr txBox="1">
            <a:spLocks/>
          </p:cNvSpPr>
          <p:nvPr userDrawn="1"/>
        </p:nvSpPr>
        <p:spPr>
          <a:xfrm>
            <a:off x="1157960" y="4603011"/>
            <a:ext cx="2157363" cy="4173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/>
              <a:t>jornadas.fccn.pt</a:t>
            </a:r>
          </a:p>
        </p:txBody>
      </p:sp>
    </p:spTree>
    <p:extLst>
      <p:ext uri="{BB962C8B-B14F-4D97-AF65-F5344CB8AC3E}">
        <p14:creationId xmlns:p14="http://schemas.microsoft.com/office/powerpoint/2010/main" val="392633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Zapping FCC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3966" y="1619794"/>
            <a:ext cx="5963194" cy="1371600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3966" y="3089367"/>
            <a:ext cx="5963194" cy="205086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691F23-C6D0-5A2E-5E65-59C0011F2E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363" y="1077913"/>
            <a:ext cx="4551362" cy="455295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491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8" y="1834288"/>
            <a:ext cx="8149046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4313963"/>
            <a:ext cx="8149046" cy="10156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925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8" y="1834288"/>
            <a:ext cx="8149046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4313963"/>
            <a:ext cx="8149046" cy="10156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91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725A1-EE27-7D16-8B49-096DC270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D6BDA-7102-2753-293D-39EF2464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E76B-A805-DBFF-1ABB-13419085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FA09-759F-01FD-8776-0D532DB5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3DC7E-6D50-88BA-FB8C-CA47954E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646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94EE-B9C7-E786-E9B8-7D901B05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FE7B4-0E5A-3449-C715-58450547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2F3D-9E64-0A66-6704-09B7B000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B5E27-7F03-3829-1205-6D165C2F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3F9D-17B9-5B7B-9663-A4536A8D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492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84A7-A426-B333-8E44-0C5D1BF2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6FF60-558F-C205-1AE9-FE21D34E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0549C-3E88-95CE-4AF9-2E6585560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6D5FA-D0A1-C282-01C4-5D7FF4B4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9B5A2-0CCE-CEB1-34BF-71272CD5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C25AD-F8B6-49D8-EC3B-2047D015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952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BA26-D8F6-8AB5-3888-77873B72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EB07-45CE-BE56-20E4-423EDDDA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46D42-209C-B0A1-A0F0-3195657C5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6A52F-1595-8466-1E5B-CC02EB9A7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503E2-10F2-88BB-8707-9DCACBCE7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6D2F6F-921F-317A-D71E-944B83C4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11475-71A1-81E3-7568-9D0D99D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E64C9-8154-274A-8248-4071CA66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47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1B95-C553-7597-056E-87E01620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E3450-4A8B-4AA3-7912-D860069C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00CDD-6017-BF20-684C-5A6F2957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ABCB6-FE12-A61D-3D70-34592D62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456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44D3E-FEE0-42F3-5DC9-128EF25A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06/05/2025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2276D-93EC-959E-7A2B-B2F64771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3841D-8F41-1BB5-82EF-057A601D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435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7042-474B-453C-B368-2B69AE45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365125"/>
            <a:ext cx="94030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A8610-14AE-C944-5384-D4C0545F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9AA6F-F6A9-2CF1-F50F-5CF44F898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42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3B643C-602F-4070-8BF1-886AABBA0888}" type="datetimeFigureOut">
              <a:rPr lang="pt-PT" smtClean="0"/>
              <a:pPr/>
              <a:t>06/05/2025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C016B-85F0-09E2-CE59-730DD23AC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468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8B589-2449-DEFF-B528-437E423D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66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A08F8-F583-444E-9EF0-5B6EB0849821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9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21" Type="http://schemas.openxmlformats.org/officeDocument/2006/relationships/image" Target="../media/image28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1EA90F-D548-F00C-1A21-2B599CF8D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3714046"/>
            <a:ext cx="5823858" cy="1015683"/>
          </a:xfrm>
        </p:spPr>
        <p:txBody>
          <a:bodyPr/>
          <a:lstStyle/>
          <a:p>
            <a:r>
              <a:rPr lang="pt-PT" dirty="0"/>
              <a:t>Como apoiar uma gestão eficaz das Instituições de Ensino Superior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44D7740-C634-D41A-7AE4-761105A6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78" y="2268995"/>
            <a:ext cx="6020640" cy="14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5D311B6C-FFD3-30F8-C45F-A2DC2F6B3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1597" y="63063"/>
            <a:ext cx="3946631" cy="100899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5D42E2-4903-59B6-3B10-6566C3EEB6D6}"/>
              </a:ext>
            </a:extLst>
          </p:cNvPr>
          <p:cNvSpPr txBox="1"/>
          <p:nvPr/>
        </p:nvSpPr>
        <p:spPr>
          <a:xfrm>
            <a:off x="1096162" y="4551680"/>
            <a:ext cx="6106159" cy="461665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Joaquim Godinho  |  metared@uevora.pt</a:t>
            </a:r>
          </a:p>
        </p:txBody>
      </p:sp>
    </p:spTree>
    <p:extLst>
      <p:ext uri="{BB962C8B-B14F-4D97-AF65-F5344CB8AC3E}">
        <p14:creationId xmlns:p14="http://schemas.microsoft.com/office/powerpoint/2010/main" val="17383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216A9E4-BD4A-0FE3-8C46-C719FF984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83" t="22727" r="11583" b="18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A312612-4E10-22FC-62AC-7D9E7D787C23}"/>
              </a:ext>
            </a:extLst>
          </p:cNvPr>
          <p:cNvSpPr/>
          <p:nvPr/>
        </p:nvSpPr>
        <p:spPr>
          <a:xfrm>
            <a:off x="547943" y="4409053"/>
            <a:ext cx="10252137" cy="2108269"/>
          </a:xfrm>
          <a:prstGeom prst="rect">
            <a:avLst/>
          </a:prstGeom>
          <a:solidFill>
            <a:srgbClr val="F8F8F8">
              <a:alpha val="69804"/>
            </a:srgb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«(…) um contexto de mudança acelerada e constante, que coloca à nossa sociedade do conhe</a:t>
            </a:r>
            <a:r>
              <a:rPr lang="pt-PT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cimento desafios transcendentais como o de um crescimento equitativo e sustentável, exige uma Universidade que seja capaz não só de se adaptar, mas também de liderar a mudança. </a:t>
            </a:r>
          </a:p>
          <a:p>
            <a:pPr algn="just">
              <a:spcBef>
                <a:spcPts val="600"/>
              </a:spcBef>
            </a:pPr>
            <a:r>
              <a:rPr lang="pt-PT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 exige definir a sua própria estratégia institucional para cumprir um papel relevante na construção de um futuro melhor, tanto para as comunidades onde se localiza inserido como para a sociedade como um todo,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sendo decisivas as alianças entre as universidades e a colaboração com outros agentes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(…)»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5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49A96-5841-C26D-C5E6-F89D2B66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</a:t>
            </a:r>
            <a:r>
              <a:rPr lang="pt-PT" dirty="0" err="1"/>
              <a:t>Metared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4CFFE85-567E-AB2F-B758-851146F5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45" y="1611665"/>
            <a:ext cx="4563360" cy="354961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1600" dirty="0"/>
              <a:t>A </a:t>
            </a:r>
            <a:r>
              <a:rPr lang="pt-PT" sz="1600" dirty="0" err="1"/>
              <a:t>MetaRed</a:t>
            </a:r>
            <a:r>
              <a:rPr lang="pt-PT" sz="1600" dirty="0"/>
              <a:t>  surgiu em 2018 do IV Encontro Internacional de Reitores da </a:t>
            </a:r>
            <a:r>
              <a:rPr lang="pt-PT" sz="1600" dirty="0" err="1"/>
              <a:t>Universia</a:t>
            </a:r>
            <a:r>
              <a:rPr lang="pt-PT" sz="1600" dirty="0"/>
              <a:t>, onde mais de 700 reitores de 26 países refletiram sobre os principais desafios que as IES enfrentam. </a:t>
            </a:r>
          </a:p>
          <a:p>
            <a:pPr marL="0" indent="0" algn="just">
              <a:buNone/>
            </a:pPr>
            <a:r>
              <a:rPr lang="pt-PT" sz="1600" dirty="0"/>
              <a:t>É um projeto colaborativo que se constitui como uma “rede de redes” de instituições de ensino superior (IES) ibero-americanas, públicas e privadas, com o objetivo de partilhar as melhores práticas, casos de sucesso, potenciar esforços e sinergias e realizar desenvolvimentos tecnológicos colaborativos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478D74E5-A060-43BB-8C4B-F0009B9A47C4}"/>
              </a:ext>
            </a:extLst>
          </p:cNvPr>
          <p:cNvSpPr/>
          <p:nvPr/>
        </p:nvSpPr>
        <p:spPr>
          <a:xfrm flipH="1" flipV="1">
            <a:off x="5313895" y="1706710"/>
            <a:ext cx="20105" cy="4977652"/>
          </a:xfrm>
          <a:prstGeom prst="line">
            <a:avLst/>
          </a:prstGeom>
          <a:ln w="133350" cap="flat">
            <a:solidFill>
              <a:srgbClr val="E124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64F16574-B005-829F-C8D3-E1497B9402FB}"/>
              </a:ext>
            </a:extLst>
          </p:cNvPr>
          <p:cNvSpPr txBox="1">
            <a:spLocks/>
          </p:cNvSpPr>
          <p:nvPr/>
        </p:nvSpPr>
        <p:spPr>
          <a:xfrm>
            <a:off x="551180" y="4497105"/>
            <a:ext cx="4563360" cy="2238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 sz="1600" dirty="0"/>
              <a:t>As 3 principais áreas de colaboração em que trabalhamos são: </a:t>
            </a:r>
          </a:p>
          <a:p>
            <a:r>
              <a:rPr lang="pt-PT" sz="1600" dirty="0"/>
              <a:t>A </a:t>
            </a:r>
            <a:r>
              <a:rPr lang="pt-PT" sz="1600" b="1" dirty="0"/>
              <a:t>transformação digital </a:t>
            </a:r>
            <a:r>
              <a:rPr lang="pt-PT" sz="1600" dirty="0"/>
              <a:t>(</a:t>
            </a:r>
            <a:r>
              <a:rPr lang="pt-PT" sz="1600" dirty="0" err="1"/>
              <a:t>MetaRed</a:t>
            </a:r>
            <a:r>
              <a:rPr lang="pt-PT" sz="1600" dirty="0"/>
              <a:t> TIC)</a:t>
            </a:r>
          </a:p>
          <a:p>
            <a:r>
              <a:rPr lang="pt-PT" sz="1600" dirty="0"/>
              <a:t>O </a:t>
            </a:r>
            <a:r>
              <a:rPr lang="pt-PT" sz="1600" b="1" dirty="0"/>
              <a:t>empreendedorismo universitário </a:t>
            </a:r>
            <a:r>
              <a:rPr lang="pt-PT" sz="1600" dirty="0"/>
              <a:t>(</a:t>
            </a:r>
            <a:r>
              <a:rPr lang="pt-PT" sz="1600" dirty="0" err="1"/>
              <a:t>MetaRed</a:t>
            </a:r>
            <a:r>
              <a:rPr lang="pt-PT" sz="1600" dirty="0"/>
              <a:t> X) </a:t>
            </a:r>
          </a:p>
          <a:p>
            <a:r>
              <a:rPr lang="pt-PT" sz="1600" dirty="0"/>
              <a:t>A </a:t>
            </a:r>
            <a:r>
              <a:rPr lang="pt-PT" sz="1600" b="1" dirty="0"/>
              <a:t>sustentabilidade e responsabilidade social </a:t>
            </a:r>
            <a:r>
              <a:rPr lang="pt-PT" sz="1600" dirty="0"/>
              <a:t>(</a:t>
            </a:r>
            <a:r>
              <a:rPr lang="pt-PT" sz="1600" dirty="0" err="1"/>
              <a:t>MetaRed</a:t>
            </a:r>
            <a:r>
              <a:rPr lang="pt-PT" sz="1600" dirty="0"/>
              <a:t> S)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PT" sz="16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pt-PT" sz="1600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E1BD850-CE3B-63AA-08A2-F9AC4C564D3F}"/>
              </a:ext>
            </a:extLst>
          </p:cNvPr>
          <p:cNvGrpSpPr/>
          <p:nvPr/>
        </p:nvGrpSpPr>
        <p:grpSpPr>
          <a:xfrm>
            <a:off x="5449024" y="1519285"/>
            <a:ext cx="6590791" cy="5093958"/>
            <a:chOff x="5449024" y="1519285"/>
            <a:chExt cx="6590791" cy="509395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FFFAB19-D1DF-0D5E-C9C9-3723DF52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9024" y="1545236"/>
              <a:ext cx="6590791" cy="5068007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D57176D-BD13-BF97-380C-114E5BBCFCF1}"/>
                </a:ext>
              </a:extLst>
            </p:cNvPr>
            <p:cNvSpPr txBox="1"/>
            <p:nvPr/>
          </p:nvSpPr>
          <p:spPr>
            <a:xfrm>
              <a:off x="8942044" y="1519285"/>
              <a:ext cx="2395207" cy="523220"/>
            </a:xfrm>
            <a:prstGeom prst="rect">
              <a:avLst/>
            </a:prstGeom>
            <a:solidFill>
              <a:srgbClr val="0066FF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Universidade de Évora</a:t>
              </a:r>
            </a:p>
            <a:p>
              <a:r>
                <a:rPr lang="pt-PT" sz="1200" dirty="0">
                  <a:latin typeface="Arial" panose="020B0604020202020204" pitchFamily="34" charset="0"/>
                  <a:cs typeface="Arial" panose="020B0604020202020204" pitchFamily="34" charset="0"/>
                </a:rPr>
                <a:t>Joaquim Godinho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283EE3D-0C29-F928-FE53-031B206DDFB9}"/>
                </a:ext>
              </a:extLst>
            </p:cNvPr>
            <p:cNvSpPr txBox="1"/>
            <p:nvPr/>
          </p:nvSpPr>
          <p:spPr>
            <a:xfrm>
              <a:off x="8942044" y="3348085"/>
              <a:ext cx="2658100" cy="52322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Universidade de Coimbra</a:t>
              </a:r>
            </a:p>
            <a:p>
              <a:r>
                <a:rPr lang="pt-PT" sz="1200" dirty="0">
                  <a:latin typeface="Arial" panose="020B0604020202020204" pitchFamily="34" charset="0"/>
                  <a:cs typeface="Arial" panose="020B0604020202020204" pitchFamily="34" charset="0"/>
                </a:rPr>
                <a:t>Gabriela Fernandes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DFC7811-79AC-418C-E8E2-BD68055EE02F}"/>
                </a:ext>
              </a:extLst>
            </p:cNvPr>
            <p:cNvSpPr txBox="1"/>
            <p:nvPr/>
          </p:nvSpPr>
          <p:spPr>
            <a:xfrm>
              <a:off x="8942044" y="5024485"/>
              <a:ext cx="3044423" cy="523220"/>
            </a:xfrm>
            <a:prstGeom prst="rect">
              <a:avLst/>
            </a:prstGeom>
            <a:solidFill>
              <a:srgbClr val="F09F53">
                <a:alpha val="3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Universidade Nova de Lisboa</a:t>
              </a:r>
            </a:p>
            <a:p>
              <a:r>
                <a:rPr lang="pt-PT" sz="1200" dirty="0">
                  <a:latin typeface="Arial" panose="020B0604020202020204" pitchFamily="34" charset="0"/>
                  <a:cs typeface="Arial" panose="020B0604020202020204" pitchFamily="34" charset="0"/>
                </a:rPr>
                <a:t>Júlia Seixas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06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AAB6-B352-C374-1419-B5532C7CC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1F088-EBB3-1C6D-4E5D-43E3A4F6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6060842" cy="1325563"/>
          </a:xfrm>
        </p:spPr>
        <p:txBody>
          <a:bodyPr/>
          <a:lstStyle/>
          <a:p>
            <a:r>
              <a:rPr lang="pt-PT" dirty="0"/>
              <a:t>Grupos de trabalho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32357B55-04EF-FA9F-CC72-E557374862A5}"/>
              </a:ext>
            </a:extLst>
          </p:cNvPr>
          <p:cNvSpPr txBox="1"/>
          <p:nvPr/>
        </p:nvSpPr>
        <p:spPr>
          <a:xfrm>
            <a:off x="12202169" y="7968403"/>
            <a:ext cx="5424031" cy="7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comunicar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informada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novedades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nacionales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internacionales</a:t>
            </a:r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FC81169E-F9D2-533B-D83C-31A901F8191C}"/>
              </a:ext>
            </a:extLst>
          </p:cNvPr>
          <p:cNvGrpSpPr/>
          <p:nvPr/>
        </p:nvGrpSpPr>
        <p:grpSpPr>
          <a:xfrm>
            <a:off x="1107164" y="1667167"/>
            <a:ext cx="10684358" cy="1341858"/>
            <a:chOff x="1107164" y="1667167"/>
            <a:chExt cx="10684358" cy="1341858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2AC4CDAA-7569-6E8F-DD55-FEC7FB0B1852}"/>
                </a:ext>
              </a:extLst>
            </p:cNvPr>
            <p:cNvGrpSpPr/>
            <p:nvPr/>
          </p:nvGrpSpPr>
          <p:grpSpPr>
            <a:xfrm>
              <a:off x="1107164" y="1852542"/>
              <a:ext cx="4256655" cy="1151905"/>
              <a:chOff x="438926" y="1742372"/>
              <a:chExt cx="4256655" cy="1151905"/>
            </a:xfrm>
          </p:grpSpPr>
          <p:pic>
            <p:nvPicPr>
              <p:cNvPr id="66" name="Gráfico 65">
                <a:extLst>
                  <a:ext uri="{FF2B5EF4-FFF2-40B4-BE49-F238E27FC236}">
                    <a16:creationId xmlns:a16="http://schemas.microsoft.com/office/drawing/2014/main" id="{530CC362-B810-21FA-9B12-9CE03558F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8926" y="1742372"/>
                <a:ext cx="4256655" cy="1151905"/>
              </a:xfrm>
              <a:prstGeom prst="rect">
                <a:avLst/>
              </a:prstGeom>
            </p:spPr>
          </p:pic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596EF70F-6F27-A13C-ED74-F310641E16D9}"/>
                  </a:ext>
                </a:extLst>
              </p:cNvPr>
              <p:cNvSpPr/>
              <p:nvPr/>
            </p:nvSpPr>
            <p:spPr>
              <a:xfrm>
                <a:off x="3984139" y="1869123"/>
                <a:ext cx="342015" cy="39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C7FEA4-1AEE-13CD-EBAD-893DAD948B36}"/>
                </a:ext>
              </a:extLst>
            </p:cNvPr>
            <p:cNvGrpSpPr/>
            <p:nvPr/>
          </p:nvGrpSpPr>
          <p:grpSpPr>
            <a:xfrm>
              <a:off x="4964119" y="1667167"/>
              <a:ext cx="6827403" cy="961206"/>
              <a:chOff x="-1322856" y="-73217"/>
              <a:chExt cx="14200415" cy="2142834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E3AE83D7-B245-EE19-0BF4-903E0C145273}"/>
                  </a:ext>
                </a:extLst>
              </p:cNvPr>
              <p:cNvSpPr/>
              <p:nvPr/>
            </p:nvSpPr>
            <p:spPr>
              <a:xfrm>
                <a:off x="-1322856" y="-73217"/>
                <a:ext cx="1965592" cy="2106758"/>
              </a:xfrm>
              <a:custGeom>
                <a:avLst/>
                <a:gdLst/>
                <a:ahLst/>
                <a:cxnLst/>
                <a:rect l="l" t="t" r="r" b="b"/>
                <a:pathLst>
                  <a:path w="2106759" h="2106759">
                    <a:moveTo>
                      <a:pt x="0" y="0"/>
                    </a:moveTo>
                    <a:lnTo>
                      <a:pt x="2106759" y="0"/>
                    </a:lnTo>
                    <a:lnTo>
                      <a:pt x="2106759" y="2106759"/>
                    </a:lnTo>
                    <a:lnTo>
                      <a:pt x="0" y="21067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A56B7E4-080E-2BE3-221D-29BF752EEEC9}"/>
                  </a:ext>
                </a:extLst>
              </p:cNvPr>
              <p:cNvSpPr/>
              <p:nvPr/>
            </p:nvSpPr>
            <p:spPr>
              <a:xfrm>
                <a:off x="1604055" y="-37141"/>
                <a:ext cx="1965592" cy="2106758"/>
              </a:xfrm>
              <a:custGeom>
                <a:avLst/>
                <a:gdLst/>
                <a:ahLst/>
                <a:cxnLst/>
                <a:rect l="l" t="t" r="r" b="b"/>
                <a:pathLst>
                  <a:path w="2106759" h="2106759">
                    <a:moveTo>
                      <a:pt x="0" y="0"/>
                    </a:moveTo>
                    <a:lnTo>
                      <a:pt x="2106760" y="0"/>
                    </a:lnTo>
                    <a:lnTo>
                      <a:pt x="2106760" y="2106759"/>
                    </a:lnTo>
                    <a:lnTo>
                      <a:pt x="0" y="21067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164DDBD-CA93-0E78-8154-B1E69EC7D5BF}"/>
                  </a:ext>
                </a:extLst>
              </p:cNvPr>
              <p:cNvSpPr/>
              <p:nvPr/>
            </p:nvSpPr>
            <p:spPr>
              <a:xfrm>
                <a:off x="4365617" y="-73217"/>
                <a:ext cx="1965592" cy="2088600"/>
              </a:xfrm>
              <a:custGeom>
                <a:avLst/>
                <a:gdLst/>
                <a:ahLst/>
                <a:cxnLst/>
                <a:rect l="l" t="t" r="r" b="b"/>
                <a:pathLst>
                  <a:path w="2088601" h="2088601">
                    <a:moveTo>
                      <a:pt x="0" y="0"/>
                    </a:moveTo>
                    <a:lnTo>
                      <a:pt x="2088601" y="0"/>
                    </a:lnTo>
                    <a:lnTo>
                      <a:pt x="2088601" y="2088602"/>
                    </a:lnTo>
                    <a:lnTo>
                      <a:pt x="0" y="20886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9FFB1652-B38C-29EB-E7DE-74DABBA99A20}"/>
                  </a:ext>
                </a:extLst>
              </p:cNvPr>
              <p:cNvSpPr/>
              <p:nvPr/>
            </p:nvSpPr>
            <p:spPr>
              <a:xfrm>
                <a:off x="9963565" y="-24054"/>
                <a:ext cx="1965592" cy="2088116"/>
              </a:xfrm>
              <a:custGeom>
                <a:avLst/>
                <a:gdLst/>
                <a:ahLst/>
                <a:cxnLst/>
                <a:rect l="l" t="t" r="r" b="b"/>
                <a:pathLst>
                  <a:path w="2088116" h="2088116">
                    <a:moveTo>
                      <a:pt x="0" y="0"/>
                    </a:moveTo>
                    <a:lnTo>
                      <a:pt x="2088116" y="0"/>
                    </a:lnTo>
                    <a:lnTo>
                      <a:pt x="2088116" y="2088116"/>
                    </a:lnTo>
                    <a:lnTo>
                      <a:pt x="0" y="20881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PT" dirty="0"/>
              </a:p>
            </p:txBody>
          </p:sp>
          <p:grpSp>
            <p:nvGrpSpPr>
              <p:cNvPr id="16" name="Group 9">
                <a:extLst>
                  <a:ext uri="{FF2B5EF4-FFF2-40B4-BE49-F238E27FC236}">
                    <a16:creationId xmlns:a16="http://schemas.microsoft.com/office/drawing/2014/main" id="{9EC5428F-3B9E-9DF3-386A-8E3313BE435B}"/>
                  </a:ext>
                </a:extLst>
              </p:cNvPr>
              <p:cNvGrpSpPr/>
              <p:nvPr/>
            </p:nvGrpSpPr>
            <p:grpSpPr>
              <a:xfrm>
                <a:off x="7127177" y="-51459"/>
                <a:ext cx="5750382" cy="2100974"/>
                <a:chOff x="-1488040" y="-19908"/>
                <a:chExt cx="2224640" cy="812800"/>
              </a:xfrm>
            </p:grpSpPr>
            <p:sp>
              <p:nvSpPr>
                <p:cNvPr id="24" name="Freeform 10">
                  <a:extLst>
                    <a:ext uri="{FF2B5EF4-FFF2-40B4-BE49-F238E27FC236}">
                      <a16:creationId xmlns:a16="http://schemas.microsoft.com/office/drawing/2014/main" id="{08ED3431-797F-B1A1-406E-B8849E027680}"/>
                    </a:ext>
                  </a:extLst>
                </p:cNvPr>
                <p:cNvSpPr/>
                <p:nvPr/>
              </p:nvSpPr>
              <p:spPr>
                <a:xfrm>
                  <a:off x="-1488040" y="-19908"/>
                  <a:ext cx="791666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A1D25"/>
                </a:solidFill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81E96AE3-D5A5-2854-51E7-53FD1EE6392B}"/>
                    </a:ext>
                  </a:extLst>
                </p:cNvPr>
                <p:cNvSpPr txBox="1"/>
                <p:nvPr/>
              </p:nvSpPr>
              <p:spPr>
                <a:xfrm>
                  <a:off x="76200" y="66675"/>
                  <a:ext cx="660400" cy="6699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119"/>
                    </a:lnSpc>
                  </a:pPr>
                  <a:endParaRPr/>
                </a:p>
              </p:txBody>
            </p:sp>
          </p:grp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92824208-A5F0-0246-D7F2-DCD4246825FC}"/>
                  </a:ext>
                </a:extLst>
              </p:cNvPr>
              <p:cNvSpPr/>
              <p:nvPr/>
            </p:nvSpPr>
            <p:spPr>
              <a:xfrm>
                <a:off x="7510136" y="226067"/>
                <a:ext cx="1317645" cy="1624216"/>
              </a:xfrm>
              <a:custGeom>
                <a:avLst/>
                <a:gdLst/>
                <a:ahLst/>
                <a:cxnLst/>
                <a:rect l="l" t="t" r="r" b="b"/>
                <a:pathLst>
                  <a:path w="1317645" h="1624216">
                    <a:moveTo>
                      <a:pt x="0" y="0"/>
                    </a:moveTo>
                    <a:lnTo>
                      <a:pt x="1317645" y="0"/>
                    </a:lnTo>
                    <a:lnTo>
                      <a:pt x="1317645" y="1624216"/>
                    </a:lnTo>
                    <a:lnTo>
                      <a:pt x="0" y="16242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FDBD3E23-0503-9419-F678-B60AD9533D6D}"/>
                </a:ext>
              </a:extLst>
            </p:cNvPr>
            <p:cNvSpPr txBox="1"/>
            <p:nvPr/>
          </p:nvSpPr>
          <p:spPr>
            <a:xfrm>
              <a:off x="4565186" y="2637175"/>
              <a:ext cx="158442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 spc="77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Tecnologias</a:t>
              </a:r>
              <a:r>
                <a: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1200" b="1" spc="77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Educativas</a:t>
              </a:r>
              <a:endParaRPr lang="en-US" sz="1200" b="1" spc="77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B0A14B69-E249-BED1-EB35-875732166F3C}"/>
                </a:ext>
              </a:extLst>
            </p:cNvPr>
            <p:cNvSpPr txBox="1"/>
            <p:nvPr/>
          </p:nvSpPr>
          <p:spPr>
            <a:xfrm>
              <a:off x="5950245" y="2712514"/>
              <a:ext cx="1584420" cy="184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 spc="77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Cibersegurança</a:t>
              </a:r>
              <a:endParaRPr lang="en-US" sz="1200" b="1" spc="77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4DCB8A2E-5B82-CF10-6BF9-32024EEAFE82}"/>
                </a:ext>
              </a:extLst>
            </p:cNvPr>
            <p:cNvSpPr txBox="1"/>
            <p:nvPr/>
          </p:nvSpPr>
          <p:spPr>
            <a:xfrm>
              <a:off x="7379381" y="2639693"/>
              <a:ext cx="158442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 spc="77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Transformação</a:t>
              </a:r>
              <a:r>
                <a: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Digital</a:t>
              </a:r>
            </a:p>
          </p:txBody>
        </p: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5BBAB2B2-2E51-6851-9A4A-38420878ABDB}"/>
                </a:ext>
              </a:extLst>
            </p:cNvPr>
            <p:cNvSpPr txBox="1"/>
            <p:nvPr/>
          </p:nvSpPr>
          <p:spPr>
            <a:xfrm>
              <a:off x="8998936" y="2627656"/>
              <a:ext cx="98386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 spc="77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Mulheres</a:t>
              </a:r>
              <a:r>
                <a: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1200" b="1" spc="77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em</a:t>
              </a:r>
              <a:r>
                <a: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TIC</a:t>
              </a: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77B2B0E6-0AC9-A728-27A8-BBDD44E38626}"/>
                </a:ext>
              </a:extLst>
            </p:cNvPr>
            <p:cNvSpPr txBox="1"/>
            <p:nvPr/>
          </p:nvSpPr>
          <p:spPr>
            <a:xfrm>
              <a:off x="10218257" y="2627656"/>
              <a:ext cx="1255812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 spc="77" dirty="0" err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Relação</a:t>
              </a:r>
              <a:r>
                <a:rPr lang="en-US" sz="1200" b="1" spc="77" dirty="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com </a:t>
              </a:r>
              <a:r>
                <a:rPr lang="en-US" sz="1200" b="1" spc="77" dirty="0" err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fornecedores</a:t>
              </a:r>
              <a:endParaRPr lang="en-US" sz="1200" b="1" spc="77" dirty="0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4A7F60E3-3768-1DA7-5F1F-5AB218B27D72}"/>
              </a:ext>
            </a:extLst>
          </p:cNvPr>
          <p:cNvGrpSpPr/>
          <p:nvPr/>
        </p:nvGrpSpPr>
        <p:grpSpPr>
          <a:xfrm>
            <a:off x="1381184" y="3412611"/>
            <a:ext cx="9890863" cy="1974066"/>
            <a:chOff x="1381184" y="3412611"/>
            <a:chExt cx="9890863" cy="1974066"/>
          </a:xfrm>
        </p:grpSpPr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95879DD2-324B-DA49-7F85-3E657C122581}"/>
                </a:ext>
              </a:extLst>
            </p:cNvPr>
            <p:cNvGrpSpPr/>
            <p:nvPr/>
          </p:nvGrpSpPr>
          <p:grpSpPr>
            <a:xfrm>
              <a:off x="1420564" y="3412611"/>
              <a:ext cx="9851483" cy="1974066"/>
              <a:chOff x="1420564" y="3412611"/>
              <a:chExt cx="9851483" cy="1974066"/>
            </a:xfrm>
          </p:grpSpPr>
          <p:grpSp>
            <p:nvGrpSpPr>
              <p:cNvPr id="34" name="Group 3">
                <a:extLst>
                  <a:ext uri="{FF2B5EF4-FFF2-40B4-BE49-F238E27FC236}">
                    <a16:creationId xmlns:a16="http://schemas.microsoft.com/office/drawing/2014/main" id="{765A81D5-4E9B-8E41-3E46-7FDE93767F8E}"/>
                  </a:ext>
                </a:extLst>
              </p:cNvPr>
              <p:cNvGrpSpPr/>
              <p:nvPr/>
            </p:nvGrpSpPr>
            <p:grpSpPr>
              <a:xfrm>
                <a:off x="5049085" y="3412611"/>
                <a:ext cx="5810614" cy="1139991"/>
                <a:chOff x="0" y="0"/>
                <a:chExt cx="12735437" cy="2773185"/>
              </a:xfrm>
            </p:grpSpPr>
            <p:sp>
              <p:nvSpPr>
                <p:cNvPr id="35" name="Freeform 4">
                  <a:extLst>
                    <a:ext uri="{FF2B5EF4-FFF2-40B4-BE49-F238E27FC236}">
                      <a16:creationId xmlns:a16="http://schemas.microsoft.com/office/drawing/2014/main" id="{9D72AB81-5408-A85A-3BB1-2EF85C5B6E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73185" cy="277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3185" h="2773185">
                      <a:moveTo>
                        <a:pt x="0" y="0"/>
                      </a:moveTo>
                      <a:lnTo>
                        <a:pt x="2773185" y="0"/>
                      </a:lnTo>
                      <a:lnTo>
                        <a:pt x="2773185" y="2773185"/>
                      </a:lnTo>
                      <a:lnTo>
                        <a:pt x="0" y="27731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36" name="Freeform 5">
                  <a:extLst>
                    <a:ext uri="{FF2B5EF4-FFF2-40B4-BE49-F238E27FC236}">
                      <a16:creationId xmlns:a16="http://schemas.microsoft.com/office/drawing/2014/main" id="{608A08BF-BA97-4E97-F3A8-743661D7161F}"/>
                    </a:ext>
                  </a:extLst>
                </p:cNvPr>
                <p:cNvSpPr/>
                <p:nvPr/>
              </p:nvSpPr>
              <p:spPr>
                <a:xfrm>
                  <a:off x="3434426" y="0"/>
                  <a:ext cx="2773185" cy="277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3185" h="2773185">
                      <a:moveTo>
                        <a:pt x="0" y="0"/>
                      </a:moveTo>
                      <a:lnTo>
                        <a:pt x="2773184" y="0"/>
                      </a:lnTo>
                      <a:lnTo>
                        <a:pt x="2773184" y="2773185"/>
                      </a:lnTo>
                      <a:lnTo>
                        <a:pt x="0" y="27731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37" name="Freeform 6">
                  <a:extLst>
                    <a:ext uri="{FF2B5EF4-FFF2-40B4-BE49-F238E27FC236}">
                      <a16:creationId xmlns:a16="http://schemas.microsoft.com/office/drawing/2014/main" id="{A7D5F400-BCB1-D655-4BB0-C2DD9000426D}"/>
                    </a:ext>
                  </a:extLst>
                </p:cNvPr>
                <p:cNvSpPr/>
                <p:nvPr/>
              </p:nvSpPr>
              <p:spPr>
                <a:xfrm>
                  <a:off x="6698339" y="0"/>
                  <a:ext cx="2773185" cy="277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3185" h="2773185">
                      <a:moveTo>
                        <a:pt x="0" y="0"/>
                      </a:moveTo>
                      <a:lnTo>
                        <a:pt x="2773185" y="0"/>
                      </a:lnTo>
                      <a:lnTo>
                        <a:pt x="2773185" y="2773185"/>
                      </a:lnTo>
                      <a:lnTo>
                        <a:pt x="0" y="27731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38" name="Freeform 7">
                  <a:extLst>
                    <a:ext uri="{FF2B5EF4-FFF2-40B4-BE49-F238E27FC236}">
                      <a16:creationId xmlns:a16="http://schemas.microsoft.com/office/drawing/2014/main" id="{A47E067B-DA4E-AC87-F64C-B2BCB7FFE632}"/>
                    </a:ext>
                  </a:extLst>
                </p:cNvPr>
                <p:cNvSpPr/>
                <p:nvPr/>
              </p:nvSpPr>
              <p:spPr>
                <a:xfrm>
                  <a:off x="9962252" y="0"/>
                  <a:ext cx="2773185" cy="277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3185" h="2773185">
                      <a:moveTo>
                        <a:pt x="0" y="0"/>
                      </a:moveTo>
                      <a:lnTo>
                        <a:pt x="2773185" y="0"/>
                      </a:lnTo>
                      <a:lnTo>
                        <a:pt x="2773185" y="2773185"/>
                      </a:lnTo>
                      <a:lnTo>
                        <a:pt x="0" y="27731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39" name="TextBox 15">
                <a:extLst>
                  <a:ext uri="{FF2B5EF4-FFF2-40B4-BE49-F238E27FC236}">
                    <a16:creationId xmlns:a16="http://schemas.microsoft.com/office/drawing/2014/main" id="{907D03C8-33CA-6FAB-84D8-63F39035C4E3}"/>
                  </a:ext>
                </a:extLst>
              </p:cNvPr>
              <p:cNvSpPr txBox="1"/>
              <p:nvPr/>
            </p:nvSpPr>
            <p:spPr>
              <a:xfrm>
                <a:off x="5140762" y="4622148"/>
                <a:ext cx="1201652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Indicadores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	</a:t>
                </a:r>
              </a:p>
            </p:txBody>
          </p:sp>
          <p:sp>
            <p:nvSpPr>
              <p:cNvPr id="40" name="TextBox 15">
                <a:extLst>
                  <a:ext uri="{FF2B5EF4-FFF2-40B4-BE49-F238E27FC236}">
                    <a16:creationId xmlns:a16="http://schemas.microsoft.com/office/drawing/2014/main" id="{022B67BD-7F35-EEFB-4CEC-36E89A8B31FC}"/>
                  </a:ext>
                </a:extLst>
              </p:cNvPr>
              <p:cNvSpPr txBox="1"/>
              <p:nvPr/>
            </p:nvSpPr>
            <p:spPr>
              <a:xfrm>
                <a:off x="6252006" y="4556236"/>
                <a:ext cx="1853233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Ecosistemas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de </a:t>
                </a:r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empreendedorismo</a:t>
                </a:r>
                <a:endPara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  <p:sp>
            <p:nvSpPr>
              <p:cNvPr id="41" name="TextBox 15">
                <a:extLst>
                  <a:ext uri="{FF2B5EF4-FFF2-40B4-BE49-F238E27FC236}">
                    <a16:creationId xmlns:a16="http://schemas.microsoft.com/office/drawing/2014/main" id="{D7B20317-8181-7CF2-808D-EF2764EB5328}"/>
                  </a:ext>
                </a:extLst>
              </p:cNvPr>
              <p:cNvSpPr txBox="1"/>
              <p:nvPr/>
            </p:nvSpPr>
            <p:spPr>
              <a:xfrm>
                <a:off x="7766703" y="4561700"/>
                <a:ext cx="1853233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Formação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e </a:t>
                </a:r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capacitação</a:t>
                </a:r>
                <a:endPara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  <p:sp>
            <p:nvSpPr>
              <p:cNvPr id="42" name="TextBox 15">
                <a:extLst>
                  <a:ext uri="{FF2B5EF4-FFF2-40B4-BE49-F238E27FC236}">
                    <a16:creationId xmlns:a16="http://schemas.microsoft.com/office/drawing/2014/main" id="{23CACC2F-5F48-FA46-D2C0-106ACB352BC2}"/>
                  </a:ext>
                </a:extLst>
              </p:cNvPr>
              <p:cNvSpPr txBox="1"/>
              <p:nvPr/>
            </p:nvSpPr>
            <p:spPr>
              <a:xfrm>
                <a:off x="9418814" y="4588259"/>
                <a:ext cx="1853233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Gestão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de </a:t>
                </a:r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unidades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de </a:t>
                </a:r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empreendedorismo</a:t>
                </a:r>
                <a:endPara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86337383-58EF-2C45-1595-8925E4A27BF6}"/>
                  </a:ext>
                </a:extLst>
              </p:cNvPr>
              <p:cNvSpPr/>
              <p:nvPr/>
            </p:nvSpPr>
            <p:spPr>
              <a:xfrm>
                <a:off x="1420564" y="4589773"/>
                <a:ext cx="3235256" cy="7969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3" name="Freeform 4">
              <a:extLst>
                <a:ext uri="{FF2B5EF4-FFF2-40B4-BE49-F238E27FC236}">
                  <a16:creationId xmlns:a16="http://schemas.microsoft.com/office/drawing/2014/main" id="{89A32B1B-EE18-DBAD-7326-8A399132020A}"/>
                </a:ext>
              </a:extLst>
            </p:cNvPr>
            <p:cNvSpPr/>
            <p:nvPr/>
          </p:nvSpPr>
          <p:spPr>
            <a:xfrm>
              <a:off x="1381184" y="3460464"/>
              <a:ext cx="3356126" cy="1191047"/>
            </a:xfrm>
            <a:custGeom>
              <a:avLst/>
              <a:gdLst/>
              <a:ahLst/>
              <a:cxnLst/>
              <a:rect l="l" t="t" r="r" b="b"/>
              <a:pathLst>
                <a:path w="3464047" h="1325113">
                  <a:moveTo>
                    <a:pt x="0" y="0"/>
                  </a:moveTo>
                  <a:lnTo>
                    <a:pt x="3464047" y="0"/>
                  </a:lnTo>
                  <a:lnTo>
                    <a:pt x="3464047" y="1325112"/>
                  </a:lnTo>
                  <a:lnTo>
                    <a:pt x="0" y="1325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9295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15FE0EAA-FAA3-053B-90C1-3B8B7F8F33A5}"/>
              </a:ext>
            </a:extLst>
          </p:cNvPr>
          <p:cNvGrpSpPr/>
          <p:nvPr/>
        </p:nvGrpSpPr>
        <p:grpSpPr>
          <a:xfrm>
            <a:off x="1387439" y="5276375"/>
            <a:ext cx="9948102" cy="1626229"/>
            <a:chOff x="1387439" y="5276375"/>
            <a:chExt cx="9948102" cy="1626229"/>
          </a:xfrm>
        </p:grpSpPr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A301ABDC-47DD-EF7E-CFDE-BA42DE521F12}"/>
                </a:ext>
              </a:extLst>
            </p:cNvPr>
            <p:cNvGrpSpPr/>
            <p:nvPr/>
          </p:nvGrpSpPr>
          <p:grpSpPr>
            <a:xfrm>
              <a:off x="4805622" y="5276375"/>
              <a:ext cx="6529919" cy="1626229"/>
              <a:chOff x="4805622" y="5276375"/>
              <a:chExt cx="6529919" cy="1626229"/>
            </a:xfrm>
          </p:grpSpPr>
          <p:grpSp>
            <p:nvGrpSpPr>
              <p:cNvPr id="43" name="Group 5">
                <a:extLst>
                  <a:ext uri="{FF2B5EF4-FFF2-40B4-BE49-F238E27FC236}">
                    <a16:creationId xmlns:a16="http://schemas.microsoft.com/office/drawing/2014/main" id="{4DBD7C5D-7F40-63A4-912C-B9554CD25BC8}"/>
                  </a:ext>
                </a:extLst>
              </p:cNvPr>
              <p:cNvGrpSpPr/>
              <p:nvPr/>
            </p:nvGrpSpPr>
            <p:grpSpPr>
              <a:xfrm>
                <a:off x="4816263" y="5276375"/>
                <a:ext cx="6390032" cy="1260203"/>
                <a:chOff x="0" y="-46057"/>
                <a:chExt cx="14196248" cy="2770014"/>
              </a:xfrm>
            </p:grpSpPr>
            <p:grpSp>
              <p:nvGrpSpPr>
                <p:cNvPr id="44" name="Group 6">
                  <a:extLst>
                    <a:ext uri="{FF2B5EF4-FFF2-40B4-BE49-F238E27FC236}">
                      <a16:creationId xmlns:a16="http://schemas.microsoft.com/office/drawing/2014/main" id="{1A7209F0-7F87-D8CC-E5A4-C54E84F601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723957" cy="2723957"/>
                  <a:chOff x="0" y="0"/>
                  <a:chExt cx="812800" cy="812800"/>
                </a:xfrm>
              </p:grpSpPr>
              <p:sp>
                <p:nvSpPr>
                  <p:cNvPr id="53" name="Freeform 7">
                    <a:extLst>
                      <a:ext uri="{FF2B5EF4-FFF2-40B4-BE49-F238E27FC236}">
                        <a16:creationId xmlns:a16="http://schemas.microsoft.com/office/drawing/2014/main" id="{AC11AEA9-3A98-AC8E-E75F-EFC2E1AE992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5" name="Group 8">
                  <a:extLst>
                    <a:ext uri="{FF2B5EF4-FFF2-40B4-BE49-F238E27FC236}">
                      <a16:creationId xmlns:a16="http://schemas.microsoft.com/office/drawing/2014/main" id="{194C423D-69BE-FBBD-5FEE-E58C84D045AF}"/>
                    </a:ext>
                  </a:extLst>
                </p:cNvPr>
                <p:cNvGrpSpPr/>
                <p:nvPr/>
              </p:nvGrpSpPr>
              <p:grpSpPr>
                <a:xfrm>
                  <a:off x="2939857" y="0"/>
                  <a:ext cx="2723957" cy="2723957"/>
                  <a:chOff x="0" y="0"/>
                  <a:chExt cx="812800" cy="812800"/>
                </a:xfrm>
              </p:grpSpPr>
              <p:sp>
                <p:nvSpPr>
                  <p:cNvPr id="52" name="Freeform 9">
                    <a:extLst>
                      <a:ext uri="{FF2B5EF4-FFF2-40B4-BE49-F238E27FC236}">
                        <a16:creationId xmlns:a16="http://schemas.microsoft.com/office/drawing/2014/main" id="{871BF7AC-2D91-55F1-FA20-B899A44C1C0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6" name="Group 10">
                  <a:extLst>
                    <a:ext uri="{FF2B5EF4-FFF2-40B4-BE49-F238E27FC236}">
                      <a16:creationId xmlns:a16="http://schemas.microsoft.com/office/drawing/2014/main" id="{9D808781-00FA-AF5E-A539-68B6A61FB99B}"/>
                    </a:ext>
                  </a:extLst>
                </p:cNvPr>
                <p:cNvGrpSpPr/>
                <p:nvPr/>
              </p:nvGrpSpPr>
              <p:grpSpPr>
                <a:xfrm>
                  <a:off x="5879713" y="0"/>
                  <a:ext cx="2723957" cy="2723957"/>
                  <a:chOff x="0" y="0"/>
                  <a:chExt cx="812800" cy="812800"/>
                </a:xfrm>
              </p:grpSpPr>
              <p:sp>
                <p:nvSpPr>
                  <p:cNvPr id="51" name="Freeform 11">
                    <a:extLst>
                      <a:ext uri="{FF2B5EF4-FFF2-40B4-BE49-F238E27FC236}">
                        <a16:creationId xmlns:a16="http://schemas.microsoft.com/office/drawing/2014/main" id="{690BC96E-54BA-692F-544D-79BBAAE979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7" name="Group 12">
                  <a:extLst>
                    <a:ext uri="{FF2B5EF4-FFF2-40B4-BE49-F238E27FC236}">
                      <a16:creationId xmlns:a16="http://schemas.microsoft.com/office/drawing/2014/main" id="{6705690D-D29D-FC58-642D-CA9C42D822B7}"/>
                    </a:ext>
                  </a:extLst>
                </p:cNvPr>
                <p:cNvGrpSpPr/>
                <p:nvPr/>
              </p:nvGrpSpPr>
              <p:grpSpPr>
                <a:xfrm>
                  <a:off x="11472291" y="-46057"/>
                  <a:ext cx="2723957" cy="2723957"/>
                  <a:chOff x="791544" y="-13743"/>
                  <a:chExt cx="812800" cy="812800"/>
                </a:xfrm>
              </p:grpSpPr>
              <p:sp>
                <p:nvSpPr>
                  <p:cNvPr id="50" name="Freeform 13">
                    <a:extLst>
                      <a:ext uri="{FF2B5EF4-FFF2-40B4-BE49-F238E27FC236}">
                        <a16:creationId xmlns:a16="http://schemas.microsoft.com/office/drawing/2014/main" id="{7B8A5F89-722D-43E5-DCE7-FCC43F2AEBB1}"/>
                      </a:ext>
                    </a:extLst>
                  </p:cNvPr>
                  <p:cNvSpPr/>
                  <p:nvPr/>
                </p:nvSpPr>
                <p:spPr>
                  <a:xfrm>
                    <a:off x="791544" y="-13743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8" name="Group 14">
                  <a:extLst>
                    <a:ext uri="{FF2B5EF4-FFF2-40B4-BE49-F238E27FC236}">
                      <a16:creationId xmlns:a16="http://schemas.microsoft.com/office/drawing/2014/main" id="{252E435E-C54C-A1F3-6FF1-6F860AA31986}"/>
                    </a:ext>
                  </a:extLst>
                </p:cNvPr>
                <p:cNvGrpSpPr/>
                <p:nvPr/>
              </p:nvGrpSpPr>
              <p:grpSpPr>
                <a:xfrm>
                  <a:off x="8603672" y="-46054"/>
                  <a:ext cx="2723957" cy="2723957"/>
                  <a:chOff x="-941644" y="-13742"/>
                  <a:chExt cx="812800" cy="812800"/>
                </a:xfrm>
              </p:grpSpPr>
              <p:sp>
                <p:nvSpPr>
                  <p:cNvPr id="49" name="Freeform 15">
                    <a:extLst>
                      <a:ext uri="{FF2B5EF4-FFF2-40B4-BE49-F238E27FC236}">
                        <a16:creationId xmlns:a16="http://schemas.microsoft.com/office/drawing/2014/main" id="{198EE729-5B24-42E9-A53E-174D7B7F9239}"/>
                      </a:ext>
                    </a:extLst>
                  </p:cNvPr>
                  <p:cNvSpPr/>
                  <p:nvPr/>
                </p:nvSpPr>
                <p:spPr>
                  <a:xfrm>
                    <a:off x="-941644" y="-13742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</p:grpSp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0E813EA9-B06C-D505-600A-9FDA76D2962A}"/>
                  </a:ext>
                </a:extLst>
              </p:cNvPr>
              <p:cNvSpPr txBox="1"/>
              <p:nvPr/>
            </p:nvSpPr>
            <p:spPr>
              <a:xfrm>
                <a:off x="4805622" y="6515625"/>
                <a:ext cx="1201652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Indicadores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	</a:t>
                </a: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4AB94656-6ECE-8BC8-BE18-E796CCE45032}"/>
                  </a:ext>
                </a:extLst>
              </p:cNvPr>
              <p:cNvSpPr txBox="1"/>
              <p:nvPr/>
            </p:nvSpPr>
            <p:spPr>
              <a:xfrm>
                <a:off x="6144729" y="6533272"/>
                <a:ext cx="1201652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Boas </a:t>
                </a:r>
                <a:r>
                  <a:rPr lang="pt-PT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práticas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	</a:t>
                </a:r>
              </a:p>
            </p:txBody>
          </p:sp>
          <p:sp>
            <p:nvSpPr>
              <p:cNvPr id="56" name="TextBox 15">
                <a:extLst>
                  <a:ext uri="{FF2B5EF4-FFF2-40B4-BE49-F238E27FC236}">
                    <a16:creationId xmlns:a16="http://schemas.microsoft.com/office/drawing/2014/main" id="{490A4467-108E-1498-DECB-DE74A759EF72}"/>
                  </a:ext>
                </a:extLst>
              </p:cNvPr>
              <p:cNvSpPr txBox="1"/>
              <p:nvPr/>
            </p:nvSpPr>
            <p:spPr>
              <a:xfrm>
                <a:off x="7411488" y="6443843"/>
                <a:ext cx="1442134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Sustentabilidade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curricular</a:t>
                </a:r>
              </a:p>
            </p:txBody>
          </p:sp>
          <p:sp>
            <p:nvSpPr>
              <p:cNvPr id="57" name="TextBox 15">
                <a:extLst>
                  <a:ext uri="{FF2B5EF4-FFF2-40B4-BE49-F238E27FC236}">
                    <a16:creationId xmlns:a16="http://schemas.microsoft.com/office/drawing/2014/main" id="{F8E00B69-B72D-6596-2201-310B9B363F63}"/>
                  </a:ext>
                </a:extLst>
              </p:cNvPr>
              <p:cNvSpPr txBox="1"/>
              <p:nvPr/>
            </p:nvSpPr>
            <p:spPr>
              <a:xfrm>
                <a:off x="9893407" y="6443843"/>
                <a:ext cx="1442134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Desenvolvimento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sustentável</a:t>
                </a:r>
                <a:endParaRPr lang="en-US" sz="1200" b="1" spc="77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  <p:sp>
            <p:nvSpPr>
              <p:cNvPr id="60" name="TextBox 15">
                <a:extLst>
                  <a:ext uri="{FF2B5EF4-FFF2-40B4-BE49-F238E27FC236}">
                    <a16:creationId xmlns:a16="http://schemas.microsoft.com/office/drawing/2014/main" id="{EC3DF9E9-D930-94C0-82BF-540582E10702}"/>
                  </a:ext>
                </a:extLst>
              </p:cNvPr>
              <p:cNvSpPr txBox="1"/>
              <p:nvPr/>
            </p:nvSpPr>
            <p:spPr>
              <a:xfrm>
                <a:off x="8811587" y="6559542"/>
                <a:ext cx="1201652" cy="18466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b="1" spc="77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Formação</a:t>
                </a:r>
                <a:r>
                  <a:rPr lang="en-US" sz="1200" b="1" spc="77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	</a:t>
                </a:r>
              </a:p>
            </p:txBody>
          </p:sp>
        </p:grpSp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603A9221-086E-C425-D690-476519579F12}"/>
                </a:ext>
              </a:extLst>
            </p:cNvPr>
            <p:cNvSpPr/>
            <p:nvPr/>
          </p:nvSpPr>
          <p:spPr>
            <a:xfrm>
              <a:off x="1387439" y="5438090"/>
              <a:ext cx="3204926" cy="1262741"/>
            </a:xfrm>
            <a:custGeom>
              <a:avLst/>
              <a:gdLst/>
              <a:ahLst/>
              <a:cxnLst/>
              <a:rect l="l" t="t" r="r" b="b"/>
              <a:pathLst>
                <a:path w="2671106" h="1054226">
                  <a:moveTo>
                    <a:pt x="0" y="0"/>
                  </a:moveTo>
                  <a:lnTo>
                    <a:pt x="2671107" y="0"/>
                  </a:lnTo>
                  <a:lnTo>
                    <a:pt x="2671107" y="1054226"/>
                  </a:lnTo>
                  <a:lnTo>
                    <a:pt x="0" y="1054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-963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8160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6E97-A17B-3C80-8E86-9935A517E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0CAC3-5E66-D957-A36E-B7996889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5064466" cy="1325563"/>
          </a:xfrm>
        </p:spPr>
        <p:txBody>
          <a:bodyPr/>
          <a:lstStyle/>
          <a:p>
            <a:r>
              <a:rPr lang="pt-PT" dirty="0"/>
              <a:t>Ações transversais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9C897F6E-EE8F-8CF4-A929-0D581D079DF6}"/>
              </a:ext>
            </a:extLst>
          </p:cNvPr>
          <p:cNvGrpSpPr/>
          <p:nvPr/>
        </p:nvGrpSpPr>
        <p:grpSpPr>
          <a:xfrm>
            <a:off x="5608753" y="999835"/>
            <a:ext cx="2409165" cy="1248985"/>
            <a:chOff x="0" y="0"/>
            <a:chExt cx="812800" cy="4064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3BF47A2-3313-48E5-4878-6840258A12FE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2"/>
              <a:stretch>
                <a:fillRect t="-16727" b="-16727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5D0BC85A-B066-3591-BD9C-F869B48D85F1}"/>
              </a:ext>
            </a:extLst>
          </p:cNvPr>
          <p:cNvGrpSpPr/>
          <p:nvPr/>
        </p:nvGrpSpPr>
        <p:grpSpPr>
          <a:xfrm>
            <a:off x="5642911" y="2336168"/>
            <a:ext cx="2409165" cy="1248985"/>
            <a:chOff x="0" y="0"/>
            <a:chExt cx="812800" cy="40640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0C1FB3D-570B-DDF6-FDFB-738165869FC5}"/>
                </a:ext>
              </a:extLst>
            </p:cNvPr>
            <p:cNvSpPr/>
            <p:nvPr/>
          </p:nvSpPr>
          <p:spPr>
            <a:xfrm flipH="1"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20320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203200" y="406400"/>
                  </a:lnTo>
                  <a:lnTo>
                    <a:pt x="0" y="2032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157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C935BB10-41E0-FD38-4D9C-21553EE0418C}"/>
              </a:ext>
            </a:extLst>
          </p:cNvPr>
          <p:cNvGrpSpPr/>
          <p:nvPr/>
        </p:nvGrpSpPr>
        <p:grpSpPr>
          <a:xfrm>
            <a:off x="5608753" y="3672502"/>
            <a:ext cx="2409165" cy="1248985"/>
            <a:chOff x="0" y="0"/>
            <a:chExt cx="812800" cy="406400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A3C2815-FBB9-4EA1-1BC2-9D7DFF487F44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4"/>
              <a:stretch>
                <a:fillRect t="-9999" b="-10000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7" name="AutoShape 6">
            <a:extLst>
              <a:ext uri="{FF2B5EF4-FFF2-40B4-BE49-F238E27FC236}">
                <a16:creationId xmlns:a16="http://schemas.microsoft.com/office/drawing/2014/main" id="{8A781D88-3276-CBCC-FA63-8722F39E6D3C}"/>
              </a:ext>
            </a:extLst>
          </p:cNvPr>
          <p:cNvSpPr/>
          <p:nvPr/>
        </p:nvSpPr>
        <p:spPr>
          <a:xfrm flipV="1">
            <a:off x="5333998" y="999834"/>
            <a:ext cx="1" cy="3901768"/>
          </a:xfrm>
          <a:prstGeom prst="line">
            <a:avLst/>
          </a:prstGeom>
          <a:ln w="133350" cap="flat">
            <a:solidFill>
              <a:srgbClr val="E124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48D08D1A-DCEF-B879-84B7-DCE29B62DA22}"/>
              </a:ext>
            </a:extLst>
          </p:cNvPr>
          <p:cNvSpPr txBox="1"/>
          <p:nvPr/>
        </p:nvSpPr>
        <p:spPr>
          <a:xfrm>
            <a:off x="8292671" y="852537"/>
            <a:ext cx="5253797" cy="3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pt-PT" b="1" spc="77" dirty="0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Intercambio</a:t>
            </a:r>
            <a:r>
              <a:rPr lang="en-US" b="1" spc="77" dirty="0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 Internacional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D7638DC6-5F7A-AEBA-455A-0AE810AC9843}"/>
              </a:ext>
            </a:extLst>
          </p:cNvPr>
          <p:cNvSpPr txBox="1"/>
          <p:nvPr/>
        </p:nvSpPr>
        <p:spPr>
          <a:xfrm>
            <a:off x="8292671" y="2475855"/>
            <a:ext cx="5620696" cy="3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b="1" spc="77" dirty="0" err="1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Prémios</a:t>
            </a:r>
            <a:r>
              <a:rPr lang="en-US" b="1" spc="77" dirty="0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spc="77" dirty="0" err="1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Internacionais</a:t>
            </a:r>
            <a:endParaRPr lang="en-US" b="1" spc="77" dirty="0">
              <a:solidFill>
                <a:srgbClr val="E1242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8798D36-A080-A3EA-678A-2CA38C767961}"/>
              </a:ext>
            </a:extLst>
          </p:cNvPr>
          <p:cNvSpPr txBox="1"/>
          <p:nvPr/>
        </p:nvSpPr>
        <p:spPr>
          <a:xfrm>
            <a:off x="8292671" y="2872968"/>
            <a:ext cx="285508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b="1" spc="40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: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partilhar</a:t>
            </a:r>
            <a:r>
              <a:rPr lang="en-US" sz="1400" spc="4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boas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práticas</a:t>
            </a:r>
            <a:r>
              <a:rPr lang="en-US" sz="1400" spc="4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entre IES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8BCF4720-5F08-BD89-DA23-DD92A8A0036B}"/>
              </a:ext>
            </a:extLst>
          </p:cNvPr>
          <p:cNvSpPr txBox="1"/>
          <p:nvPr/>
        </p:nvSpPr>
        <p:spPr>
          <a:xfrm>
            <a:off x="8292671" y="3554146"/>
            <a:ext cx="4026934" cy="3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b="1" spc="77" dirty="0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Newsletter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722114C4-5576-1082-C451-A04D56FEA0EB}"/>
              </a:ext>
            </a:extLst>
          </p:cNvPr>
          <p:cNvSpPr txBox="1"/>
          <p:nvPr/>
        </p:nvSpPr>
        <p:spPr>
          <a:xfrm>
            <a:off x="12202169" y="7968403"/>
            <a:ext cx="5424031" cy="7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comunicar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informada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novedades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nacionales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internacionales</a:t>
            </a:r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673F8FD9-2834-91AB-3A87-51FDDCA41354}"/>
              </a:ext>
            </a:extLst>
          </p:cNvPr>
          <p:cNvSpPr txBox="1"/>
          <p:nvPr/>
        </p:nvSpPr>
        <p:spPr>
          <a:xfrm>
            <a:off x="8292671" y="1267072"/>
            <a:ext cx="317222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fortalecer</a:t>
            </a:r>
            <a:r>
              <a:rPr lang="en-US" sz="1400" spc="4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colaboracção</a:t>
            </a:r>
            <a:r>
              <a:rPr lang="en-US" sz="1400" spc="4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e a </a:t>
            </a:r>
            <a:r>
              <a:rPr lang="pt-PT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aprendizagem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mutua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entre as IES</a:t>
            </a:r>
          </a:p>
          <a:p>
            <a:pPr algn="l"/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&gt; 30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apoios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TIC, X y S</a:t>
            </a:r>
          </a:p>
          <a:p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-US" sz="1400" b="1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2.500 € </a:t>
            </a:r>
            <a:r>
              <a:rPr lang="en-US" sz="1400" b="1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400" b="1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IES</a:t>
            </a:r>
          </a:p>
          <a:p>
            <a:pPr algn="l"/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791E2B4-1C34-4547-FA28-6BAD9DCE68CB}"/>
              </a:ext>
            </a:extLst>
          </p:cNvPr>
          <p:cNvSpPr txBox="1"/>
          <p:nvPr/>
        </p:nvSpPr>
        <p:spPr>
          <a:xfrm>
            <a:off x="8292671" y="3938068"/>
            <a:ext cx="285508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b="1" spc="40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: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comunicar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manter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informada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comunidade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novidades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nacionais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internacionais</a:t>
            </a:r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Marcador de Posição de Conteúdo 2">
            <a:extLst>
              <a:ext uri="{FF2B5EF4-FFF2-40B4-BE49-F238E27FC236}">
                <a16:creationId xmlns:a16="http://schemas.microsoft.com/office/drawing/2014/main" id="{88FEE68A-39CF-3142-8273-60AA96C39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44" y="1598884"/>
            <a:ext cx="4563360" cy="12277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1600" dirty="0"/>
              <a:t>Na </a:t>
            </a:r>
            <a:r>
              <a:rPr lang="pt-PT" sz="1600" dirty="0" err="1"/>
              <a:t>MetaRed</a:t>
            </a:r>
            <a:r>
              <a:rPr lang="pt-PT" sz="1600" dirty="0"/>
              <a:t>, promovemos o desenvolvimento do ecossistema universitário num ambiente inspirador para a troca de ideias, capaz de contribuir para o progresso partilhado das instituições de ensino e das comunidades.</a:t>
            </a:r>
          </a:p>
          <a:p>
            <a:pPr marL="0" indent="0" algn="just">
              <a:buNone/>
            </a:pPr>
            <a:endParaRPr lang="pt-PT" sz="1600" dirty="0"/>
          </a:p>
          <a:p>
            <a:pPr marL="0" indent="0" algn="just">
              <a:buNone/>
            </a:pPr>
            <a:endParaRPr lang="pt-PT" sz="1600" dirty="0"/>
          </a:p>
        </p:txBody>
      </p:sp>
      <p:sp>
        <p:nvSpPr>
          <p:cNvPr id="32" name="Freeform 4" descr="Interfaz de usuario gráfica  Descripción generada automáticamente con confianza baja">
            <a:extLst>
              <a:ext uri="{FF2B5EF4-FFF2-40B4-BE49-F238E27FC236}">
                <a16:creationId xmlns:a16="http://schemas.microsoft.com/office/drawing/2014/main" id="{4FD53310-9E6C-C2EC-B0D6-8A35B4BD8040}"/>
              </a:ext>
            </a:extLst>
          </p:cNvPr>
          <p:cNvSpPr/>
          <p:nvPr/>
        </p:nvSpPr>
        <p:spPr>
          <a:xfrm>
            <a:off x="2811246" y="5421400"/>
            <a:ext cx="2333783" cy="1207639"/>
          </a:xfrm>
          <a:custGeom>
            <a:avLst/>
            <a:gdLst/>
            <a:ahLst/>
            <a:cxnLst/>
            <a:rect l="l" t="t" r="r" b="b"/>
            <a:pathLst>
              <a:path w="4787775" h="2393888">
                <a:moveTo>
                  <a:pt x="0" y="0"/>
                </a:moveTo>
                <a:lnTo>
                  <a:pt x="4787775" y="0"/>
                </a:lnTo>
                <a:lnTo>
                  <a:pt x="4787775" y="2393887"/>
                </a:lnTo>
                <a:lnTo>
                  <a:pt x="0" y="23938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D0A1B4B-F161-7247-BE21-AEBCC8BCC5E4}"/>
              </a:ext>
            </a:extLst>
          </p:cNvPr>
          <p:cNvSpPr/>
          <p:nvPr/>
        </p:nvSpPr>
        <p:spPr>
          <a:xfrm>
            <a:off x="7701601" y="5392718"/>
            <a:ext cx="2189502" cy="1216564"/>
          </a:xfrm>
          <a:custGeom>
            <a:avLst/>
            <a:gdLst/>
            <a:ahLst/>
            <a:cxnLst/>
            <a:rect l="l" t="t" r="r" b="b"/>
            <a:pathLst>
              <a:path w="4491149" h="2526271">
                <a:moveTo>
                  <a:pt x="0" y="0"/>
                </a:moveTo>
                <a:lnTo>
                  <a:pt x="4491150" y="0"/>
                </a:lnTo>
                <a:lnTo>
                  <a:pt x="4491150" y="2526271"/>
                </a:lnTo>
                <a:lnTo>
                  <a:pt x="0" y="2526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ACDD14AD-3338-47A9-DE3C-70E35F7951A4}"/>
              </a:ext>
            </a:extLst>
          </p:cNvPr>
          <p:cNvSpPr/>
          <p:nvPr/>
        </p:nvSpPr>
        <p:spPr>
          <a:xfrm>
            <a:off x="5256424" y="5401643"/>
            <a:ext cx="2333783" cy="1191043"/>
          </a:xfrm>
          <a:custGeom>
            <a:avLst/>
            <a:gdLst/>
            <a:ahLst/>
            <a:cxnLst/>
            <a:rect l="l" t="t" r="r" b="b"/>
            <a:pathLst>
              <a:path w="5074742" h="2526271">
                <a:moveTo>
                  <a:pt x="0" y="0"/>
                </a:moveTo>
                <a:lnTo>
                  <a:pt x="5074742" y="0"/>
                </a:lnTo>
                <a:lnTo>
                  <a:pt x="5074742" y="2526271"/>
                </a:lnTo>
                <a:lnTo>
                  <a:pt x="0" y="2526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5" name="Freeform 3" descr="Diagrama  El contenido generado por IA puede ser incorrecto.">
            <a:extLst>
              <a:ext uri="{FF2B5EF4-FFF2-40B4-BE49-F238E27FC236}">
                <a16:creationId xmlns:a16="http://schemas.microsoft.com/office/drawing/2014/main" id="{084328CE-D84F-BCE1-4597-46A09DB38807}"/>
              </a:ext>
            </a:extLst>
          </p:cNvPr>
          <p:cNvSpPr/>
          <p:nvPr/>
        </p:nvSpPr>
        <p:spPr>
          <a:xfrm>
            <a:off x="10002498" y="5401643"/>
            <a:ext cx="2189502" cy="1207639"/>
          </a:xfrm>
          <a:custGeom>
            <a:avLst/>
            <a:gdLst/>
            <a:ahLst/>
            <a:cxnLst/>
            <a:rect l="l" t="t" r="r" b="b"/>
            <a:pathLst>
              <a:path w="9928494" h="4964248">
                <a:moveTo>
                  <a:pt x="0" y="0"/>
                </a:moveTo>
                <a:lnTo>
                  <a:pt x="9928494" y="0"/>
                </a:lnTo>
                <a:lnTo>
                  <a:pt x="9928494" y="4964247"/>
                </a:lnTo>
                <a:lnTo>
                  <a:pt x="0" y="49642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817F770-32D2-4170-0F99-DF4EA181ACF8}"/>
              </a:ext>
            </a:extLst>
          </p:cNvPr>
          <p:cNvSpPr txBox="1"/>
          <p:nvPr/>
        </p:nvSpPr>
        <p:spPr>
          <a:xfrm>
            <a:off x="633670" y="4926593"/>
            <a:ext cx="4026934" cy="3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b="1" spc="77" dirty="0" err="1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Formação</a:t>
            </a:r>
            <a:r>
              <a:rPr lang="en-US" b="1" spc="77" dirty="0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spc="77" dirty="0" err="1">
                <a:solidFill>
                  <a:srgbClr val="E12424"/>
                </a:solidFill>
                <a:latin typeface="Arial Bold"/>
                <a:ea typeface="Arial Bold"/>
                <a:cs typeface="Arial Bold"/>
                <a:sym typeface="Arial Bold"/>
              </a:rPr>
              <a:t>internacional</a:t>
            </a:r>
            <a:endParaRPr lang="en-US" b="1" spc="77" dirty="0">
              <a:solidFill>
                <a:srgbClr val="E1242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EE9F9E1-5A41-CBB2-9C2F-1B4CE2457F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659" t="21155" r="25569" b="28610"/>
          <a:stretch/>
        </p:blipFill>
        <p:spPr>
          <a:xfrm>
            <a:off x="506577" y="5439869"/>
            <a:ext cx="2248971" cy="11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545BD-F17C-03A0-27FA-BF5D79325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5657F-0C1D-EE7C-098C-43B368DE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5064466" cy="1325563"/>
          </a:xfrm>
        </p:spPr>
        <p:txBody>
          <a:bodyPr/>
          <a:lstStyle/>
          <a:p>
            <a:r>
              <a:rPr lang="pt-PT" dirty="0"/>
              <a:t>Ações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FDC518DC-D96D-F92E-A3F9-67580904C7D4}"/>
              </a:ext>
            </a:extLst>
          </p:cNvPr>
          <p:cNvSpPr txBox="1"/>
          <p:nvPr/>
        </p:nvSpPr>
        <p:spPr>
          <a:xfrm>
            <a:off x="12202169" y="7968403"/>
            <a:ext cx="5424031" cy="7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comunicar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informada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novedades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nacionales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internacionales</a:t>
            </a:r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FA2100B-DC2A-FEB4-97A3-B1B73F425072}"/>
              </a:ext>
            </a:extLst>
          </p:cNvPr>
          <p:cNvSpPr/>
          <p:nvPr/>
        </p:nvSpPr>
        <p:spPr>
          <a:xfrm>
            <a:off x="-202729" y="1406356"/>
            <a:ext cx="7752784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pt-PT" sz="2000" b="1" dirty="0" err="1"/>
              <a:t>Cibersegurança</a:t>
            </a:r>
            <a:endParaRPr lang="pt-PT" sz="2000" b="1" dirty="0"/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Disponibilização às IES do Kit de Sensibilização para a Cibersegurança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Campanha #</a:t>
            </a:r>
            <a:r>
              <a:rPr lang="pt-PT" sz="1600" dirty="0" err="1"/>
              <a:t>ProtegeOTeuCampus</a:t>
            </a:r>
            <a:r>
              <a:rPr lang="pt-PT" sz="1600" dirty="0"/>
              <a:t> (</a:t>
            </a:r>
            <a:r>
              <a:rPr lang="pt-PT" sz="1600" dirty="0" err="1"/>
              <a:t>webinars</a:t>
            </a:r>
            <a:r>
              <a:rPr lang="pt-PT" sz="1600" dirty="0"/>
              <a:t>, </a:t>
            </a:r>
            <a:r>
              <a:rPr lang="pt-PT" sz="1600" dirty="0" err="1"/>
              <a:t>MOOC’s</a:t>
            </a:r>
            <a:r>
              <a:rPr lang="pt-PT" sz="1600" dirty="0"/>
              <a:t> NAU,…) 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Capture </a:t>
            </a:r>
            <a:r>
              <a:rPr lang="pt-PT" sz="1600" dirty="0" err="1"/>
              <a:t>The</a:t>
            </a:r>
            <a:r>
              <a:rPr lang="pt-PT" sz="1600" dirty="0"/>
              <a:t> </a:t>
            </a:r>
            <a:r>
              <a:rPr lang="pt-PT" sz="1600" dirty="0" err="1"/>
              <a:t>Flag</a:t>
            </a:r>
            <a:endParaRPr lang="pt-PT" sz="1600" dirty="0"/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 err="1"/>
              <a:t>Indice</a:t>
            </a:r>
            <a:r>
              <a:rPr lang="pt-PT" sz="1600" dirty="0"/>
              <a:t> de Maturidade em </a:t>
            </a:r>
            <a:r>
              <a:rPr lang="pt-PT" sz="1600" dirty="0" err="1"/>
              <a:t>Cibersegurança</a:t>
            </a:r>
            <a:r>
              <a:rPr lang="pt-PT" sz="1600" dirty="0"/>
              <a:t> 2025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Selo C3! Cyber2025</a:t>
            </a:r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2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2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pt-PT" sz="2000" b="1" dirty="0"/>
              <a:t>Tecnologias Educativas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Competências digitais dos docentes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Recursos educativos digitais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B4C8515-070D-BE2C-333B-5D5349DA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7"/>
          <a:stretch/>
        </p:blipFill>
        <p:spPr>
          <a:xfrm>
            <a:off x="8286289" y="2444855"/>
            <a:ext cx="2286831" cy="16545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m 27" descr="https://www.metared.org/content/metared/pt/kit-sensibilizacao/_jcr_content/root/container/container/image_copy.coreimg.85.1600.png/1619079776027/kit-1920x1080px-pt-2.png">
            <a:extLst>
              <a:ext uri="{FF2B5EF4-FFF2-40B4-BE49-F238E27FC236}">
                <a16:creationId xmlns:a16="http://schemas.microsoft.com/office/drawing/2014/main" id="{FA0D3380-75E6-46C4-1CF2-DDF4CBDC75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9763"/>
          <a:stretch/>
        </p:blipFill>
        <p:spPr bwMode="auto">
          <a:xfrm>
            <a:off x="7506394" y="1229686"/>
            <a:ext cx="1581352" cy="1109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m 28" descr="CTF METARED TIC 2023 - 7ª ETAPA PORTUGAL">
            <a:extLst>
              <a:ext uri="{FF2B5EF4-FFF2-40B4-BE49-F238E27FC236}">
                <a16:creationId xmlns:a16="http://schemas.microsoft.com/office/drawing/2014/main" id="{591FD474-96F3-8E2D-9451-3A747BE0E52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01" y="1226174"/>
            <a:ext cx="1633376" cy="1109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ráfico 47">
            <a:extLst>
              <a:ext uri="{FF2B5EF4-FFF2-40B4-BE49-F238E27FC236}">
                <a16:creationId xmlns:a16="http://schemas.microsoft.com/office/drawing/2014/main" id="{04BDEABA-8CAA-BCD5-6916-D01495722832}"/>
              </a:ext>
            </a:extLst>
          </p:cNvPr>
          <p:cNvGrpSpPr/>
          <p:nvPr/>
        </p:nvGrpSpPr>
        <p:grpSpPr>
          <a:xfrm>
            <a:off x="2420546" y="764800"/>
            <a:ext cx="4034689" cy="470481"/>
            <a:chOff x="2585240" y="640211"/>
            <a:chExt cx="3905733" cy="470481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CE3F1AD-2EF4-9516-D432-A078DC9C6476}"/>
                </a:ext>
              </a:extLst>
            </p:cNvPr>
            <p:cNvSpPr/>
            <p:nvPr/>
          </p:nvSpPr>
          <p:spPr>
            <a:xfrm>
              <a:off x="6180549" y="644763"/>
              <a:ext cx="180842" cy="245252"/>
            </a:xfrm>
            <a:custGeom>
              <a:avLst/>
              <a:gdLst>
                <a:gd name="connsiteX0" fmla="*/ 159525 w 180842"/>
                <a:gd name="connsiteY0" fmla="*/ 21672 h 245252"/>
                <a:gd name="connsiteX1" fmla="*/ 98169 w 180842"/>
                <a:gd name="connsiteY1" fmla="*/ 0 h 245252"/>
                <a:gd name="connsiteX2" fmla="*/ 0 w 180842"/>
                <a:gd name="connsiteY2" fmla="*/ 0 h 245252"/>
                <a:gd name="connsiteX3" fmla="*/ 0 w 180842"/>
                <a:gd name="connsiteY3" fmla="*/ 245252 h 245252"/>
                <a:gd name="connsiteX4" fmla="*/ 61847 w 180842"/>
                <a:gd name="connsiteY4" fmla="*/ 245252 h 245252"/>
                <a:gd name="connsiteX5" fmla="*/ 61847 w 180842"/>
                <a:gd name="connsiteY5" fmla="*/ 163983 h 245252"/>
                <a:gd name="connsiteX6" fmla="*/ 98450 w 180842"/>
                <a:gd name="connsiteY6" fmla="*/ 163983 h 245252"/>
                <a:gd name="connsiteX7" fmla="*/ 159806 w 180842"/>
                <a:gd name="connsiteY7" fmla="*/ 142311 h 245252"/>
                <a:gd name="connsiteX8" fmla="*/ 180842 w 180842"/>
                <a:gd name="connsiteY8" fmla="*/ 81847 h 245252"/>
                <a:gd name="connsiteX9" fmla="*/ 159525 w 180842"/>
                <a:gd name="connsiteY9" fmla="*/ 21672 h 245252"/>
                <a:gd name="connsiteX10" fmla="*/ 82042 w 180842"/>
                <a:gd name="connsiteY10" fmla="*/ 112693 h 245252"/>
                <a:gd name="connsiteX11" fmla="*/ 61566 w 180842"/>
                <a:gd name="connsiteY11" fmla="*/ 112693 h 245252"/>
                <a:gd name="connsiteX12" fmla="*/ 61566 w 180842"/>
                <a:gd name="connsiteY12" fmla="*/ 51579 h 245252"/>
                <a:gd name="connsiteX13" fmla="*/ 82042 w 180842"/>
                <a:gd name="connsiteY13" fmla="*/ 51579 h 245252"/>
                <a:gd name="connsiteX14" fmla="*/ 116120 w 180842"/>
                <a:gd name="connsiteY14" fmla="*/ 82136 h 245252"/>
                <a:gd name="connsiteX15" fmla="*/ 82042 w 180842"/>
                <a:gd name="connsiteY15" fmla="*/ 112693 h 24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842" h="245252">
                  <a:moveTo>
                    <a:pt x="159525" y="21672"/>
                  </a:moveTo>
                  <a:cubicBezTo>
                    <a:pt x="145501" y="7224"/>
                    <a:pt x="124885" y="0"/>
                    <a:pt x="98169" y="0"/>
                  </a:cubicBezTo>
                  <a:lnTo>
                    <a:pt x="0" y="0"/>
                  </a:lnTo>
                  <a:lnTo>
                    <a:pt x="0" y="245252"/>
                  </a:lnTo>
                  <a:lnTo>
                    <a:pt x="61847" y="245252"/>
                  </a:lnTo>
                  <a:lnTo>
                    <a:pt x="61847" y="163983"/>
                  </a:lnTo>
                  <a:lnTo>
                    <a:pt x="98450" y="163983"/>
                  </a:lnTo>
                  <a:cubicBezTo>
                    <a:pt x="125166" y="163983"/>
                    <a:pt x="145571" y="156759"/>
                    <a:pt x="159806" y="142311"/>
                  </a:cubicBezTo>
                  <a:cubicBezTo>
                    <a:pt x="174040" y="127863"/>
                    <a:pt x="180842" y="107853"/>
                    <a:pt x="180842" y="81847"/>
                  </a:cubicBezTo>
                  <a:cubicBezTo>
                    <a:pt x="180842" y="55841"/>
                    <a:pt x="173690" y="35975"/>
                    <a:pt x="159525" y="21672"/>
                  </a:cubicBezTo>
                  <a:close/>
                  <a:moveTo>
                    <a:pt x="82042" y="112693"/>
                  </a:moveTo>
                  <a:lnTo>
                    <a:pt x="61566" y="112693"/>
                  </a:lnTo>
                  <a:lnTo>
                    <a:pt x="61566" y="51579"/>
                  </a:lnTo>
                  <a:lnTo>
                    <a:pt x="82042" y="51579"/>
                  </a:lnTo>
                  <a:cubicBezTo>
                    <a:pt x="104761" y="51579"/>
                    <a:pt x="116120" y="61765"/>
                    <a:pt x="116120" y="82136"/>
                  </a:cubicBezTo>
                  <a:cubicBezTo>
                    <a:pt x="116120" y="102507"/>
                    <a:pt x="104761" y="112693"/>
                    <a:pt x="82042" y="112693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6890E962-D7DF-3E78-3003-0CED157F1245}"/>
                </a:ext>
              </a:extLst>
            </p:cNvPr>
            <p:cNvSpPr/>
            <p:nvPr/>
          </p:nvSpPr>
          <p:spPr>
            <a:xfrm>
              <a:off x="6382497" y="673297"/>
              <a:ext cx="108476" cy="216717"/>
            </a:xfrm>
            <a:custGeom>
              <a:avLst/>
              <a:gdLst>
                <a:gd name="connsiteX0" fmla="*/ 76011 w 108476"/>
                <a:gd name="connsiteY0" fmla="*/ 99112 h 216717"/>
                <a:gd name="connsiteX1" fmla="*/ 76011 w 108476"/>
                <a:gd name="connsiteY1" fmla="*/ 216718 h 216717"/>
                <a:gd name="connsiteX2" fmla="*/ 18862 w 108476"/>
                <a:gd name="connsiteY2" fmla="*/ 216718 h 216717"/>
                <a:gd name="connsiteX3" fmla="*/ 18862 w 108476"/>
                <a:gd name="connsiteY3" fmla="*/ 99112 h 216717"/>
                <a:gd name="connsiteX4" fmla="*/ 0 w 108476"/>
                <a:gd name="connsiteY4" fmla="*/ 99112 h 216717"/>
                <a:gd name="connsiteX5" fmla="*/ 0 w 108476"/>
                <a:gd name="connsiteY5" fmla="*/ 49990 h 216717"/>
                <a:gd name="connsiteX6" fmla="*/ 18862 w 108476"/>
                <a:gd name="connsiteY6" fmla="*/ 49990 h 216717"/>
                <a:gd name="connsiteX7" fmla="*/ 18862 w 108476"/>
                <a:gd name="connsiteY7" fmla="*/ 0 h 216717"/>
                <a:gd name="connsiteX8" fmla="*/ 76011 w 108476"/>
                <a:gd name="connsiteY8" fmla="*/ 0 h 216717"/>
                <a:gd name="connsiteX9" fmla="*/ 76011 w 108476"/>
                <a:gd name="connsiteY9" fmla="*/ 49990 h 216717"/>
                <a:gd name="connsiteX10" fmla="*/ 108477 w 108476"/>
                <a:gd name="connsiteY10" fmla="*/ 49990 h 216717"/>
                <a:gd name="connsiteX11" fmla="*/ 108477 w 108476"/>
                <a:gd name="connsiteY11" fmla="*/ 99112 h 216717"/>
                <a:gd name="connsiteX12" fmla="*/ 76011 w 108476"/>
                <a:gd name="connsiteY12" fmla="*/ 99112 h 2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476" h="216717">
                  <a:moveTo>
                    <a:pt x="76011" y="99112"/>
                  </a:moveTo>
                  <a:lnTo>
                    <a:pt x="76011" y="216718"/>
                  </a:lnTo>
                  <a:lnTo>
                    <a:pt x="18862" y="216718"/>
                  </a:lnTo>
                  <a:lnTo>
                    <a:pt x="18862" y="99112"/>
                  </a:lnTo>
                  <a:lnTo>
                    <a:pt x="0" y="99112"/>
                  </a:lnTo>
                  <a:lnTo>
                    <a:pt x="0" y="49990"/>
                  </a:lnTo>
                  <a:lnTo>
                    <a:pt x="18862" y="49990"/>
                  </a:lnTo>
                  <a:lnTo>
                    <a:pt x="18862" y="0"/>
                  </a:lnTo>
                  <a:lnTo>
                    <a:pt x="76011" y="0"/>
                  </a:lnTo>
                  <a:lnTo>
                    <a:pt x="76011" y="49990"/>
                  </a:lnTo>
                  <a:lnTo>
                    <a:pt x="108477" y="49990"/>
                  </a:lnTo>
                  <a:lnTo>
                    <a:pt x="108477" y="99112"/>
                  </a:lnTo>
                  <a:lnTo>
                    <a:pt x="76011" y="99112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37F9ED42-5D72-DD55-1DF8-D1553FDC79AA}"/>
                </a:ext>
              </a:extLst>
            </p:cNvPr>
            <p:cNvSpPr/>
            <p:nvPr/>
          </p:nvSpPr>
          <p:spPr>
            <a:xfrm>
              <a:off x="2585240" y="753384"/>
              <a:ext cx="411760" cy="317228"/>
            </a:xfrm>
            <a:custGeom>
              <a:avLst/>
              <a:gdLst>
                <a:gd name="connsiteX0" fmla="*/ 561 w 411760"/>
                <a:gd name="connsiteY0" fmla="*/ 8550 h 317228"/>
                <a:gd name="connsiteX1" fmla="*/ 70121 w 411760"/>
                <a:gd name="connsiteY1" fmla="*/ 8550 h 317228"/>
                <a:gd name="connsiteX2" fmla="*/ 70121 w 411760"/>
                <a:gd name="connsiteY2" fmla="*/ 36723 h 317228"/>
                <a:gd name="connsiteX3" fmla="*/ 104480 w 411760"/>
                <a:gd name="connsiteY3" fmla="*/ 7828 h 317228"/>
                <a:gd name="connsiteX4" fmla="*/ 142205 w 411760"/>
                <a:gd name="connsiteY4" fmla="*/ 98 h 317228"/>
                <a:gd name="connsiteX5" fmla="*/ 222283 w 411760"/>
                <a:gd name="connsiteY5" fmla="*/ 45898 h 317228"/>
                <a:gd name="connsiteX6" fmla="*/ 310846 w 411760"/>
                <a:gd name="connsiteY6" fmla="*/ 820 h 317228"/>
                <a:gd name="connsiteX7" fmla="*/ 411750 w 411760"/>
                <a:gd name="connsiteY7" fmla="*/ 126950 h 317228"/>
                <a:gd name="connsiteX8" fmla="*/ 411750 w 411760"/>
                <a:gd name="connsiteY8" fmla="*/ 317228 h 317228"/>
                <a:gd name="connsiteX9" fmla="*/ 341629 w 411760"/>
                <a:gd name="connsiteY9" fmla="*/ 317228 h 317228"/>
                <a:gd name="connsiteX10" fmla="*/ 342330 w 411760"/>
                <a:gd name="connsiteY10" fmla="*/ 146672 h 317228"/>
                <a:gd name="connsiteX11" fmla="*/ 332023 w 411760"/>
                <a:gd name="connsiteY11" fmla="*/ 83968 h 317228"/>
                <a:gd name="connsiteX12" fmla="*/ 296331 w 411760"/>
                <a:gd name="connsiteY12" fmla="*/ 64897 h 317228"/>
                <a:gd name="connsiteX13" fmla="*/ 254258 w 411760"/>
                <a:gd name="connsiteY13" fmla="*/ 86568 h 317228"/>
                <a:gd name="connsiteX14" fmla="*/ 241216 w 411760"/>
                <a:gd name="connsiteY14" fmla="*/ 157724 h 317228"/>
                <a:gd name="connsiteX15" fmla="*/ 241216 w 411760"/>
                <a:gd name="connsiteY15" fmla="*/ 316650 h 317228"/>
                <a:gd name="connsiteX16" fmla="*/ 171095 w 411760"/>
                <a:gd name="connsiteY16" fmla="*/ 316650 h 317228"/>
                <a:gd name="connsiteX17" fmla="*/ 171095 w 411760"/>
                <a:gd name="connsiteY17" fmla="*/ 146672 h 317228"/>
                <a:gd name="connsiteX18" fmla="*/ 125096 w 411760"/>
                <a:gd name="connsiteY18" fmla="*/ 64247 h 317228"/>
                <a:gd name="connsiteX19" fmla="*/ 82532 w 411760"/>
                <a:gd name="connsiteY19" fmla="*/ 86785 h 317228"/>
                <a:gd name="connsiteX20" fmla="*/ 68508 w 411760"/>
                <a:gd name="connsiteY20" fmla="*/ 157291 h 317228"/>
                <a:gd name="connsiteX21" fmla="*/ 68508 w 411760"/>
                <a:gd name="connsiteY21" fmla="*/ 316217 h 317228"/>
                <a:gd name="connsiteX22" fmla="*/ 0 w 411760"/>
                <a:gd name="connsiteY22" fmla="*/ 316217 h 31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1760" h="317228">
                  <a:moveTo>
                    <a:pt x="561" y="8550"/>
                  </a:moveTo>
                  <a:lnTo>
                    <a:pt x="70121" y="8550"/>
                  </a:lnTo>
                  <a:lnTo>
                    <a:pt x="70121" y="36723"/>
                  </a:lnTo>
                  <a:cubicBezTo>
                    <a:pt x="79969" y="25226"/>
                    <a:pt x="91575" y="15466"/>
                    <a:pt x="104480" y="7828"/>
                  </a:cubicBezTo>
                  <a:cubicBezTo>
                    <a:pt x="116247" y="2096"/>
                    <a:pt x="129205" y="-559"/>
                    <a:pt x="142205" y="98"/>
                  </a:cubicBezTo>
                  <a:cubicBezTo>
                    <a:pt x="174920" y="-456"/>
                    <a:pt x="205440" y="17000"/>
                    <a:pt x="222283" y="45898"/>
                  </a:cubicBezTo>
                  <a:cubicBezTo>
                    <a:pt x="242403" y="16287"/>
                    <a:pt x="275793" y="-708"/>
                    <a:pt x="310846" y="820"/>
                  </a:cubicBezTo>
                  <a:cubicBezTo>
                    <a:pt x="378162" y="820"/>
                    <a:pt x="412451" y="43080"/>
                    <a:pt x="411750" y="126950"/>
                  </a:cubicBezTo>
                  <a:lnTo>
                    <a:pt x="411750" y="317228"/>
                  </a:lnTo>
                  <a:lnTo>
                    <a:pt x="341629" y="317228"/>
                  </a:lnTo>
                  <a:lnTo>
                    <a:pt x="342330" y="146672"/>
                  </a:lnTo>
                  <a:cubicBezTo>
                    <a:pt x="342330" y="117053"/>
                    <a:pt x="338894" y="96104"/>
                    <a:pt x="332023" y="83968"/>
                  </a:cubicBezTo>
                  <a:cubicBezTo>
                    <a:pt x="324386" y="71390"/>
                    <a:pt x="310711" y="64085"/>
                    <a:pt x="296331" y="64897"/>
                  </a:cubicBezTo>
                  <a:cubicBezTo>
                    <a:pt x="279454" y="63329"/>
                    <a:pt x="263167" y="71719"/>
                    <a:pt x="254258" y="86568"/>
                  </a:cubicBezTo>
                  <a:cubicBezTo>
                    <a:pt x="245283" y="101016"/>
                    <a:pt x="241216" y="125361"/>
                    <a:pt x="241216" y="157724"/>
                  </a:cubicBezTo>
                  <a:lnTo>
                    <a:pt x="241216" y="316650"/>
                  </a:lnTo>
                  <a:lnTo>
                    <a:pt x="171095" y="316650"/>
                  </a:lnTo>
                  <a:lnTo>
                    <a:pt x="171095" y="146672"/>
                  </a:lnTo>
                  <a:cubicBezTo>
                    <a:pt x="171095" y="91697"/>
                    <a:pt x="156019" y="64247"/>
                    <a:pt x="125096" y="64247"/>
                  </a:cubicBezTo>
                  <a:cubicBezTo>
                    <a:pt x="107879" y="62689"/>
                    <a:pt x="91323" y="71455"/>
                    <a:pt x="82532" y="86785"/>
                  </a:cubicBezTo>
                  <a:cubicBezTo>
                    <a:pt x="73627" y="101233"/>
                    <a:pt x="68508" y="125578"/>
                    <a:pt x="68508" y="157291"/>
                  </a:cubicBezTo>
                  <a:lnTo>
                    <a:pt x="68508" y="316217"/>
                  </a:lnTo>
                  <a:lnTo>
                    <a:pt x="0" y="316217"/>
                  </a:ln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18069952-8BB7-95E4-5919-7DD74D8E6B28}"/>
                </a:ext>
              </a:extLst>
            </p:cNvPr>
            <p:cNvSpPr/>
            <p:nvPr/>
          </p:nvSpPr>
          <p:spPr>
            <a:xfrm>
              <a:off x="3038291" y="755216"/>
              <a:ext cx="289669" cy="325660"/>
            </a:xfrm>
            <a:custGeom>
              <a:avLst/>
              <a:gdLst>
                <a:gd name="connsiteX0" fmla="*/ 231259 w 289669"/>
                <a:gd name="connsiteY0" fmla="*/ 202270 h 325660"/>
                <a:gd name="connsiteX1" fmla="*/ 193464 w 289669"/>
                <a:gd name="connsiteY1" fmla="*/ 248792 h 325660"/>
                <a:gd name="connsiteX2" fmla="*/ 150900 w 289669"/>
                <a:gd name="connsiteY2" fmla="*/ 261434 h 325660"/>
                <a:gd name="connsiteX3" fmla="*/ 96697 w 289669"/>
                <a:gd name="connsiteY3" fmla="*/ 238389 h 325660"/>
                <a:gd name="connsiteX4" fmla="*/ 72856 w 289669"/>
                <a:gd name="connsiteY4" fmla="*/ 177997 h 325660"/>
                <a:gd name="connsiteX5" fmla="*/ 287706 w 289669"/>
                <a:gd name="connsiteY5" fmla="*/ 177997 h 325660"/>
                <a:gd name="connsiteX6" fmla="*/ 287075 w 289669"/>
                <a:gd name="connsiteY6" fmla="*/ 162466 h 325660"/>
                <a:gd name="connsiteX7" fmla="*/ 249280 w 289669"/>
                <a:gd name="connsiteY7" fmla="*/ 43344 h 325660"/>
                <a:gd name="connsiteX8" fmla="*/ 144940 w 289669"/>
                <a:gd name="connsiteY8" fmla="*/ 0 h 325660"/>
                <a:gd name="connsiteX9" fmla="*/ 39759 w 289669"/>
                <a:gd name="connsiteY9" fmla="*/ 44427 h 325660"/>
                <a:gd name="connsiteX10" fmla="*/ 0 w 289669"/>
                <a:gd name="connsiteY10" fmla="*/ 162827 h 325660"/>
                <a:gd name="connsiteX11" fmla="*/ 40460 w 289669"/>
                <a:gd name="connsiteY11" fmla="*/ 281227 h 325660"/>
                <a:gd name="connsiteX12" fmla="*/ 148236 w 289669"/>
                <a:gd name="connsiteY12" fmla="*/ 325654 h 325660"/>
                <a:gd name="connsiteX13" fmla="*/ 191500 w 289669"/>
                <a:gd name="connsiteY13" fmla="*/ 320742 h 325660"/>
                <a:gd name="connsiteX14" fmla="*/ 260850 w 289669"/>
                <a:gd name="connsiteY14" fmla="*/ 277399 h 325660"/>
                <a:gd name="connsiteX15" fmla="*/ 289669 w 289669"/>
                <a:gd name="connsiteY15" fmla="*/ 236511 h 325660"/>
                <a:gd name="connsiteX16" fmla="*/ 87791 w 289669"/>
                <a:gd name="connsiteY16" fmla="*/ 96223 h 325660"/>
                <a:gd name="connsiteX17" fmla="*/ 103569 w 289669"/>
                <a:gd name="connsiteY17" fmla="*/ 78596 h 325660"/>
                <a:gd name="connsiteX18" fmla="*/ 123483 w 289669"/>
                <a:gd name="connsiteY18" fmla="*/ 67327 h 325660"/>
                <a:gd name="connsiteX19" fmla="*/ 146833 w 289669"/>
                <a:gd name="connsiteY19" fmla="*/ 63065 h 325660"/>
                <a:gd name="connsiteX20" fmla="*/ 216954 w 289669"/>
                <a:gd name="connsiteY20" fmla="*/ 120206 h 325660"/>
                <a:gd name="connsiteX21" fmla="*/ 78185 w 289669"/>
                <a:gd name="connsiteY21" fmla="*/ 120206 h 325660"/>
                <a:gd name="connsiteX22" fmla="*/ 87791 w 289669"/>
                <a:gd name="connsiteY22" fmla="*/ 96223 h 3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669" h="325660">
                  <a:moveTo>
                    <a:pt x="231259" y="202270"/>
                  </a:moveTo>
                  <a:cubicBezTo>
                    <a:pt x="221386" y="219927"/>
                    <a:pt x="208596" y="235670"/>
                    <a:pt x="193464" y="248792"/>
                  </a:cubicBezTo>
                  <a:cubicBezTo>
                    <a:pt x="181052" y="257806"/>
                    <a:pt x="166060" y="262259"/>
                    <a:pt x="150900" y="261434"/>
                  </a:cubicBezTo>
                  <a:cubicBezTo>
                    <a:pt x="130593" y="261403"/>
                    <a:pt x="111114" y="253123"/>
                    <a:pt x="96697" y="238389"/>
                  </a:cubicBezTo>
                  <a:cubicBezTo>
                    <a:pt x="81950" y="221873"/>
                    <a:pt x="73487" y="200428"/>
                    <a:pt x="72856" y="177997"/>
                  </a:cubicBezTo>
                  <a:lnTo>
                    <a:pt x="287706" y="177997"/>
                  </a:lnTo>
                  <a:lnTo>
                    <a:pt x="287075" y="162466"/>
                  </a:lnTo>
                  <a:cubicBezTo>
                    <a:pt x="287706" y="112404"/>
                    <a:pt x="274664" y="72239"/>
                    <a:pt x="249280" y="43344"/>
                  </a:cubicBezTo>
                  <a:cubicBezTo>
                    <a:pt x="223896" y="14448"/>
                    <a:pt x="188906" y="0"/>
                    <a:pt x="144940" y="0"/>
                  </a:cubicBezTo>
                  <a:cubicBezTo>
                    <a:pt x="100974" y="0"/>
                    <a:pt x="65984" y="14087"/>
                    <a:pt x="39759" y="44427"/>
                  </a:cubicBezTo>
                  <a:cubicBezTo>
                    <a:pt x="13533" y="74768"/>
                    <a:pt x="0" y="114210"/>
                    <a:pt x="0" y="162827"/>
                  </a:cubicBezTo>
                  <a:cubicBezTo>
                    <a:pt x="0" y="211444"/>
                    <a:pt x="14024" y="251681"/>
                    <a:pt x="40460" y="281227"/>
                  </a:cubicBezTo>
                  <a:cubicBezTo>
                    <a:pt x="66895" y="310773"/>
                    <a:pt x="103569" y="325654"/>
                    <a:pt x="148236" y="325654"/>
                  </a:cubicBezTo>
                  <a:cubicBezTo>
                    <a:pt x="162793" y="325771"/>
                    <a:pt x="177315" y="324123"/>
                    <a:pt x="191500" y="320742"/>
                  </a:cubicBezTo>
                  <a:cubicBezTo>
                    <a:pt x="218174" y="313449"/>
                    <a:pt x="242247" y="298402"/>
                    <a:pt x="260850" y="277399"/>
                  </a:cubicBezTo>
                  <a:cubicBezTo>
                    <a:pt x="271789" y="264820"/>
                    <a:pt x="281444" y="251119"/>
                    <a:pt x="289669" y="236511"/>
                  </a:cubicBezTo>
                  <a:close/>
                  <a:moveTo>
                    <a:pt x="87791" y="96223"/>
                  </a:moveTo>
                  <a:cubicBezTo>
                    <a:pt x="92097" y="89514"/>
                    <a:pt x="97426" y="83562"/>
                    <a:pt x="103569" y="78596"/>
                  </a:cubicBezTo>
                  <a:cubicBezTo>
                    <a:pt x="109480" y="73610"/>
                    <a:pt x="116225" y="69789"/>
                    <a:pt x="123483" y="67327"/>
                  </a:cubicBezTo>
                  <a:cubicBezTo>
                    <a:pt x="130958" y="64484"/>
                    <a:pt x="138867" y="63040"/>
                    <a:pt x="146833" y="63065"/>
                  </a:cubicBezTo>
                  <a:cubicBezTo>
                    <a:pt x="183857" y="63065"/>
                    <a:pt x="207228" y="82112"/>
                    <a:pt x="216954" y="120206"/>
                  </a:cubicBezTo>
                  <a:lnTo>
                    <a:pt x="78185" y="120206"/>
                  </a:lnTo>
                  <a:cubicBezTo>
                    <a:pt x="79924" y="111671"/>
                    <a:pt x="83184" y="103540"/>
                    <a:pt x="87791" y="96223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9BB8E93-3355-44CF-7D59-F934AB386697}"/>
                </a:ext>
              </a:extLst>
            </p:cNvPr>
            <p:cNvSpPr/>
            <p:nvPr/>
          </p:nvSpPr>
          <p:spPr>
            <a:xfrm>
              <a:off x="3361478" y="650542"/>
              <a:ext cx="153073" cy="420793"/>
            </a:xfrm>
            <a:custGeom>
              <a:avLst/>
              <a:gdLst>
                <a:gd name="connsiteX0" fmla="*/ 153074 w 153073"/>
                <a:gd name="connsiteY0" fmla="*/ 179081 h 420793"/>
                <a:gd name="connsiteX1" fmla="*/ 153074 w 153073"/>
                <a:gd name="connsiteY1" fmla="*/ 112765 h 420793"/>
                <a:gd name="connsiteX2" fmla="*/ 98871 w 153073"/>
                <a:gd name="connsiteY2" fmla="*/ 112765 h 420793"/>
                <a:gd name="connsiteX3" fmla="*/ 98871 w 153073"/>
                <a:gd name="connsiteY3" fmla="*/ 0 h 420793"/>
                <a:gd name="connsiteX4" fmla="*/ 29521 w 153073"/>
                <a:gd name="connsiteY4" fmla="*/ 0 h 420793"/>
                <a:gd name="connsiteX5" fmla="*/ 29521 w 153073"/>
                <a:gd name="connsiteY5" fmla="*/ 112765 h 420793"/>
                <a:gd name="connsiteX6" fmla="*/ 0 w 153073"/>
                <a:gd name="connsiteY6" fmla="*/ 112765 h 420793"/>
                <a:gd name="connsiteX7" fmla="*/ 0 w 153073"/>
                <a:gd name="connsiteY7" fmla="*/ 179081 h 420793"/>
                <a:gd name="connsiteX8" fmla="*/ 29521 w 153073"/>
                <a:gd name="connsiteY8" fmla="*/ 179081 h 420793"/>
                <a:gd name="connsiteX9" fmla="*/ 28820 w 153073"/>
                <a:gd name="connsiteY9" fmla="*/ 420793 h 420793"/>
                <a:gd name="connsiteX10" fmla="*/ 98169 w 153073"/>
                <a:gd name="connsiteY10" fmla="*/ 420793 h 420793"/>
                <a:gd name="connsiteX11" fmla="*/ 98169 w 153073"/>
                <a:gd name="connsiteY11" fmla="*/ 179081 h 420793"/>
                <a:gd name="connsiteX12" fmla="*/ 153074 w 153073"/>
                <a:gd name="connsiteY12" fmla="*/ 179081 h 42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073" h="420793">
                  <a:moveTo>
                    <a:pt x="153074" y="179081"/>
                  </a:moveTo>
                  <a:lnTo>
                    <a:pt x="153074" y="112765"/>
                  </a:lnTo>
                  <a:lnTo>
                    <a:pt x="98871" y="112765"/>
                  </a:lnTo>
                  <a:lnTo>
                    <a:pt x="98871" y="0"/>
                  </a:lnTo>
                  <a:lnTo>
                    <a:pt x="29521" y="0"/>
                  </a:lnTo>
                  <a:lnTo>
                    <a:pt x="29521" y="112765"/>
                  </a:lnTo>
                  <a:lnTo>
                    <a:pt x="0" y="112765"/>
                  </a:lnTo>
                  <a:lnTo>
                    <a:pt x="0" y="179081"/>
                  </a:lnTo>
                  <a:lnTo>
                    <a:pt x="29521" y="179081"/>
                  </a:lnTo>
                  <a:lnTo>
                    <a:pt x="28820" y="420793"/>
                  </a:lnTo>
                  <a:lnTo>
                    <a:pt x="98169" y="420793"/>
                  </a:lnTo>
                  <a:lnTo>
                    <a:pt x="98169" y="179081"/>
                  </a:lnTo>
                  <a:lnTo>
                    <a:pt x="153074" y="179081"/>
                  </a:ln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596AE7CB-8E23-21D9-60E4-55AC150A9EC4}"/>
                </a:ext>
              </a:extLst>
            </p:cNvPr>
            <p:cNvSpPr/>
            <p:nvPr/>
          </p:nvSpPr>
          <p:spPr>
            <a:xfrm>
              <a:off x="3528922" y="754163"/>
              <a:ext cx="305521" cy="325646"/>
            </a:xfrm>
            <a:custGeom>
              <a:avLst/>
              <a:gdLst>
                <a:gd name="connsiteX0" fmla="*/ 235541 w 305521"/>
                <a:gd name="connsiteY0" fmla="*/ 9144 h 325646"/>
                <a:gd name="connsiteX1" fmla="*/ 235541 w 305521"/>
                <a:gd name="connsiteY1" fmla="*/ 44397 h 325646"/>
                <a:gd name="connsiteX2" fmla="*/ 141508 w 305521"/>
                <a:gd name="connsiteY2" fmla="*/ 42 h 325646"/>
                <a:gd name="connsiteX3" fmla="*/ 40604 w 305521"/>
                <a:gd name="connsiteY3" fmla="*/ 45841 h 325646"/>
                <a:gd name="connsiteX4" fmla="*/ 75 w 305521"/>
                <a:gd name="connsiteY4" fmla="*/ 161424 h 325646"/>
                <a:gd name="connsiteX5" fmla="*/ 40604 w 305521"/>
                <a:gd name="connsiteY5" fmla="*/ 279102 h 325646"/>
                <a:gd name="connsiteX6" fmla="*/ 143542 w 305521"/>
                <a:gd name="connsiteY6" fmla="*/ 325624 h 325646"/>
                <a:gd name="connsiteX7" fmla="*/ 235541 w 305521"/>
                <a:gd name="connsiteY7" fmla="*/ 284736 h 325646"/>
                <a:gd name="connsiteX8" fmla="*/ 235541 w 305521"/>
                <a:gd name="connsiteY8" fmla="*/ 317172 h 325646"/>
                <a:gd name="connsiteX9" fmla="*/ 304820 w 305521"/>
                <a:gd name="connsiteY9" fmla="*/ 317172 h 325646"/>
                <a:gd name="connsiteX10" fmla="*/ 305521 w 305521"/>
                <a:gd name="connsiteY10" fmla="*/ 9144 h 325646"/>
                <a:gd name="connsiteX11" fmla="*/ 216327 w 305521"/>
                <a:gd name="connsiteY11" fmla="*/ 235397 h 325646"/>
                <a:gd name="connsiteX12" fmla="*/ 153850 w 305521"/>
                <a:gd name="connsiteY12" fmla="*/ 262198 h 325646"/>
                <a:gd name="connsiteX13" fmla="*/ 94107 w 305521"/>
                <a:gd name="connsiteY13" fmla="*/ 234024 h 325646"/>
                <a:gd name="connsiteX14" fmla="*/ 70756 w 305521"/>
                <a:gd name="connsiteY14" fmla="*/ 161785 h 325646"/>
                <a:gd name="connsiteX15" fmla="*/ 94808 w 305521"/>
                <a:gd name="connsiteY15" fmla="*/ 92652 h 325646"/>
                <a:gd name="connsiteX16" fmla="*/ 154551 w 305521"/>
                <a:gd name="connsiteY16" fmla="*/ 65201 h 325646"/>
                <a:gd name="connsiteX17" fmla="*/ 216327 w 305521"/>
                <a:gd name="connsiteY17" fmla="*/ 92652 h 325646"/>
                <a:gd name="connsiteX18" fmla="*/ 240309 w 305521"/>
                <a:gd name="connsiteY18" fmla="*/ 163880 h 325646"/>
                <a:gd name="connsiteX19" fmla="*/ 216327 w 305521"/>
                <a:gd name="connsiteY19" fmla="*/ 235397 h 32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5521" h="325646">
                  <a:moveTo>
                    <a:pt x="235541" y="9144"/>
                  </a:moveTo>
                  <a:lnTo>
                    <a:pt x="235541" y="44397"/>
                  </a:lnTo>
                  <a:cubicBezTo>
                    <a:pt x="207492" y="14778"/>
                    <a:pt x="176499" y="42"/>
                    <a:pt x="141508" y="42"/>
                  </a:cubicBezTo>
                  <a:cubicBezTo>
                    <a:pt x="102928" y="-951"/>
                    <a:pt x="65932" y="15842"/>
                    <a:pt x="40604" y="45841"/>
                  </a:cubicBezTo>
                  <a:cubicBezTo>
                    <a:pt x="13426" y="77722"/>
                    <a:pt x="-1054" y="119009"/>
                    <a:pt x="75" y="161424"/>
                  </a:cubicBezTo>
                  <a:cubicBezTo>
                    <a:pt x="-1174" y="204491"/>
                    <a:pt x="13285" y="246476"/>
                    <a:pt x="40604" y="279102"/>
                  </a:cubicBezTo>
                  <a:cubicBezTo>
                    <a:pt x="66668" y="309362"/>
                    <a:pt x="104281" y="326360"/>
                    <a:pt x="143542" y="325624"/>
                  </a:cubicBezTo>
                  <a:cubicBezTo>
                    <a:pt x="176499" y="325624"/>
                    <a:pt x="206651" y="312260"/>
                    <a:pt x="235541" y="284736"/>
                  </a:cubicBezTo>
                  <a:lnTo>
                    <a:pt x="235541" y="317172"/>
                  </a:lnTo>
                  <a:lnTo>
                    <a:pt x="304820" y="317172"/>
                  </a:lnTo>
                  <a:lnTo>
                    <a:pt x="305521" y="9144"/>
                  </a:lnTo>
                  <a:close/>
                  <a:moveTo>
                    <a:pt x="216327" y="235397"/>
                  </a:moveTo>
                  <a:cubicBezTo>
                    <a:pt x="200242" y="253216"/>
                    <a:pt x="177459" y="262990"/>
                    <a:pt x="153850" y="262198"/>
                  </a:cubicBezTo>
                  <a:cubicBezTo>
                    <a:pt x="130759" y="262944"/>
                    <a:pt x="108650" y="252520"/>
                    <a:pt x="94107" y="234024"/>
                  </a:cubicBezTo>
                  <a:cubicBezTo>
                    <a:pt x="77684" y="213882"/>
                    <a:pt x="69333" y="188049"/>
                    <a:pt x="70756" y="161785"/>
                  </a:cubicBezTo>
                  <a:cubicBezTo>
                    <a:pt x="69887" y="136418"/>
                    <a:pt x="78491" y="111674"/>
                    <a:pt x="94808" y="92652"/>
                  </a:cubicBezTo>
                  <a:cubicBezTo>
                    <a:pt x="109786" y="74824"/>
                    <a:pt x="131670" y="64768"/>
                    <a:pt x="154551" y="65201"/>
                  </a:cubicBezTo>
                  <a:cubicBezTo>
                    <a:pt x="178070" y="64504"/>
                    <a:pt x="200684" y="74553"/>
                    <a:pt x="216327" y="92652"/>
                  </a:cubicBezTo>
                  <a:cubicBezTo>
                    <a:pt x="232652" y="112489"/>
                    <a:pt x="241206" y="137889"/>
                    <a:pt x="240309" y="163880"/>
                  </a:cubicBezTo>
                  <a:cubicBezTo>
                    <a:pt x="241305" y="189974"/>
                    <a:pt x="232743" y="215501"/>
                    <a:pt x="216327" y="235397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E66CFE39-32E9-81B5-3D40-18700BD64D12}"/>
                </a:ext>
              </a:extLst>
            </p:cNvPr>
            <p:cNvSpPr/>
            <p:nvPr/>
          </p:nvSpPr>
          <p:spPr>
            <a:xfrm>
              <a:off x="4347238" y="754110"/>
              <a:ext cx="196268" cy="317225"/>
            </a:xfrm>
            <a:custGeom>
              <a:avLst/>
              <a:gdLst>
                <a:gd name="connsiteX0" fmla="*/ 196268 w 196268"/>
                <a:gd name="connsiteY0" fmla="*/ 19094 h 317225"/>
                <a:gd name="connsiteX1" fmla="*/ 164714 w 196268"/>
                <a:gd name="connsiteY1" fmla="*/ 84109 h 317225"/>
                <a:gd name="connsiteX2" fmla="*/ 126288 w 196268"/>
                <a:gd name="connsiteY2" fmla="*/ 69662 h 317225"/>
                <a:gd name="connsiteX3" fmla="*/ 69279 w 196268"/>
                <a:gd name="connsiteY3" fmla="*/ 157721 h 317225"/>
                <a:gd name="connsiteX4" fmla="*/ 69279 w 196268"/>
                <a:gd name="connsiteY4" fmla="*/ 317225 h 317225"/>
                <a:gd name="connsiteX5" fmla="*/ 0 w 196268"/>
                <a:gd name="connsiteY5" fmla="*/ 317225 h 317225"/>
                <a:gd name="connsiteX6" fmla="*/ 701 w 196268"/>
                <a:gd name="connsiteY6" fmla="*/ 8547 h 317225"/>
                <a:gd name="connsiteX7" fmla="*/ 69981 w 196268"/>
                <a:gd name="connsiteY7" fmla="*/ 8547 h 317225"/>
                <a:gd name="connsiteX8" fmla="*/ 69981 w 196268"/>
                <a:gd name="connsiteY8" fmla="*/ 35998 h 317225"/>
                <a:gd name="connsiteX9" fmla="*/ 103639 w 196268"/>
                <a:gd name="connsiteY9" fmla="*/ 7825 h 317225"/>
                <a:gd name="connsiteX10" fmla="*/ 139330 w 196268"/>
                <a:gd name="connsiteY10" fmla="*/ 95 h 317225"/>
                <a:gd name="connsiteX11" fmla="*/ 196268 w 196268"/>
                <a:gd name="connsiteY11" fmla="*/ 19094 h 31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268" h="317225">
                  <a:moveTo>
                    <a:pt x="196268" y="19094"/>
                  </a:moveTo>
                  <a:lnTo>
                    <a:pt x="164714" y="84109"/>
                  </a:lnTo>
                  <a:cubicBezTo>
                    <a:pt x="153719" y="75217"/>
                    <a:pt x="140263" y="70157"/>
                    <a:pt x="126288" y="69662"/>
                  </a:cubicBezTo>
                  <a:cubicBezTo>
                    <a:pt x="88563" y="69662"/>
                    <a:pt x="69279" y="99280"/>
                    <a:pt x="69279" y="157721"/>
                  </a:cubicBezTo>
                  <a:lnTo>
                    <a:pt x="69279" y="317225"/>
                  </a:lnTo>
                  <a:lnTo>
                    <a:pt x="0" y="317225"/>
                  </a:lnTo>
                  <a:lnTo>
                    <a:pt x="701" y="8547"/>
                  </a:lnTo>
                  <a:lnTo>
                    <a:pt x="69981" y="8547"/>
                  </a:lnTo>
                  <a:lnTo>
                    <a:pt x="69981" y="35998"/>
                  </a:lnTo>
                  <a:cubicBezTo>
                    <a:pt x="79559" y="24703"/>
                    <a:pt x="90947" y="15175"/>
                    <a:pt x="103639" y="7825"/>
                  </a:cubicBezTo>
                  <a:cubicBezTo>
                    <a:pt x="114690" y="2111"/>
                    <a:pt x="126982" y="-552"/>
                    <a:pt x="139330" y="95"/>
                  </a:cubicBezTo>
                  <a:cubicBezTo>
                    <a:pt x="159693" y="614"/>
                    <a:pt x="179474" y="7214"/>
                    <a:pt x="196268" y="19094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2D423A4E-1A48-3A31-842E-F66E24199F60}"/>
                </a:ext>
              </a:extLst>
            </p:cNvPr>
            <p:cNvSpPr/>
            <p:nvPr/>
          </p:nvSpPr>
          <p:spPr>
            <a:xfrm>
              <a:off x="4543857" y="755216"/>
              <a:ext cx="289739" cy="325299"/>
            </a:xfrm>
            <a:custGeom>
              <a:avLst/>
              <a:gdLst>
                <a:gd name="connsiteX0" fmla="*/ 230978 w 289739"/>
                <a:gd name="connsiteY0" fmla="*/ 202270 h 325299"/>
                <a:gd name="connsiteX1" fmla="*/ 193253 w 289739"/>
                <a:gd name="connsiteY1" fmla="*/ 248792 h 325299"/>
                <a:gd name="connsiteX2" fmla="*/ 150690 w 289739"/>
                <a:gd name="connsiteY2" fmla="*/ 261434 h 325299"/>
                <a:gd name="connsiteX3" fmla="*/ 96486 w 289739"/>
                <a:gd name="connsiteY3" fmla="*/ 238389 h 325299"/>
                <a:gd name="connsiteX4" fmla="*/ 72435 w 289739"/>
                <a:gd name="connsiteY4" fmla="*/ 177781 h 325299"/>
                <a:gd name="connsiteX5" fmla="*/ 287285 w 289739"/>
                <a:gd name="connsiteY5" fmla="*/ 177781 h 325299"/>
                <a:gd name="connsiteX6" fmla="*/ 287285 w 289739"/>
                <a:gd name="connsiteY6" fmla="*/ 162466 h 325299"/>
                <a:gd name="connsiteX7" fmla="*/ 249560 w 289739"/>
                <a:gd name="connsiteY7" fmla="*/ 43344 h 325299"/>
                <a:gd name="connsiteX8" fmla="*/ 145220 w 289739"/>
                <a:gd name="connsiteY8" fmla="*/ 0 h 325299"/>
                <a:gd name="connsiteX9" fmla="*/ 39829 w 289739"/>
                <a:gd name="connsiteY9" fmla="*/ 44066 h 325299"/>
                <a:gd name="connsiteX10" fmla="*/ 0 w 289739"/>
                <a:gd name="connsiteY10" fmla="*/ 162466 h 325299"/>
                <a:gd name="connsiteX11" fmla="*/ 40530 w 289739"/>
                <a:gd name="connsiteY11" fmla="*/ 280866 h 325299"/>
                <a:gd name="connsiteX12" fmla="*/ 148306 w 289739"/>
                <a:gd name="connsiteY12" fmla="*/ 325293 h 325299"/>
                <a:gd name="connsiteX13" fmla="*/ 191570 w 289739"/>
                <a:gd name="connsiteY13" fmla="*/ 320381 h 325299"/>
                <a:gd name="connsiteX14" fmla="*/ 260850 w 289739"/>
                <a:gd name="connsiteY14" fmla="*/ 277037 h 325299"/>
                <a:gd name="connsiteX15" fmla="*/ 289740 w 289739"/>
                <a:gd name="connsiteY15" fmla="*/ 236150 h 325299"/>
                <a:gd name="connsiteX16" fmla="*/ 86178 w 289739"/>
                <a:gd name="connsiteY16" fmla="*/ 96223 h 325299"/>
                <a:gd name="connsiteX17" fmla="*/ 101956 w 289739"/>
                <a:gd name="connsiteY17" fmla="*/ 78596 h 325299"/>
                <a:gd name="connsiteX18" fmla="*/ 121870 w 289739"/>
                <a:gd name="connsiteY18" fmla="*/ 67327 h 325299"/>
                <a:gd name="connsiteX19" fmla="*/ 145922 w 289739"/>
                <a:gd name="connsiteY19" fmla="*/ 63065 h 325299"/>
                <a:gd name="connsiteX20" fmla="*/ 216043 w 289739"/>
                <a:gd name="connsiteY20" fmla="*/ 120206 h 325299"/>
                <a:gd name="connsiteX21" fmla="*/ 76572 w 289739"/>
                <a:gd name="connsiteY21" fmla="*/ 120206 h 325299"/>
                <a:gd name="connsiteX22" fmla="*/ 86178 w 289739"/>
                <a:gd name="connsiteY22" fmla="*/ 96223 h 32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739" h="325299">
                  <a:moveTo>
                    <a:pt x="230978" y="202270"/>
                  </a:moveTo>
                  <a:cubicBezTo>
                    <a:pt x="221112" y="219908"/>
                    <a:pt x="208343" y="235649"/>
                    <a:pt x="193253" y="248792"/>
                  </a:cubicBezTo>
                  <a:cubicBezTo>
                    <a:pt x="180842" y="257806"/>
                    <a:pt x="165850" y="262259"/>
                    <a:pt x="150690" y="261434"/>
                  </a:cubicBezTo>
                  <a:cubicBezTo>
                    <a:pt x="130383" y="261403"/>
                    <a:pt x="110903" y="253123"/>
                    <a:pt x="96486" y="238389"/>
                  </a:cubicBezTo>
                  <a:cubicBezTo>
                    <a:pt x="81593" y="221867"/>
                    <a:pt x="73038" y="200323"/>
                    <a:pt x="72435" y="177781"/>
                  </a:cubicBezTo>
                  <a:lnTo>
                    <a:pt x="287285" y="177781"/>
                  </a:lnTo>
                  <a:lnTo>
                    <a:pt x="287285" y="162466"/>
                  </a:lnTo>
                  <a:cubicBezTo>
                    <a:pt x="287987" y="112404"/>
                    <a:pt x="274944" y="72239"/>
                    <a:pt x="249560" y="43344"/>
                  </a:cubicBezTo>
                  <a:cubicBezTo>
                    <a:pt x="224177" y="14448"/>
                    <a:pt x="189116" y="0"/>
                    <a:pt x="145220" y="0"/>
                  </a:cubicBezTo>
                  <a:cubicBezTo>
                    <a:pt x="101325" y="0"/>
                    <a:pt x="65563" y="13725"/>
                    <a:pt x="39829" y="44066"/>
                  </a:cubicBezTo>
                  <a:cubicBezTo>
                    <a:pt x="14094" y="74406"/>
                    <a:pt x="0" y="113849"/>
                    <a:pt x="0" y="162466"/>
                  </a:cubicBezTo>
                  <a:cubicBezTo>
                    <a:pt x="0" y="211083"/>
                    <a:pt x="14024" y="251320"/>
                    <a:pt x="40530" y="280866"/>
                  </a:cubicBezTo>
                  <a:cubicBezTo>
                    <a:pt x="67036" y="310412"/>
                    <a:pt x="103639" y="325293"/>
                    <a:pt x="148306" y="325293"/>
                  </a:cubicBezTo>
                  <a:cubicBezTo>
                    <a:pt x="162863" y="325410"/>
                    <a:pt x="177385" y="323762"/>
                    <a:pt x="191570" y="320381"/>
                  </a:cubicBezTo>
                  <a:cubicBezTo>
                    <a:pt x="218237" y="313109"/>
                    <a:pt x="242289" y="298058"/>
                    <a:pt x="260850" y="277037"/>
                  </a:cubicBezTo>
                  <a:cubicBezTo>
                    <a:pt x="271831" y="264478"/>
                    <a:pt x="281514" y="250775"/>
                    <a:pt x="289740" y="236150"/>
                  </a:cubicBezTo>
                  <a:close/>
                  <a:moveTo>
                    <a:pt x="86178" y="96223"/>
                  </a:moveTo>
                  <a:cubicBezTo>
                    <a:pt x="90505" y="89530"/>
                    <a:pt x="95827" y="83581"/>
                    <a:pt x="101956" y="78596"/>
                  </a:cubicBezTo>
                  <a:cubicBezTo>
                    <a:pt x="107867" y="73610"/>
                    <a:pt x="114613" y="69789"/>
                    <a:pt x="121870" y="67327"/>
                  </a:cubicBezTo>
                  <a:cubicBezTo>
                    <a:pt x="129604" y="64541"/>
                    <a:pt x="137731" y="63101"/>
                    <a:pt x="145922" y="63065"/>
                  </a:cubicBezTo>
                  <a:cubicBezTo>
                    <a:pt x="182945" y="63065"/>
                    <a:pt x="206317" y="82112"/>
                    <a:pt x="216043" y="120206"/>
                  </a:cubicBezTo>
                  <a:lnTo>
                    <a:pt x="76572" y="120206"/>
                  </a:lnTo>
                  <a:cubicBezTo>
                    <a:pt x="78311" y="111671"/>
                    <a:pt x="81572" y="103540"/>
                    <a:pt x="86178" y="96223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374B2790-6B62-E58A-2BD1-8F1544B1F9DA}"/>
                </a:ext>
              </a:extLst>
            </p:cNvPr>
            <p:cNvSpPr/>
            <p:nvPr/>
          </p:nvSpPr>
          <p:spPr>
            <a:xfrm>
              <a:off x="4867461" y="651986"/>
              <a:ext cx="304819" cy="428349"/>
            </a:xfrm>
            <a:custGeom>
              <a:avLst/>
              <a:gdLst>
                <a:gd name="connsiteX0" fmla="*/ 235540 w 304819"/>
                <a:gd name="connsiteY0" fmla="*/ 0 h 428349"/>
                <a:gd name="connsiteX1" fmla="*/ 235540 w 304819"/>
                <a:gd name="connsiteY1" fmla="*/ 147296 h 428349"/>
                <a:gd name="connsiteX2" fmla="*/ 141508 w 304819"/>
                <a:gd name="connsiteY2" fmla="*/ 103230 h 428349"/>
                <a:gd name="connsiteX3" fmla="*/ 40604 w 304819"/>
                <a:gd name="connsiteY3" fmla="*/ 149752 h 428349"/>
                <a:gd name="connsiteX4" fmla="*/ 74 w 304819"/>
                <a:gd name="connsiteY4" fmla="*/ 264685 h 428349"/>
                <a:gd name="connsiteX5" fmla="*/ 40604 w 304819"/>
                <a:gd name="connsiteY5" fmla="*/ 382362 h 428349"/>
                <a:gd name="connsiteX6" fmla="*/ 142840 w 304819"/>
                <a:gd name="connsiteY6" fmla="*/ 428306 h 428349"/>
                <a:gd name="connsiteX7" fmla="*/ 235540 w 304819"/>
                <a:gd name="connsiteY7" fmla="*/ 387419 h 428349"/>
                <a:gd name="connsiteX8" fmla="*/ 235540 w 304819"/>
                <a:gd name="connsiteY8" fmla="*/ 419854 h 428349"/>
                <a:gd name="connsiteX9" fmla="*/ 304819 w 304819"/>
                <a:gd name="connsiteY9" fmla="*/ 419854 h 428349"/>
                <a:gd name="connsiteX10" fmla="*/ 304819 w 304819"/>
                <a:gd name="connsiteY10" fmla="*/ 867 h 428349"/>
                <a:gd name="connsiteX11" fmla="*/ 215625 w 304819"/>
                <a:gd name="connsiteY11" fmla="*/ 337574 h 428349"/>
                <a:gd name="connsiteX12" fmla="*/ 153148 w 304819"/>
                <a:gd name="connsiteY12" fmla="*/ 364375 h 428349"/>
                <a:gd name="connsiteX13" fmla="*/ 93405 w 304819"/>
                <a:gd name="connsiteY13" fmla="*/ 336201 h 428349"/>
                <a:gd name="connsiteX14" fmla="*/ 70124 w 304819"/>
                <a:gd name="connsiteY14" fmla="*/ 263962 h 428349"/>
                <a:gd name="connsiteX15" fmla="*/ 94106 w 304819"/>
                <a:gd name="connsiteY15" fmla="*/ 194179 h 428349"/>
                <a:gd name="connsiteX16" fmla="*/ 153148 w 304819"/>
                <a:gd name="connsiteY16" fmla="*/ 166656 h 428349"/>
                <a:gd name="connsiteX17" fmla="*/ 214924 w 304819"/>
                <a:gd name="connsiteY17" fmla="*/ 194179 h 428349"/>
                <a:gd name="connsiteX18" fmla="*/ 238275 w 304819"/>
                <a:gd name="connsiteY18" fmla="*/ 265335 h 428349"/>
                <a:gd name="connsiteX19" fmla="*/ 215625 w 304819"/>
                <a:gd name="connsiteY19" fmla="*/ 337574 h 42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4819" h="428349">
                  <a:moveTo>
                    <a:pt x="235540" y="0"/>
                  </a:moveTo>
                  <a:lnTo>
                    <a:pt x="235540" y="147296"/>
                  </a:lnTo>
                  <a:cubicBezTo>
                    <a:pt x="208052" y="117678"/>
                    <a:pt x="176498" y="103230"/>
                    <a:pt x="141508" y="103230"/>
                  </a:cubicBezTo>
                  <a:cubicBezTo>
                    <a:pt x="102843" y="102570"/>
                    <a:pt x="65889" y="119609"/>
                    <a:pt x="40604" y="149752"/>
                  </a:cubicBezTo>
                  <a:cubicBezTo>
                    <a:pt x="13432" y="181380"/>
                    <a:pt x="-1055" y="222464"/>
                    <a:pt x="74" y="264685"/>
                  </a:cubicBezTo>
                  <a:cubicBezTo>
                    <a:pt x="-1167" y="307751"/>
                    <a:pt x="13291" y="349733"/>
                    <a:pt x="40604" y="382362"/>
                  </a:cubicBezTo>
                  <a:cubicBezTo>
                    <a:pt x="66408" y="412498"/>
                    <a:pt x="103846" y="429321"/>
                    <a:pt x="142840" y="428306"/>
                  </a:cubicBezTo>
                  <a:cubicBezTo>
                    <a:pt x="177865" y="428306"/>
                    <a:pt x="211362" y="413530"/>
                    <a:pt x="235540" y="387419"/>
                  </a:cubicBezTo>
                  <a:lnTo>
                    <a:pt x="235540" y="419854"/>
                  </a:lnTo>
                  <a:lnTo>
                    <a:pt x="304819" y="419854"/>
                  </a:lnTo>
                  <a:lnTo>
                    <a:pt x="304819" y="867"/>
                  </a:lnTo>
                  <a:close/>
                  <a:moveTo>
                    <a:pt x="215625" y="337574"/>
                  </a:moveTo>
                  <a:cubicBezTo>
                    <a:pt x="199918" y="355946"/>
                    <a:pt x="176869" y="365833"/>
                    <a:pt x="153148" y="364375"/>
                  </a:cubicBezTo>
                  <a:cubicBezTo>
                    <a:pt x="130057" y="365121"/>
                    <a:pt x="107948" y="354697"/>
                    <a:pt x="93405" y="336201"/>
                  </a:cubicBezTo>
                  <a:cubicBezTo>
                    <a:pt x="77578" y="315727"/>
                    <a:pt x="69325" y="290124"/>
                    <a:pt x="70124" y="263962"/>
                  </a:cubicBezTo>
                  <a:cubicBezTo>
                    <a:pt x="69332" y="238425"/>
                    <a:pt x="77894" y="213515"/>
                    <a:pt x="94106" y="194179"/>
                  </a:cubicBezTo>
                  <a:cubicBezTo>
                    <a:pt x="108733" y="176279"/>
                    <a:pt x="130442" y="166160"/>
                    <a:pt x="153148" y="166656"/>
                  </a:cubicBezTo>
                  <a:cubicBezTo>
                    <a:pt x="176687" y="165917"/>
                    <a:pt x="199322" y="176003"/>
                    <a:pt x="214924" y="194179"/>
                  </a:cubicBezTo>
                  <a:cubicBezTo>
                    <a:pt x="231241" y="213956"/>
                    <a:pt x="239593" y="239414"/>
                    <a:pt x="238275" y="265335"/>
                  </a:cubicBezTo>
                  <a:cubicBezTo>
                    <a:pt x="240511" y="291578"/>
                    <a:pt x="232342" y="317638"/>
                    <a:pt x="215625" y="337574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1B162CE8-8F1E-8004-6B82-6E0C0888EF10}"/>
                </a:ext>
              </a:extLst>
            </p:cNvPr>
            <p:cNvSpPr/>
            <p:nvPr/>
          </p:nvSpPr>
          <p:spPr>
            <a:xfrm>
              <a:off x="3897379" y="847683"/>
              <a:ext cx="255623" cy="263009"/>
            </a:xfrm>
            <a:custGeom>
              <a:avLst/>
              <a:gdLst>
                <a:gd name="connsiteX0" fmla="*/ 162223 w 255623"/>
                <a:gd name="connsiteY0" fmla="*/ 196491 h 263009"/>
                <a:gd name="connsiteX1" fmla="*/ 64755 w 255623"/>
                <a:gd name="connsiteY1" fmla="*/ 195768 h 263009"/>
                <a:gd name="connsiteX2" fmla="*/ 65456 w 255623"/>
                <a:gd name="connsiteY2" fmla="*/ 95356 h 263009"/>
                <a:gd name="connsiteX3" fmla="*/ 128565 w 255623"/>
                <a:gd name="connsiteY3" fmla="*/ 30340 h 263009"/>
                <a:gd name="connsiteX4" fmla="*/ 98413 w 255623"/>
                <a:gd name="connsiteY4" fmla="*/ 0 h 263009"/>
                <a:gd name="connsiteX5" fmla="*/ 35304 w 255623"/>
                <a:gd name="connsiteY5" fmla="*/ 65015 h 263009"/>
                <a:gd name="connsiteX6" fmla="*/ 29814 w 255623"/>
                <a:gd name="connsiteY6" fmla="*/ 226638 h 263009"/>
                <a:gd name="connsiteX7" fmla="*/ 186695 w 255623"/>
                <a:gd name="connsiteY7" fmla="*/ 232295 h 263009"/>
                <a:gd name="connsiteX8" fmla="*/ 189079 w 255623"/>
                <a:gd name="connsiteY8" fmla="*/ 229937 h 263009"/>
                <a:gd name="connsiteX9" fmla="*/ 192515 w 255623"/>
                <a:gd name="connsiteY9" fmla="*/ 226398 h 263009"/>
                <a:gd name="connsiteX10" fmla="*/ 255624 w 255623"/>
                <a:gd name="connsiteY10" fmla="*/ 162249 h 263009"/>
                <a:gd name="connsiteX11" fmla="*/ 225402 w 255623"/>
                <a:gd name="connsiteY11" fmla="*/ 131475 h 2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5623" h="263009">
                  <a:moveTo>
                    <a:pt x="162223" y="196491"/>
                  </a:moveTo>
                  <a:cubicBezTo>
                    <a:pt x="135114" y="224020"/>
                    <a:pt x="91478" y="223696"/>
                    <a:pt x="64755" y="195768"/>
                  </a:cubicBezTo>
                  <a:cubicBezTo>
                    <a:pt x="38032" y="167841"/>
                    <a:pt x="38347" y="122885"/>
                    <a:pt x="65456" y="95356"/>
                  </a:cubicBezTo>
                  <a:lnTo>
                    <a:pt x="128565" y="30340"/>
                  </a:lnTo>
                  <a:lnTo>
                    <a:pt x="98413" y="0"/>
                  </a:lnTo>
                  <a:lnTo>
                    <a:pt x="35304" y="65015"/>
                  </a:lnTo>
                  <a:cubicBezTo>
                    <a:pt x="-9531" y="108084"/>
                    <a:pt x="-11992" y="180446"/>
                    <a:pt x="29814" y="226638"/>
                  </a:cubicBezTo>
                  <a:cubicBezTo>
                    <a:pt x="71620" y="272833"/>
                    <a:pt x="141860" y="275361"/>
                    <a:pt x="186695" y="232295"/>
                  </a:cubicBezTo>
                  <a:cubicBezTo>
                    <a:pt x="187502" y="231521"/>
                    <a:pt x="188294" y="230735"/>
                    <a:pt x="189079" y="229937"/>
                  </a:cubicBezTo>
                  <a:lnTo>
                    <a:pt x="192515" y="226398"/>
                  </a:lnTo>
                  <a:lnTo>
                    <a:pt x="255624" y="162249"/>
                  </a:lnTo>
                  <a:lnTo>
                    <a:pt x="225402" y="131475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B14898F4-CB7D-A0D0-CB4C-044F409E1006}"/>
                </a:ext>
              </a:extLst>
            </p:cNvPr>
            <p:cNvSpPr/>
            <p:nvPr/>
          </p:nvSpPr>
          <p:spPr>
            <a:xfrm>
              <a:off x="4011569" y="831718"/>
              <a:ext cx="157842" cy="161382"/>
            </a:xfrm>
            <a:custGeom>
              <a:avLst/>
              <a:gdLst>
                <a:gd name="connsiteX0" fmla="*/ 31554 w 157842"/>
                <a:gd name="connsiteY0" fmla="*/ 161382 h 161382"/>
                <a:gd name="connsiteX1" fmla="*/ 0 w 157842"/>
                <a:gd name="connsiteY1" fmla="*/ 128947 h 161382"/>
                <a:gd name="connsiteX2" fmla="*/ 126288 w 157842"/>
                <a:gd name="connsiteY2" fmla="*/ 0 h 161382"/>
                <a:gd name="connsiteX3" fmla="*/ 157842 w 157842"/>
                <a:gd name="connsiteY3" fmla="*/ 32435 h 161382"/>
                <a:gd name="connsiteX4" fmla="*/ 31554 w 157842"/>
                <a:gd name="connsiteY4" fmla="*/ 161382 h 16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42" h="161382">
                  <a:moveTo>
                    <a:pt x="31554" y="161382"/>
                  </a:moveTo>
                  <a:lnTo>
                    <a:pt x="0" y="128947"/>
                  </a:lnTo>
                  <a:lnTo>
                    <a:pt x="126288" y="0"/>
                  </a:lnTo>
                  <a:lnTo>
                    <a:pt x="157842" y="32435"/>
                  </a:lnTo>
                  <a:lnTo>
                    <a:pt x="31554" y="161382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C010A01D-1E58-3313-2205-11120FB76CDD}"/>
                </a:ext>
              </a:extLst>
            </p:cNvPr>
            <p:cNvSpPr/>
            <p:nvPr/>
          </p:nvSpPr>
          <p:spPr>
            <a:xfrm>
              <a:off x="4027346" y="717825"/>
              <a:ext cx="253369" cy="261188"/>
            </a:xfrm>
            <a:custGeom>
              <a:avLst/>
              <a:gdLst>
                <a:gd name="connsiteX0" fmla="*/ 221021 w 253369"/>
                <a:gd name="connsiteY0" fmla="*/ 35657 h 261188"/>
                <a:gd name="connsiteX1" fmla="*/ 221189 w 253369"/>
                <a:gd name="connsiteY1" fmla="*/ 196154 h 261188"/>
                <a:gd name="connsiteX2" fmla="*/ 220320 w 253369"/>
                <a:gd name="connsiteY2" fmla="*/ 197040 h 261188"/>
                <a:gd name="connsiteX3" fmla="*/ 157211 w 253369"/>
                <a:gd name="connsiteY3" fmla="*/ 261188 h 261188"/>
                <a:gd name="connsiteX4" fmla="*/ 126989 w 253369"/>
                <a:gd name="connsiteY4" fmla="*/ 230198 h 261188"/>
                <a:gd name="connsiteX5" fmla="*/ 190098 w 253369"/>
                <a:gd name="connsiteY5" fmla="*/ 165182 h 261188"/>
                <a:gd name="connsiteX6" fmla="*/ 189922 w 253369"/>
                <a:gd name="connsiteY6" fmla="*/ 64950 h 261188"/>
                <a:gd name="connsiteX7" fmla="*/ 92630 w 253369"/>
                <a:gd name="connsiteY7" fmla="*/ 65131 h 261188"/>
                <a:gd name="connsiteX8" fmla="*/ 29521 w 253369"/>
                <a:gd name="connsiteY8" fmla="*/ 129207 h 261188"/>
                <a:gd name="connsiteX9" fmla="*/ 0 w 253369"/>
                <a:gd name="connsiteY9" fmla="*/ 98217 h 261188"/>
                <a:gd name="connsiteX10" fmla="*/ 63109 w 253369"/>
                <a:gd name="connsiteY10" fmla="*/ 33201 h 261188"/>
                <a:gd name="connsiteX11" fmla="*/ 63109 w 253369"/>
                <a:gd name="connsiteY11" fmla="*/ 33201 h 261188"/>
                <a:gd name="connsiteX12" fmla="*/ 218700 w 253369"/>
                <a:gd name="connsiteY12" fmla="*/ 33193 h 261188"/>
                <a:gd name="connsiteX13" fmla="*/ 221021 w 253369"/>
                <a:gd name="connsiteY13" fmla="*/ 35657 h 26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9" h="261188">
                  <a:moveTo>
                    <a:pt x="221021" y="35657"/>
                  </a:moveTo>
                  <a:cubicBezTo>
                    <a:pt x="264089" y="79930"/>
                    <a:pt x="264159" y="151786"/>
                    <a:pt x="221189" y="196154"/>
                  </a:cubicBezTo>
                  <a:cubicBezTo>
                    <a:pt x="220902" y="196450"/>
                    <a:pt x="220614" y="196746"/>
                    <a:pt x="220320" y="197040"/>
                  </a:cubicBezTo>
                  <a:lnTo>
                    <a:pt x="157211" y="261188"/>
                  </a:lnTo>
                  <a:lnTo>
                    <a:pt x="126989" y="230198"/>
                  </a:lnTo>
                  <a:lnTo>
                    <a:pt x="190098" y="165182"/>
                  </a:lnTo>
                  <a:cubicBezTo>
                    <a:pt x="216919" y="137454"/>
                    <a:pt x="216835" y="92579"/>
                    <a:pt x="189922" y="64950"/>
                  </a:cubicBezTo>
                  <a:cubicBezTo>
                    <a:pt x="163010" y="37322"/>
                    <a:pt x="119451" y="37403"/>
                    <a:pt x="92630" y="65131"/>
                  </a:cubicBezTo>
                  <a:lnTo>
                    <a:pt x="29521" y="129207"/>
                  </a:lnTo>
                  <a:lnTo>
                    <a:pt x="0" y="98217"/>
                  </a:lnTo>
                  <a:lnTo>
                    <a:pt x="63109" y="33201"/>
                  </a:lnTo>
                  <a:cubicBezTo>
                    <a:pt x="63740" y="33201"/>
                    <a:pt x="63740" y="32479"/>
                    <a:pt x="63109" y="33201"/>
                  </a:cubicBezTo>
                  <a:cubicBezTo>
                    <a:pt x="106072" y="-11064"/>
                    <a:pt x="175730" y="-11068"/>
                    <a:pt x="218700" y="33193"/>
                  </a:cubicBezTo>
                  <a:cubicBezTo>
                    <a:pt x="219485" y="34002"/>
                    <a:pt x="220257" y="34824"/>
                    <a:pt x="221021" y="35657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713B4D52-9786-4C6D-7B8A-E05DA46C1E5B}"/>
                </a:ext>
              </a:extLst>
            </p:cNvPr>
            <p:cNvSpPr/>
            <p:nvPr/>
          </p:nvSpPr>
          <p:spPr>
            <a:xfrm>
              <a:off x="5231883" y="652637"/>
              <a:ext cx="285602" cy="427656"/>
            </a:xfrm>
            <a:custGeom>
              <a:avLst/>
              <a:gdLst>
                <a:gd name="connsiteX0" fmla="*/ 196829 w 285602"/>
                <a:gd name="connsiteY0" fmla="*/ 93911 h 427656"/>
                <a:gd name="connsiteX1" fmla="*/ 196829 w 285602"/>
                <a:gd name="connsiteY1" fmla="*/ 427656 h 427656"/>
                <a:gd name="connsiteX2" fmla="*/ 88773 w 285602"/>
                <a:gd name="connsiteY2" fmla="*/ 427656 h 427656"/>
                <a:gd name="connsiteX3" fmla="*/ 88773 w 285602"/>
                <a:gd name="connsiteY3" fmla="*/ 93911 h 427656"/>
                <a:gd name="connsiteX4" fmla="*/ 0 w 285602"/>
                <a:gd name="connsiteY4" fmla="*/ 93911 h 427656"/>
                <a:gd name="connsiteX5" fmla="*/ 0 w 285602"/>
                <a:gd name="connsiteY5" fmla="*/ 0 h 427656"/>
                <a:gd name="connsiteX6" fmla="*/ 285603 w 285602"/>
                <a:gd name="connsiteY6" fmla="*/ 0 h 427656"/>
                <a:gd name="connsiteX7" fmla="*/ 285603 w 285602"/>
                <a:gd name="connsiteY7" fmla="*/ 93911 h 42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602" h="427656">
                  <a:moveTo>
                    <a:pt x="196829" y="93911"/>
                  </a:moveTo>
                  <a:lnTo>
                    <a:pt x="196829" y="427656"/>
                  </a:lnTo>
                  <a:lnTo>
                    <a:pt x="88773" y="427656"/>
                  </a:lnTo>
                  <a:lnTo>
                    <a:pt x="88773" y="93911"/>
                  </a:lnTo>
                  <a:lnTo>
                    <a:pt x="0" y="93911"/>
                  </a:lnTo>
                  <a:lnTo>
                    <a:pt x="0" y="0"/>
                  </a:lnTo>
                  <a:lnTo>
                    <a:pt x="285603" y="0"/>
                  </a:lnTo>
                  <a:lnTo>
                    <a:pt x="285603" y="93911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409E4715-715C-86A4-E650-33C06C0D49D6}"/>
                </a:ext>
              </a:extLst>
            </p:cNvPr>
            <p:cNvSpPr/>
            <p:nvPr/>
          </p:nvSpPr>
          <p:spPr>
            <a:xfrm>
              <a:off x="5563835" y="652275"/>
              <a:ext cx="108056" cy="428017"/>
            </a:xfrm>
            <a:custGeom>
              <a:avLst/>
              <a:gdLst>
                <a:gd name="connsiteX0" fmla="*/ 108056 w 108056"/>
                <a:gd name="connsiteY0" fmla="*/ 0 h 428017"/>
                <a:gd name="connsiteX1" fmla="*/ 108056 w 108056"/>
                <a:gd name="connsiteY1" fmla="*/ 428017 h 428017"/>
                <a:gd name="connsiteX2" fmla="*/ 0 w 108056"/>
                <a:gd name="connsiteY2" fmla="*/ 428017 h 428017"/>
                <a:gd name="connsiteX3" fmla="*/ 0 w 108056"/>
                <a:gd name="connsiteY3" fmla="*/ 0 h 42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56" h="428017">
                  <a:moveTo>
                    <a:pt x="108056" y="0"/>
                  </a:moveTo>
                  <a:lnTo>
                    <a:pt x="108056" y="428017"/>
                  </a:lnTo>
                  <a:lnTo>
                    <a:pt x="0" y="428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043946F3-9ED2-8C0E-4688-86D4332DF15D}"/>
                </a:ext>
              </a:extLst>
            </p:cNvPr>
            <p:cNvSpPr/>
            <p:nvPr/>
          </p:nvSpPr>
          <p:spPr>
            <a:xfrm>
              <a:off x="5741899" y="640211"/>
              <a:ext cx="318532" cy="452290"/>
            </a:xfrm>
            <a:custGeom>
              <a:avLst/>
              <a:gdLst>
                <a:gd name="connsiteX0" fmla="*/ 317621 w 318532"/>
                <a:gd name="connsiteY0" fmla="*/ 155243 h 452290"/>
                <a:gd name="connsiteX1" fmla="*/ 224992 w 318532"/>
                <a:gd name="connsiteY1" fmla="*/ 107781 h 452290"/>
                <a:gd name="connsiteX2" fmla="*/ 180044 w 318532"/>
                <a:gd name="connsiteY2" fmla="*/ 116883 h 452290"/>
                <a:gd name="connsiteX3" fmla="*/ 121073 w 318532"/>
                <a:gd name="connsiteY3" fmla="*/ 178793 h 452290"/>
                <a:gd name="connsiteX4" fmla="*/ 112518 w 318532"/>
                <a:gd name="connsiteY4" fmla="*/ 225387 h 452290"/>
                <a:gd name="connsiteX5" fmla="*/ 121073 w 318532"/>
                <a:gd name="connsiteY5" fmla="*/ 272487 h 452290"/>
                <a:gd name="connsiteX6" fmla="*/ 180325 w 318532"/>
                <a:gd name="connsiteY6" fmla="*/ 334974 h 452290"/>
                <a:gd name="connsiteX7" fmla="*/ 224431 w 318532"/>
                <a:gd name="connsiteY7" fmla="*/ 344076 h 452290"/>
                <a:gd name="connsiteX8" fmla="*/ 317621 w 318532"/>
                <a:gd name="connsiteY8" fmla="*/ 298637 h 452290"/>
                <a:gd name="connsiteX9" fmla="*/ 317621 w 318532"/>
                <a:gd name="connsiteY9" fmla="*/ 430691 h 452290"/>
                <a:gd name="connsiteX10" fmla="*/ 306613 w 318532"/>
                <a:gd name="connsiteY10" fmla="*/ 434664 h 452290"/>
                <a:gd name="connsiteX11" fmla="*/ 260262 w 318532"/>
                <a:gd name="connsiteY11" fmla="*/ 448028 h 452290"/>
                <a:gd name="connsiteX12" fmla="*/ 218190 w 318532"/>
                <a:gd name="connsiteY12" fmla="*/ 452290 h 452290"/>
                <a:gd name="connsiteX13" fmla="*/ 66238 w 318532"/>
                <a:gd name="connsiteY13" fmla="*/ 388358 h 452290"/>
                <a:gd name="connsiteX14" fmla="*/ 18065 w 318532"/>
                <a:gd name="connsiteY14" fmla="*/ 316119 h 452290"/>
                <a:gd name="connsiteX15" fmla="*/ 18065 w 318532"/>
                <a:gd name="connsiteY15" fmla="*/ 134365 h 452290"/>
                <a:gd name="connsiteX16" fmla="*/ 219031 w 318532"/>
                <a:gd name="connsiteY16" fmla="*/ 0 h 452290"/>
                <a:gd name="connsiteX17" fmla="*/ 268116 w 318532"/>
                <a:gd name="connsiteY17" fmla="*/ 5418 h 452290"/>
                <a:gd name="connsiteX18" fmla="*/ 318533 w 318532"/>
                <a:gd name="connsiteY18" fmla="*/ 22178 h 4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8532" h="452290">
                  <a:moveTo>
                    <a:pt x="317621" y="155243"/>
                  </a:moveTo>
                  <a:cubicBezTo>
                    <a:pt x="295751" y="125245"/>
                    <a:pt x="261412" y="107651"/>
                    <a:pt x="224992" y="107781"/>
                  </a:cubicBezTo>
                  <a:cubicBezTo>
                    <a:pt x="209565" y="107630"/>
                    <a:pt x="194265" y="110727"/>
                    <a:pt x="180044" y="116883"/>
                  </a:cubicBezTo>
                  <a:cubicBezTo>
                    <a:pt x="153041" y="128408"/>
                    <a:pt x="131745" y="150759"/>
                    <a:pt x="121073" y="178793"/>
                  </a:cubicBezTo>
                  <a:cubicBezTo>
                    <a:pt x="115308" y="193604"/>
                    <a:pt x="112405" y="209431"/>
                    <a:pt x="112518" y="225387"/>
                  </a:cubicBezTo>
                  <a:cubicBezTo>
                    <a:pt x="112370" y="241511"/>
                    <a:pt x="115273" y="257509"/>
                    <a:pt x="121073" y="272487"/>
                  </a:cubicBezTo>
                  <a:cubicBezTo>
                    <a:pt x="131948" y="300622"/>
                    <a:pt x="153279" y="323117"/>
                    <a:pt x="180325" y="334974"/>
                  </a:cubicBezTo>
                  <a:cubicBezTo>
                    <a:pt x="194258" y="341109"/>
                    <a:pt x="209277" y="344207"/>
                    <a:pt x="224431" y="344076"/>
                  </a:cubicBezTo>
                  <a:cubicBezTo>
                    <a:pt x="259021" y="344076"/>
                    <a:pt x="290085" y="328929"/>
                    <a:pt x="317621" y="298637"/>
                  </a:cubicBezTo>
                  <a:lnTo>
                    <a:pt x="317621" y="430691"/>
                  </a:lnTo>
                  <a:lnTo>
                    <a:pt x="306613" y="434664"/>
                  </a:lnTo>
                  <a:cubicBezTo>
                    <a:pt x="291515" y="440331"/>
                    <a:pt x="276019" y="444799"/>
                    <a:pt x="260262" y="448028"/>
                  </a:cubicBezTo>
                  <a:cubicBezTo>
                    <a:pt x="246400" y="450802"/>
                    <a:pt x="232312" y="452225"/>
                    <a:pt x="218190" y="452290"/>
                  </a:cubicBezTo>
                  <a:cubicBezTo>
                    <a:pt x="161378" y="452254"/>
                    <a:pt x="106831" y="429307"/>
                    <a:pt x="66238" y="388358"/>
                  </a:cubicBezTo>
                  <a:cubicBezTo>
                    <a:pt x="45924" y="367606"/>
                    <a:pt x="29579" y="343100"/>
                    <a:pt x="18065" y="316119"/>
                  </a:cubicBezTo>
                  <a:cubicBezTo>
                    <a:pt x="-6022" y="258076"/>
                    <a:pt x="-6022" y="192409"/>
                    <a:pt x="18065" y="134365"/>
                  </a:cubicBezTo>
                  <a:cubicBezTo>
                    <a:pt x="53357" y="52564"/>
                    <a:pt x="132138" y="-112"/>
                    <a:pt x="219031" y="0"/>
                  </a:cubicBezTo>
                  <a:cubicBezTo>
                    <a:pt x="235538" y="-32"/>
                    <a:pt x="251995" y="1785"/>
                    <a:pt x="268116" y="5418"/>
                  </a:cubicBezTo>
                  <a:cubicBezTo>
                    <a:pt x="285380" y="9433"/>
                    <a:pt x="302251" y="15042"/>
                    <a:pt x="318533" y="22178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49" name="Retângulo 48">
            <a:extLst>
              <a:ext uri="{FF2B5EF4-FFF2-40B4-BE49-F238E27FC236}">
                <a16:creationId xmlns:a16="http://schemas.microsoft.com/office/drawing/2014/main" id="{1749C7B0-AF58-93F0-2D05-DFE62E7C1F12}"/>
              </a:ext>
            </a:extLst>
          </p:cNvPr>
          <p:cNvSpPr/>
          <p:nvPr/>
        </p:nvSpPr>
        <p:spPr>
          <a:xfrm>
            <a:off x="6134217" y="630721"/>
            <a:ext cx="390530" cy="47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0220D7-551F-0C93-8371-B71D052B8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368" y="2984962"/>
            <a:ext cx="2529384" cy="1022048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15E614AD-38D0-81D1-3F50-7BD6AAC332D3}"/>
              </a:ext>
            </a:extLst>
          </p:cNvPr>
          <p:cNvGrpSpPr/>
          <p:nvPr/>
        </p:nvGrpSpPr>
        <p:grpSpPr>
          <a:xfrm>
            <a:off x="5699050" y="2444855"/>
            <a:ext cx="2317899" cy="1654565"/>
            <a:chOff x="4488180" y="2258321"/>
            <a:chExt cx="3934110" cy="272617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D2D7996-6D50-C981-B238-6E87EAED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8180" y="2258321"/>
              <a:ext cx="3934110" cy="272617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716D910-DA45-A3B7-D111-D35028D35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5927" y="3959502"/>
              <a:ext cx="838616" cy="1013688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4EF6E267-AB9E-6FE9-F359-0FCE68DE8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542" y="4991953"/>
            <a:ext cx="1464210" cy="176162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C63C43B-C464-BF6E-059B-06E018920A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5559" y="4963104"/>
            <a:ext cx="1632996" cy="180036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EB3FF64-9BF7-12B8-2D0D-C9CA662D9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9064" y="4954294"/>
            <a:ext cx="2569523" cy="176162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0507836-1CF7-C8F5-CC41-DF0D1C907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5670" y="5137524"/>
            <a:ext cx="1716420" cy="136960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793CCA0-A2CA-4E3D-109B-6C999CE160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5172"/>
          <a:stretch/>
        </p:blipFill>
        <p:spPr>
          <a:xfrm>
            <a:off x="2971362" y="4991953"/>
            <a:ext cx="2883826" cy="1763858"/>
          </a:xfrm>
          <a:prstGeom prst="rect">
            <a:avLst/>
          </a:prstGeom>
        </p:spPr>
      </p:pic>
      <p:sp>
        <p:nvSpPr>
          <p:cNvPr id="22" name="Cruzada 21">
            <a:extLst>
              <a:ext uri="{FF2B5EF4-FFF2-40B4-BE49-F238E27FC236}">
                <a16:creationId xmlns:a16="http://schemas.microsoft.com/office/drawing/2014/main" id="{8EC51BCA-50E7-4884-CFB8-20CA6412C686}"/>
              </a:ext>
            </a:extLst>
          </p:cNvPr>
          <p:cNvSpPr/>
          <p:nvPr/>
        </p:nvSpPr>
        <p:spPr>
          <a:xfrm>
            <a:off x="10037655" y="5729229"/>
            <a:ext cx="318015" cy="294720"/>
          </a:xfrm>
          <a:prstGeom prst="plus">
            <a:avLst>
              <a:gd name="adj" fmla="val 4364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57C018F-4B50-EFA6-EA77-64B93045913F}"/>
              </a:ext>
            </a:extLst>
          </p:cNvPr>
          <p:cNvSpPr/>
          <p:nvPr/>
        </p:nvSpPr>
        <p:spPr>
          <a:xfrm>
            <a:off x="340242" y="4070808"/>
            <a:ext cx="11731848" cy="275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73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07E99-1E00-3B8E-8D91-415D5584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C0CF0-0DE6-C1BB-EF58-6EE9D964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5064466" cy="1325563"/>
          </a:xfrm>
        </p:spPr>
        <p:txBody>
          <a:bodyPr/>
          <a:lstStyle/>
          <a:p>
            <a:r>
              <a:rPr lang="pt-PT" dirty="0"/>
              <a:t>Ações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4EF89F3E-DE00-B4B1-EDF8-FFF3B8AB7DC1}"/>
              </a:ext>
            </a:extLst>
          </p:cNvPr>
          <p:cNvSpPr txBox="1"/>
          <p:nvPr/>
        </p:nvSpPr>
        <p:spPr>
          <a:xfrm>
            <a:off x="12202169" y="7968403"/>
            <a:ext cx="5424031" cy="7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comunicar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informada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novedades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nacionales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internacionales</a:t>
            </a:r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7CEF055-04C2-3E0B-2DEE-16D0AA5F93F7}"/>
              </a:ext>
            </a:extLst>
          </p:cNvPr>
          <p:cNvSpPr/>
          <p:nvPr/>
        </p:nvSpPr>
        <p:spPr>
          <a:xfrm>
            <a:off x="-202729" y="1406356"/>
            <a:ext cx="7752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pt-PT" sz="2000" b="1" dirty="0"/>
              <a:t>Transformação Digital</a:t>
            </a:r>
          </a:p>
          <a:p>
            <a:pPr marL="1173163" lvl="2" indent="-35401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Estudo maturidade digital das Instituições de Ensino Superior</a:t>
            </a:r>
          </a:p>
          <a:p>
            <a:pPr marL="1173163" lvl="2" indent="-354013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Adoção de IA nas Instituições de Ensino Superior</a:t>
            </a:r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2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1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1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1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2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endParaRPr lang="pt-PT" sz="1000" b="1" dirty="0"/>
          </a:p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pt-PT" sz="2000" b="1" dirty="0"/>
              <a:t>Mulheres em TIC</a:t>
            </a:r>
          </a:p>
          <a:p>
            <a:pPr marL="1173163" lvl="2" indent="-35401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“O que pensam as mulheres que triunfam”</a:t>
            </a:r>
          </a:p>
          <a:p>
            <a:pPr marL="1173163" lvl="2" indent="-35401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Mulheres em TIC nas IES</a:t>
            </a:r>
          </a:p>
          <a:p>
            <a:pPr marL="1173163" lvl="2" indent="-35401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pt-PT" sz="1600" dirty="0"/>
              <a:t>CTF 2025</a:t>
            </a:r>
          </a:p>
        </p:txBody>
      </p:sp>
      <p:grpSp>
        <p:nvGrpSpPr>
          <p:cNvPr id="45" name="Group 23">
            <a:extLst>
              <a:ext uri="{FF2B5EF4-FFF2-40B4-BE49-F238E27FC236}">
                <a16:creationId xmlns:a16="http://schemas.microsoft.com/office/drawing/2014/main" id="{4313B45B-5BF3-DA3A-F6B2-83B74DC5DE7D}"/>
              </a:ext>
            </a:extLst>
          </p:cNvPr>
          <p:cNvGrpSpPr/>
          <p:nvPr/>
        </p:nvGrpSpPr>
        <p:grpSpPr>
          <a:xfrm>
            <a:off x="6272446" y="4932024"/>
            <a:ext cx="2282998" cy="1850829"/>
            <a:chOff x="0" y="0"/>
            <a:chExt cx="3240781" cy="2762756"/>
          </a:xfrm>
        </p:grpSpPr>
        <p:pic>
          <p:nvPicPr>
            <p:cNvPr id="46" name="Picture 24">
              <a:extLst>
                <a:ext uri="{FF2B5EF4-FFF2-40B4-BE49-F238E27FC236}">
                  <a16:creationId xmlns:a16="http://schemas.microsoft.com/office/drawing/2014/main" id="{13EE6A8A-8110-8538-8617-91D916A5A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900" b="15900"/>
            <a:stretch>
              <a:fillRect/>
            </a:stretch>
          </p:blipFill>
          <p:spPr>
            <a:xfrm>
              <a:off x="0" y="0"/>
              <a:ext cx="3240781" cy="2762756"/>
            </a:xfrm>
            <a:prstGeom prst="rect">
              <a:avLst/>
            </a:prstGeom>
          </p:spPr>
        </p:pic>
      </p:grpSp>
      <p:grpSp>
        <p:nvGrpSpPr>
          <p:cNvPr id="50" name="Gráfico 47">
            <a:extLst>
              <a:ext uri="{FF2B5EF4-FFF2-40B4-BE49-F238E27FC236}">
                <a16:creationId xmlns:a16="http://schemas.microsoft.com/office/drawing/2014/main" id="{8BCEED91-2438-B538-B10E-F9E5B3DAF7FB}"/>
              </a:ext>
            </a:extLst>
          </p:cNvPr>
          <p:cNvGrpSpPr/>
          <p:nvPr/>
        </p:nvGrpSpPr>
        <p:grpSpPr>
          <a:xfrm>
            <a:off x="2420546" y="764800"/>
            <a:ext cx="4034689" cy="470481"/>
            <a:chOff x="2585240" y="640211"/>
            <a:chExt cx="3905733" cy="470481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8DC8536-0816-0522-CA82-215BE3F6E53A}"/>
                </a:ext>
              </a:extLst>
            </p:cNvPr>
            <p:cNvSpPr/>
            <p:nvPr/>
          </p:nvSpPr>
          <p:spPr>
            <a:xfrm>
              <a:off x="6180549" y="644763"/>
              <a:ext cx="180842" cy="245252"/>
            </a:xfrm>
            <a:custGeom>
              <a:avLst/>
              <a:gdLst>
                <a:gd name="connsiteX0" fmla="*/ 159525 w 180842"/>
                <a:gd name="connsiteY0" fmla="*/ 21672 h 245252"/>
                <a:gd name="connsiteX1" fmla="*/ 98169 w 180842"/>
                <a:gd name="connsiteY1" fmla="*/ 0 h 245252"/>
                <a:gd name="connsiteX2" fmla="*/ 0 w 180842"/>
                <a:gd name="connsiteY2" fmla="*/ 0 h 245252"/>
                <a:gd name="connsiteX3" fmla="*/ 0 w 180842"/>
                <a:gd name="connsiteY3" fmla="*/ 245252 h 245252"/>
                <a:gd name="connsiteX4" fmla="*/ 61847 w 180842"/>
                <a:gd name="connsiteY4" fmla="*/ 245252 h 245252"/>
                <a:gd name="connsiteX5" fmla="*/ 61847 w 180842"/>
                <a:gd name="connsiteY5" fmla="*/ 163983 h 245252"/>
                <a:gd name="connsiteX6" fmla="*/ 98450 w 180842"/>
                <a:gd name="connsiteY6" fmla="*/ 163983 h 245252"/>
                <a:gd name="connsiteX7" fmla="*/ 159806 w 180842"/>
                <a:gd name="connsiteY7" fmla="*/ 142311 h 245252"/>
                <a:gd name="connsiteX8" fmla="*/ 180842 w 180842"/>
                <a:gd name="connsiteY8" fmla="*/ 81847 h 245252"/>
                <a:gd name="connsiteX9" fmla="*/ 159525 w 180842"/>
                <a:gd name="connsiteY9" fmla="*/ 21672 h 245252"/>
                <a:gd name="connsiteX10" fmla="*/ 82042 w 180842"/>
                <a:gd name="connsiteY10" fmla="*/ 112693 h 245252"/>
                <a:gd name="connsiteX11" fmla="*/ 61566 w 180842"/>
                <a:gd name="connsiteY11" fmla="*/ 112693 h 245252"/>
                <a:gd name="connsiteX12" fmla="*/ 61566 w 180842"/>
                <a:gd name="connsiteY12" fmla="*/ 51579 h 245252"/>
                <a:gd name="connsiteX13" fmla="*/ 82042 w 180842"/>
                <a:gd name="connsiteY13" fmla="*/ 51579 h 245252"/>
                <a:gd name="connsiteX14" fmla="*/ 116120 w 180842"/>
                <a:gd name="connsiteY14" fmla="*/ 82136 h 245252"/>
                <a:gd name="connsiteX15" fmla="*/ 82042 w 180842"/>
                <a:gd name="connsiteY15" fmla="*/ 112693 h 24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842" h="245252">
                  <a:moveTo>
                    <a:pt x="159525" y="21672"/>
                  </a:moveTo>
                  <a:cubicBezTo>
                    <a:pt x="145501" y="7224"/>
                    <a:pt x="124885" y="0"/>
                    <a:pt x="98169" y="0"/>
                  </a:cubicBezTo>
                  <a:lnTo>
                    <a:pt x="0" y="0"/>
                  </a:lnTo>
                  <a:lnTo>
                    <a:pt x="0" y="245252"/>
                  </a:lnTo>
                  <a:lnTo>
                    <a:pt x="61847" y="245252"/>
                  </a:lnTo>
                  <a:lnTo>
                    <a:pt x="61847" y="163983"/>
                  </a:lnTo>
                  <a:lnTo>
                    <a:pt x="98450" y="163983"/>
                  </a:lnTo>
                  <a:cubicBezTo>
                    <a:pt x="125166" y="163983"/>
                    <a:pt x="145571" y="156759"/>
                    <a:pt x="159806" y="142311"/>
                  </a:cubicBezTo>
                  <a:cubicBezTo>
                    <a:pt x="174040" y="127863"/>
                    <a:pt x="180842" y="107853"/>
                    <a:pt x="180842" y="81847"/>
                  </a:cubicBezTo>
                  <a:cubicBezTo>
                    <a:pt x="180842" y="55841"/>
                    <a:pt x="173690" y="35975"/>
                    <a:pt x="159525" y="21672"/>
                  </a:cubicBezTo>
                  <a:close/>
                  <a:moveTo>
                    <a:pt x="82042" y="112693"/>
                  </a:moveTo>
                  <a:lnTo>
                    <a:pt x="61566" y="112693"/>
                  </a:lnTo>
                  <a:lnTo>
                    <a:pt x="61566" y="51579"/>
                  </a:lnTo>
                  <a:lnTo>
                    <a:pt x="82042" y="51579"/>
                  </a:lnTo>
                  <a:cubicBezTo>
                    <a:pt x="104761" y="51579"/>
                    <a:pt x="116120" y="61765"/>
                    <a:pt x="116120" y="82136"/>
                  </a:cubicBezTo>
                  <a:cubicBezTo>
                    <a:pt x="116120" y="102507"/>
                    <a:pt x="104761" y="112693"/>
                    <a:pt x="82042" y="112693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544CFDE6-1136-1A53-CA8D-384760B09817}"/>
                </a:ext>
              </a:extLst>
            </p:cNvPr>
            <p:cNvSpPr/>
            <p:nvPr/>
          </p:nvSpPr>
          <p:spPr>
            <a:xfrm>
              <a:off x="6382497" y="673297"/>
              <a:ext cx="108476" cy="216717"/>
            </a:xfrm>
            <a:custGeom>
              <a:avLst/>
              <a:gdLst>
                <a:gd name="connsiteX0" fmla="*/ 76011 w 108476"/>
                <a:gd name="connsiteY0" fmla="*/ 99112 h 216717"/>
                <a:gd name="connsiteX1" fmla="*/ 76011 w 108476"/>
                <a:gd name="connsiteY1" fmla="*/ 216718 h 216717"/>
                <a:gd name="connsiteX2" fmla="*/ 18862 w 108476"/>
                <a:gd name="connsiteY2" fmla="*/ 216718 h 216717"/>
                <a:gd name="connsiteX3" fmla="*/ 18862 w 108476"/>
                <a:gd name="connsiteY3" fmla="*/ 99112 h 216717"/>
                <a:gd name="connsiteX4" fmla="*/ 0 w 108476"/>
                <a:gd name="connsiteY4" fmla="*/ 99112 h 216717"/>
                <a:gd name="connsiteX5" fmla="*/ 0 w 108476"/>
                <a:gd name="connsiteY5" fmla="*/ 49990 h 216717"/>
                <a:gd name="connsiteX6" fmla="*/ 18862 w 108476"/>
                <a:gd name="connsiteY6" fmla="*/ 49990 h 216717"/>
                <a:gd name="connsiteX7" fmla="*/ 18862 w 108476"/>
                <a:gd name="connsiteY7" fmla="*/ 0 h 216717"/>
                <a:gd name="connsiteX8" fmla="*/ 76011 w 108476"/>
                <a:gd name="connsiteY8" fmla="*/ 0 h 216717"/>
                <a:gd name="connsiteX9" fmla="*/ 76011 w 108476"/>
                <a:gd name="connsiteY9" fmla="*/ 49990 h 216717"/>
                <a:gd name="connsiteX10" fmla="*/ 108477 w 108476"/>
                <a:gd name="connsiteY10" fmla="*/ 49990 h 216717"/>
                <a:gd name="connsiteX11" fmla="*/ 108477 w 108476"/>
                <a:gd name="connsiteY11" fmla="*/ 99112 h 216717"/>
                <a:gd name="connsiteX12" fmla="*/ 76011 w 108476"/>
                <a:gd name="connsiteY12" fmla="*/ 99112 h 2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476" h="216717">
                  <a:moveTo>
                    <a:pt x="76011" y="99112"/>
                  </a:moveTo>
                  <a:lnTo>
                    <a:pt x="76011" y="216718"/>
                  </a:lnTo>
                  <a:lnTo>
                    <a:pt x="18862" y="216718"/>
                  </a:lnTo>
                  <a:lnTo>
                    <a:pt x="18862" y="99112"/>
                  </a:lnTo>
                  <a:lnTo>
                    <a:pt x="0" y="99112"/>
                  </a:lnTo>
                  <a:lnTo>
                    <a:pt x="0" y="49990"/>
                  </a:lnTo>
                  <a:lnTo>
                    <a:pt x="18862" y="49990"/>
                  </a:lnTo>
                  <a:lnTo>
                    <a:pt x="18862" y="0"/>
                  </a:lnTo>
                  <a:lnTo>
                    <a:pt x="76011" y="0"/>
                  </a:lnTo>
                  <a:lnTo>
                    <a:pt x="76011" y="49990"/>
                  </a:lnTo>
                  <a:lnTo>
                    <a:pt x="108477" y="49990"/>
                  </a:lnTo>
                  <a:lnTo>
                    <a:pt x="108477" y="99112"/>
                  </a:lnTo>
                  <a:lnTo>
                    <a:pt x="76011" y="99112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01426B80-5484-E442-8D93-72B263C776FD}"/>
                </a:ext>
              </a:extLst>
            </p:cNvPr>
            <p:cNvSpPr/>
            <p:nvPr/>
          </p:nvSpPr>
          <p:spPr>
            <a:xfrm>
              <a:off x="2585240" y="753384"/>
              <a:ext cx="411760" cy="317228"/>
            </a:xfrm>
            <a:custGeom>
              <a:avLst/>
              <a:gdLst>
                <a:gd name="connsiteX0" fmla="*/ 561 w 411760"/>
                <a:gd name="connsiteY0" fmla="*/ 8550 h 317228"/>
                <a:gd name="connsiteX1" fmla="*/ 70121 w 411760"/>
                <a:gd name="connsiteY1" fmla="*/ 8550 h 317228"/>
                <a:gd name="connsiteX2" fmla="*/ 70121 w 411760"/>
                <a:gd name="connsiteY2" fmla="*/ 36723 h 317228"/>
                <a:gd name="connsiteX3" fmla="*/ 104480 w 411760"/>
                <a:gd name="connsiteY3" fmla="*/ 7828 h 317228"/>
                <a:gd name="connsiteX4" fmla="*/ 142205 w 411760"/>
                <a:gd name="connsiteY4" fmla="*/ 98 h 317228"/>
                <a:gd name="connsiteX5" fmla="*/ 222283 w 411760"/>
                <a:gd name="connsiteY5" fmla="*/ 45898 h 317228"/>
                <a:gd name="connsiteX6" fmla="*/ 310846 w 411760"/>
                <a:gd name="connsiteY6" fmla="*/ 820 h 317228"/>
                <a:gd name="connsiteX7" fmla="*/ 411750 w 411760"/>
                <a:gd name="connsiteY7" fmla="*/ 126950 h 317228"/>
                <a:gd name="connsiteX8" fmla="*/ 411750 w 411760"/>
                <a:gd name="connsiteY8" fmla="*/ 317228 h 317228"/>
                <a:gd name="connsiteX9" fmla="*/ 341629 w 411760"/>
                <a:gd name="connsiteY9" fmla="*/ 317228 h 317228"/>
                <a:gd name="connsiteX10" fmla="*/ 342330 w 411760"/>
                <a:gd name="connsiteY10" fmla="*/ 146672 h 317228"/>
                <a:gd name="connsiteX11" fmla="*/ 332023 w 411760"/>
                <a:gd name="connsiteY11" fmla="*/ 83968 h 317228"/>
                <a:gd name="connsiteX12" fmla="*/ 296331 w 411760"/>
                <a:gd name="connsiteY12" fmla="*/ 64897 h 317228"/>
                <a:gd name="connsiteX13" fmla="*/ 254258 w 411760"/>
                <a:gd name="connsiteY13" fmla="*/ 86568 h 317228"/>
                <a:gd name="connsiteX14" fmla="*/ 241216 w 411760"/>
                <a:gd name="connsiteY14" fmla="*/ 157724 h 317228"/>
                <a:gd name="connsiteX15" fmla="*/ 241216 w 411760"/>
                <a:gd name="connsiteY15" fmla="*/ 316650 h 317228"/>
                <a:gd name="connsiteX16" fmla="*/ 171095 w 411760"/>
                <a:gd name="connsiteY16" fmla="*/ 316650 h 317228"/>
                <a:gd name="connsiteX17" fmla="*/ 171095 w 411760"/>
                <a:gd name="connsiteY17" fmla="*/ 146672 h 317228"/>
                <a:gd name="connsiteX18" fmla="*/ 125096 w 411760"/>
                <a:gd name="connsiteY18" fmla="*/ 64247 h 317228"/>
                <a:gd name="connsiteX19" fmla="*/ 82532 w 411760"/>
                <a:gd name="connsiteY19" fmla="*/ 86785 h 317228"/>
                <a:gd name="connsiteX20" fmla="*/ 68508 w 411760"/>
                <a:gd name="connsiteY20" fmla="*/ 157291 h 317228"/>
                <a:gd name="connsiteX21" fmla="*/ 68508 w 411760"/>
                <a:gd name="connsiteY21" fmla="*/ 316217 h 317228"/>
                <a:gd name="connsiteX22" fmla="*/ 0 w 411760"/>
                <a:gd name="connsiteY22" fmla="*/ 316217 h 31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1760" h="317228">
                  <a:moveTo>
                    <a:pt x="561" y="8550"/>
                  </a:moveTo>
                  <a:lnTo>
                    <a:pt x="70121" y="8550"/>
                  </a:lnTo>
                  <a:lnTo>
                    <a:pt x="70121" y="36723"/>
                  </a:lnTo>
                  <a:cubicBezTo>
                    <a:pt x="79969" y="25226"/>
                    <a:pt x="91575" y="15466"/>
                    <a:pt x="104480" y="7828"/>
                  </a:cubicBezTo>
                  <a:cubicBezTo>
                    <a:pt x="116247" y="2096"/>
                    <a:pt x="129205" y="-559"/>
                    <a:pt x="142205" y="98"/>
                  </a:cubicBezTo>
                  <a:cubicBezTo>
                    <a:pt x="174920" y="-456"/>
                    <a:pt x="205440" y="17000"/>
                    <a:pt x="222283" y="45898"/>
                  </a:cubicBezTo>
                  <a:cubicBezTo>
                    <a:pt x="242403" y="16287"/>
                    <a:pt x="275793" y="-708"/>
                    <a:pt x="310846" y="820"/>
                  </a:cubicBezTo>
                  <a:cubicBezTo>
                    <a:pt x="378162" y="820"/>
                    <a:pt x="412451" y="43080"/>
                    <a:pt x="411750" y="126950"/>
                  </a:cubicBezTo>
                  <a:lnTo>
                    <a:pt x="411750" y="317228"/>
                  </a:lnTo>
                  <a:lnTo>
                    <a:pt x="341629" y="317228"/>
                  </a:lnTo>
                  <a:lnTo>
                    <a:pt x="342330" y="146672"/>
                  </a:lnTo>
                  <a:cubicBezTo>
                    <a:pt x="342330" y="117053"/>
                    <a:pt x="338894" y="96104"/>
                    <a:pt x="332023" y="83968"/>
                  </a:cubicBezTo>
                  <a:cubicBezTo>
                    <a:pt x="324386" y="71390"/>
                    <a:pt x="310711" y="64085"/>
                    <a:pt x="296331" y="64897"/>
                  </a:cubicBezTo>
                  <a:cubicBezTo>
                    <a:pt x="279454" y="63329"/>
                    <a:pt x="263167" y="71719"/>
                    <a:pt x="254258" y="86568"/>
                  </a:cubicBezTo>
                  <a:cubicBezTo>
                    <a:pt x="245283" y="101016"/>
                    <a:pt x="241216" y="125361"/>
                    <a:pt x="241216" y="157724"/>
                  </a:cubicBezTo>
                  <a:lnTo>
                    <a:pt x="241216" y="316650"/>
                  </a:lnTo>
                  <a:lnTo>
                    <a:pt x="171095" y="316650"/>
                  </a:lnTo>
                  <a:lnTo>
                    <a:pt x="171095" y="146672"/>
                  </a:lnTo>
                  <a:cubicBezTo>
                    <a:pt x="171095" y="91697"/>
                    <a:pt x="156019" y="64247"/>
                    <a:pt x="125096" y="64247"/>
                  </a:cubicBezTo>
                  <a:cubicBezTo>
                    <a:pt x="107879" y="62689"/>
                    <a:pt x="91323" y="71455"/>
                    <a:pt x="82532" y="86785"/>
                  </a:cubicBezTo>
                  <a:cubicBezTo>
                    <a:pt x="73627" y="101233"/>
                    <a:pt x="68508" y="125578"/>
                    <a:pt x="68508" y="157291"/>
                  </a:cubicBezTo>
                  <a:lnTo>
                    <a:pt x="68508" y="316217"/>
                  </a:lnTo>
                  <a:lnTo>
                    <a:pt x="0" y="316217"/>
                  </a:ln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7801678B-36A3-FF66-606E-1A0B0B6FDDF4}"/>
                </a:ext>
              </a:extLst>
            </p:cNvPr>
            <p:cNvSpPr/>
            <p:nvPr/>
          </p:nvSpPr>
          <p:spPr>
            <a:xfrm>
              <a:off x="3038291" y="755216"/>
              <a:ext cx="289669" cy="325660"/>
            </a:xfrm>
            <a:custGeom>
              <a:avLst/>
              <a:gdLst>
                <a:gd name="connsiteX0" fmla="*/ 231259 w 289669"/>
                <a:gd name="connsiteY0" fmla="*/ 202270 h 325660"/>
                <a:gd name="connsiteX1" fmla="*/ 193464 w 289669"/>
                <a:gd name="connsiteY1" fmla="*/ 248792 h 325660"/>
                <a:gd name="connsiteX2" fmla="*/ 150900 w 289669"/>
                <a:gd name="connsiteY2" fmla="*/ 261434 h 325660"/>
                <a:gd name="connsiteX3" fmla="*/ 96697 w 289669"/>
                <a:gd name="connsiteY3" fmla="*/ 238389 h 325660"/>
                <a:gd name="connsiteX4" fmla="*/ 72856 w 289669"/>
                <a:gd name="connsiteY4" fmla="*/ 177997 h 325660"/>
                <a:gd name="connsiteX5" fmla="*/ 287706 w 289669"/>
                <a:gd name="connsiteY5" fmla="*/ 177997 h 325660"/>
                <a:gd name="connsiteX6" fmla="*/ 287075 w 289669"/>
                <a:gd name="connsiteY6" fmla="*/ 162466 h 325660"/>
                <a:gd name="connsiteX7" fmla="*/ 249280 w 289669"/>
                <a:gd name="connsiteY7" fmla="*/ 43344 h 325660"/>
                <a:gd name="connsiteX8" fmla="*/ 144940 w 289669"/>
                <a:gd name="connsiteY8" fmla="*/ 0 h 325660"/>
                <a:gd name="connsiteX9" fmla="*/ 39759 w 289669"/>
                <a:gd name="connsiteY9" fmla="*/ 44427 h 325660"/>
                <a:gd name="connsiteX10" fmla="*/ 0 w 289669"/>
                <a:gd name="connsiteY10" fmla="*/ 162827 h 325660"/>
                <a:gd name="connsiteX11" fmla="*/ 40460 w 289669"/>
                <a:gd name="connsiteY11" fmla="*/ 281227 h 325660"/>
                <a:gd name="connsiteX12" fmla="*/ 148236 w 289669"/>
                <a:gd name="connsiteY12" fmla="*/ 325654 h 325660"/>
                <a:gd name="connsiteX13" fmla="*/ 191500 w 289669"/>
                <a:gd name="connsiteY13" fmla="*/ 320742 h 325660"/>
                <a:gd name="connsiteX14" fmla="*/ 260850 w 289669"/>
                <a:gd name="connsiteY14" fmla="*/ 277399 h 325660"/>
                <a:gd name="connsiteX15" fmla="*/ 289669 w 289669"/>
                <a:gd name="connsiteY15" fmla="*/ 236511 h 325660"/>
                <a:gd name="connsiteX16" fmla="*/ 87791 w 289669"/>
                <a:gd name="connsiteY16" fmla="*/ 96223 h 325660"/>
                <a:gd name="connsiteX17" fmla="*/ 103569 w 289669"/>
                <a:gd name="connsiteY17" fmla="*/ 78596 h 325660"/>
                <a:gd name="connsiteX18" fmla="*/ 123483 w 289669"/>
                <a:gd name="connsiteY18" fmla="*/ 67327 h 325660"/>
                <a:gd name="connsiteX19" fmla="*/ 146833 w 289669"/>
                <a:gd name="connsiteY19" fmla="*/ 63065 h 325660"/>
                <a:gd name="connsiteX20" fmla="*/ 216954 w 289669"/>
                <a:gd name="connsiteY20" fmla="*/ 120206 h 325660"/>
                <a:gd name="connsiteX21" fmla="*/ 78185 w 289669"/>
                <a:gd name="connsiteY21" fmla="*/ 120206 h 325660"/>
                <a:gd name="connsiteX22" fmla="*/ 87791 w 289669"/>
                <a:gd name="connsiteY22" fmla="*/ 96223 h 3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669" h="325660">
                  <a:moveTo>
                    <a:pt x="231259" y="202270"/>
                  </a:moveTo>
                  <a:cubicBezTo>
                    <a:pt x="221386" y="219927"/>
                    <a:pt x="208596" y="235670"/>
                    <a:pt x="193464" y="248792"/>
                  </a:cubicBezTo>
                  <a:cubicBezTo>
                    <a:pt x="181052" y="257806"/>
                    <a:pt x="166060" y="262259"/>
                    <a:pt x="150900" y="261434"/>
                  </a:cubicBezTo>
                  <a:cubicBezTo>
                    <a:pt x="130593" y="261403"/>
                    <a:pt x="111114" y="253123"/>
                    <a:pt x="96697" y="238389"/>
                  </a:cubicBezTo>
                  <a:cubicBezTo>
                    <a:pt x="81950" y="221873"/>
                    <a:pt x="73487" y="200428"/>
                    <a:pt x="72856" y="177997"/>
                  </a:cubicBezTo>
                  <a:lnTo>
                    <a:pt x="287706" y="177997"/>
                  </a:lnTo>
                  <a:lnTo>
                    <a:pt x="287075" y="162466"/>
                  </a:lnTo>
                  <a:cubicBezTo>
                    <a:pt x="287706" y="112404"/>
                    <a:pt x="274664" y="72239"/>
                    <a:pt x="249280" y="43344"/>
                  </a:cubicBezTo>
                  <a:cubicBezTo>
                    <a:pt x="223896" y="14448"/>
                    <a:pt x="188906" y="0"/>
                    <a:pt x="144940" y="0"/>
                  </a:cubicBezTo>
                  <a:cubicBezTo>
                    <a:pt x="100974" y="0"/>
                    <a:pt x="65984" y="14087"/>
                    <a:pt x="39759" y="44427"/>
                  </a:cubicBezTo>
                  <a:cubicBezTo>
                    <a:pt x="13533" y="74768"/>
                    <a:pt x="0" y="114210"/>
                    <a:pt x="0" y="162827"/>
                  </a:cubicBezTo>
                  <a:cubicBezTo>
                    <a:pt x="0" y="211444"/>
                    <a:pt x="14024" y="251681"/>
                    <a:pt x="40460" y="281227"/>
                  </a:cubicBezTo>
                  <a:cubicBezTo>
                    <a:pt x="66895" y="310773"/>
                    <a:pt x="103569" y="325654"/>
                    <a:pt x="148236" y="325654"/>
                  </a:cubicBezTo>
                  <a:cubicBezTo>
                    <a:pt x="162793" y="325771"/>
                    <a:pt x="177315" y="324123"/>
                    <a:pt x="191500" y="320742"/>
                  </a:cubicBezTo>
                  <a:cubicBezTo>
                    <a:pt x="218174" y="313449"/>
                    <a:pt x="242247" y="298402"/>
                    <a:pt x="260850" y="277399"/>
                  </a:cubicBezTo>
                  <a:cubicBezTo>
                    <a:pt x="271789" y="264820"/>
                    <a:pt x="281444" y="251119"/>
                    <a:pt x="289669" y="236511"/>
                  </a:cubicBezTo>
                  <a:close/>
                  <a:moveTo>
                    <a:pt x="87791" y="96223"/>
                  </a:moveTo>
                  <a:cubicBezTo>
                    <a:pt x="92097" y="89514"/>
                    <a:pt x="97426" y="83562"/>
                    <a:pt x="103569" y="78596"/>
                  </a:cubicBezTo>
                  <a:cubicBezTo>
                    <a:pt x="109480" y="73610"/>
                    <a:pt x="116225" y="69789"/>
                    <a:pt x="123483" y="67327"/>
                  </a:cubicBezTo>
                  <a:cubicBezTo>
                    <a:pt x="130958" y="64484"/>
                    <a:pt x="138867" y="63040"/>
                    <a:pt x="146833" y="63065"/>
                  </a:cubicBezTo>
                  <a:cubicBezTo>
                    <a:pt x="183857" y="63065"/>
                    <a:pt x="207228" y="82112"/>
                    <a:pt x="216954" y="120206"/>
                  </a:cubicBezTo>
                  <a:lnTo>
                    <a:pt x="78185" y="120206"/>
                  </a:lnTo>
                  <a:cubicBezTo>
                    <a:pt x="79924" y="111671"/>
                    <a:pt x="83184" y="103540"/>
                    <a:pt x="87791" y="96223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CC2ED55A-D712-37CE-53CE-681E53EEAF58}"/>
                </a:ext>
              </a:extLst>
            </p:cNvPr>
            <p:cNvSpPr/>
            <p:nvPr/>
          </p:nvSpPr>
          <p:spPr>
            <a:xfrm>
              <a:off x="3361478" y="650542"/>
              <a:ext cx="153073" cy="420793"/>
            </a:xfrm>
            <a:custGeom>
              <a:avLst/>
              <a:gdLst>
                <a:gd name="connsiteX0" fmla="*/ 153074 w 153073"/>
                <a:gd name="connsiteY0" fmla="*/ 179081 h 420793"/>
                <a:gd name="connsiteX1" fmla="*/ 153074 w 153073"/>
                <a:gd name="connsiteY1" fmla="*/ 112765 h 420793"/>
                <a:gd name="connsiteX2" fmla="*/ 98871 w 153073"/>
                <a:gd name="connsiteY2" fmla="*/ 112765 h 420793"/>
                <a:gd name="connsiteX3" fmla="*/ 98871 w 153073"/>
                <a:gd name="connsiteY3" fmla="*/ 0 h 420793"/>
                <a:gd name="connsiteX4" fmla="*/ 29521 w 153073"/>
                <a:gd name="connsiteY4" fmla="*/ 0 h 420793"/>
                <a:gd name="connsiteX5" fmla="*/ 29521 w 153073"/>
                <a:gd name="connsiteY5" fmla="*/ 112765 h 420793"/>
                <a:gd name="connsiteX6" fmla="*/ 0 w 153073"/>
                <a:gd name="connsiteY6" fmla="*/ 112765 h 420793"/>
                <a:gd name="connsiteX7" fmla="*/ 0 w 153073"/>
                <a:gd name="connsiteY7" fmla="*/ 179081 h 420793"/>
                <a:gd name="connsiteX8" fmla="*/ 29521 w 153073"/>
                <a:gd name="connsiteY8" fmla="*/ 179081 h 420793"/>
                <a:gd name="connsiteX9" fmla="*/ 28820 w 153073"/>
                <a:gd name="connsiteY9" fmla="*/ 420793 h 420793"/>
                <a:gd name="connsiteX10" fmla="*/ 98169 w 153073"/>
                <a:gd name="connsiteY10" fmla="*/ 420793 h 420793"/>
                <a:gd name="connsiteX11" fmla="*/ 98169 w 153073"/>
                <a:gd name="connsiteY11" fmla="*/ 179081 h 420793"/>
                <a:gd name="connsiteX12" fmla="*/ 153074 w 153073"/>
                <a:gd name="connsiteY12" fmla="*/ 179081 h 42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073" h="420793">
                  <a:moveTo>
                    <a:pt x="153074" y="179081"/>
                  </a:moveTo>
                  <a:lnTo>
                    <a:pt x="153074" y="112765"/>
                  </a:lnTo>
                  <a:lnTo>
                    <a:pt x="98871" y="112765"/>
                  </a:lnTo>
                  <a:lnTo>
                    <a:pt x="98871" y="0"/>
                  </a:lnTo>
                  <a:lnTo>
                    <a:pt x="29521" y="0"/>
                  </a:lnTo>
                  <a:lnTo>
                    <a:pt x="29521" y="112765"/>
                  </a:lnTo>
                  <a:lnTo>
                    <a:pt x="0" y="112765"/>
                  </a:lnTo>
                  <a:lnTo>
                    <a:pt x="0" y="179081"/>
                  </a:lnTo>
                  <a:lnTo>
                    <a:pt x="29521" y="179081"/>
                  </a:lnTo>
                  <a:lnTo>
                    <a:pt x="28820" y="420793"/>
                  </a:lnTo>
                  <a:lnTo>
                    <a:pt x="98169" y="420793"/>
                  </a:lnTo>
                  <a:lnTo>
                    <a:pt x="98169" y="179081"/>
                  </a:lnTo>
                  <a:lnTo>
                    <a:pt x="153074" y="179081"/>
                  </a:ln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C1BDEED5-57BB-0D43-86C7-E55E3E57101F}"/>
                </a:ext>
              </a:extLst>
            </p:cNvPr>
            <p:cNvSpPr/>
            <p:nvPr/>
          </p:nvSpPr>
          <p:spPr>
            <a:xfrm>
              <a:off x="3528922" y="754163"/>
              <a:ext cx="305521" cy="325646"/>
            </a:xfrm>
            <a:custGeom>
              <a:avLst/>
              <a:gdLst>
                <a:gd name="connsiteX0" fmla="*/ 235541 w 305521"/>
                <a:gd name="connsiteY0" fmla="*/ 9144 h 325646"/>
                <a:gd name="connsiteX1" fmla="*/ 235541 w 305521"/>
                <a:gd name="connsiteY1" fmla="*/ 44397 h 325646"/>
                <a:gd name="connsiteX2" fmla="*/ 141508 w 305521"/>
                <a:gd name="connsiteY2" fmla="*/ 42 h 325646"/>
                <a:gd name="connsiteX3" fmla="*/ 40604 w 305521"/>
                <a:gd name="connsiteY3" fmla="*/ 45841 h 325646"/>
                <a:gd name="connsiteX4" fmla="*/ 75 w 305521"/>
                <a:gd name="connsiteY4" fmla="*/ 161424 h 325646"/>
                <a:gd name="connsiteX5" fmla="*/ 40604 w 305521"/>
                <a:gd name="connsiteY5" fmla="*/ 279102 h 325646"/>
                <a:gd name="connsiteX6" fmla="*/ 143542 w 305521"/>
                <a:gd name="connsiteY6" fmla="*/ 325624 h 325646"/>
                <a:gd name="connsiteX7" fmla="*/ 235541 w 305521"/>
                <a:gd name="connsiteY7" fmla="*/ 284736 h 325646"/>
                <a:gd name="connsiteX8" fmla="*/ 235541 w 305521"/>
                <a:gd name="connsiteY8" fmla="*/ 317172 h 325646"/>
                <a:gd name="connsiteX9" fmla="*/ 304820 w 305521"/>
                <a:gd name="connsiteY9" fmla="*/ 317172 h 325646"/>
                <a:gd name="connsiteX10" fmla="*/ 305521 w 305521"/>
                <a:gd name="connsiteY10" fmla="*/ 9144 h 325646"/>
                <a:gd name="connsiteX11" fmla="*/ 216327 w 305521"/>
                <a:gd name="connsiteY11" fmla="*/ 235397 h 325646"/>
                <a:gd name="connsiteX12" fmla="*/ 153850 w 305521"/>
                <a:gd name="connsiteY12" fmla="*/ 262198 h 325646"/>
                <a:gd name="connsiteX13" fmla="*/ 94107 w 305521"/>
                <a:gd name="connsiteY13" fmla="*/ 234024 h 325646"/>
                <a:gd name="connsiteX14" fmla="*/ 70756 w 305521"/>
                <a:gd name="connsiteY14" fmla="*/ 161785 h 325646"/>
                <a:gd name="connsiteX15" fmla="*/ 94808 w 305521"/>
                <a:gd name="connsiteY15" fmla="*/ 92652 h 325646"/>
                <a:gd name="connsiteX16" fmla="*/ 154551 w 305521"/>
                <a:gd name="connsiteY16" fmla="*/ 65201 h 325646"/>
                <a:gd name="connsiteX17" fmla="*/ 216327 w 305521"/>
                <a:gd name="connsiteY17" fmla="*/ 92652 h 325646"/>
                <a:gd name="connsiteX18" fmla="*/ 240309 w 305521"/>
                <a:gd name="connsiteY18" fmla="*/ 163880 h 325646"/>
                <a:gd name="connsiteX19" fmla="*/ 216327 w 305521"/>
                <a:gd name="connsiteY19" fmla="*/ 235397 h 32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5521" h="325646">
                  <a:moveTo>
                    <a:pt x="235541" y="9144"/>
                  </a:moveTo>
                  <a:lnTo>
                    <a:pt x="235541" y="44397"/>
                  </a:lnTo>
                  <a:cubicBezTo>
                    <a:pt x="207492" y="14778"/>
                    <a:pt x="176499" y="42"/>
                    <a:pt x="141508" y="42"/>
                  </a:cubicBezTo>
                  <a:cubicBezTo>
                    <a:pt x="102928" y="-951"/>
                    <a:pt x="65932" y="15842"/>
                    <a:pt x="40604" y="45841"/>
                  </a:cubicBezTo>
                  <a:cubicBezTo>
                    <a:pt x="13426" y="77722"/>
                    <a:pt x="-1054" y="119009"/>
                    <a:pt x="75" y="161424"/>
                  </a:cubicBezTo>
                  <a:cubicBezTo>
                    <a:pt x="-1174" y="204491"/>
                    <a:pt x="13285" y="246476"/>
                    <a:pt x="40604" y="279102"/>
                  </a:cubicBezTo>
                  <a:cubicBezTo>
                    <a:pt x="66668" y="309362"/>
                    <a:pt x="104281" y="326360"/>
                    <a:pt x="143542" y="325624"/>
                  </a:cubicBezTo>
                  <a:cubicBezTo>
                    <a:pt x="176499" y="325624"/>
                    <a:pt x="206651" y="312260"/>
                    <a:pt x="235541" y="284736"/>
                  </a:cubicBezTo>
                  <a:lnTo>
                    <a:pt x="235541" y="317172"/>
                  </a:lnTo>
                  <a:lnTo>
                    <a:pt x="304820" y="317172"/>
                  </a:lnTo>
                  <a:lnTo>
                    <a:pt x="305521" y="9144"/>
                  </a:lnTo>
                  <a:close/>
                  <a:moveTo>
                    <a:pt x="216327" y="235397"/>
                  </a:moveTo>
                  <a:cubicBezTo>
                    <a:pt x="200242" y="253216"/>
                    <a:pt x="177459" y="262990"/>
                    <a:pt x="153850" y="262198"/>
                  </a:cubicBezTo>
                  <a:cubicBezTo>
                    <a:pt x="130759" y="262944"/>
                    <a:pt x="108650" y="252520"/>
                    <a:pt x="94107" y="234024"/>
                  </a:cubicBezTo>
                  <a:cubicBezTo>
                    <a:pt x="77684" y="213882"/>
                    <a:pt x="69333" y="188049"/>
                    <a:pt x="70756" y="161785"/>
                  </a:cubicBezTo>
                  <a:cubicBezTo>
                    <a:pt x="69887" y="136418"/>
                    <a:pt x="78491" y="111674"/>
                    <a:pt x="94808" y="92652"/>
                  </a:cubicBezTo>
                  <a:cubicBezTo>
                    <a:pt x="109786" y="74824"/>
                    <a:pt x="131670" y="64768"/>
                    <a:pt x="154551" y="65201"/>
                  </a:cubicBezTo>
                  <a:cubicBezTo>
                    <a:pt x="178070" y="64504"/>
                    <a:pt x="200684" y="74553"/>
                    <a:pt x="216327" y="92652"/>
                  </a:cubicBezTo>
                  <a:cubicBezTo>
                    <a:pt x="232652" y="112489"/>
                    <a:pt x="241206" y="137889"/>
                    <a:pt x="240309" y="163880"/>
                  </a:cubicBezTo>
                  <a:cubicBezTo>
                    <a:pt x="241305" y="189974"/>
                    <a:pt x="232743" y="215501"/>
                    <a:pt x="216327" y="235397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4747337A-1AE1-9CDC-A998-4C15744DED94}"/>
                </a:ext>
              </a:extLst>
            </p:cNvPr>
            <p:cNvSpPr/>
            <p:nvPr/>
          </p:nvSpPr>
          <p:spPr>
            <a:xfrm>
              <a:off x="4347238" y="754110"/>
              <a:ext cx="196268" cy="317225"/>
            </a:xfrm>
            <a:custGeom>
              <a:avLst/>
              <a:gdLst>
                <a:gd name="connsiteX0" fmla="*/ 196268 w 196268"/>
                <a:gd name="connsiteY0" fmla="*/ 19094 h 317225"/>
                <a:gd name="connsiteX1" fmla="*/ 164714 w 196268"/>
                <a:gd name="connsiteY1" fmla="*/ 84109 h 317225"/>
                <a:gd name="connsiteX2" fmla="*/ 126288 w 196268"/>
                <a:gd name="connsiteY2" fmla="*/ 69662 h 317225"/>
                <a:gd name="connsiteX3" fmla="*/ 69279 w 196268"/>
                <a:gd name="connsiteY3" fmla="*/ 157721 h 317225"/>
                <a:gd name="connsiteX4" fmla="*/ 69279 w 196268"/>
                <a:gd name="connsiteY4" fmla="*/ 317225 h 317225"/>
                <a:gd name="connsiteX5" fmla="*/ 0 w 196268"/>
                <a:gd name="connsiteY5" fmla="*/ 317225 h 317225"/>
                <a:gd name="connsiteX6" fmla="*/ 701 w 196268"/>
                <a:gd name="connsiteY6" fmla="*/ 8547 h 317225"/>
                <a:gd name="connsiteX7" fmla="*/ 69981 w 196268"/>
                <a:gd name="connsiteY7" fmla="*/ 8547 h 317225"/>
                <a:gd name="connsiteX8" fmla="*/ 69981 w 196268"/>
                <a:gd name="connsiteY8" fmla="*/ 35998 h 317225"/>
                <a:gd name="connsiteX9" fmla="*/ 103639 w 196268"/>
                <a:gd name="connsiteY9" fmla="*/ 7825 h 317225"/>
                <a:gd name="connsiteX10" fmla="*/ 139330 w 196268"/>
                <a:gd name="connsiteY10" fmla="*/ 95 h 317225"/>
                <a:gd name="connsiteX11" fmla="*/ 196268 w 196268"/>
                <a:gd name="connsiteY11" fmla="*/ 19094 h 31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268" h="317225">
                  <a:moveTo>
                    <a:pt x="196268" y="19094"/>
                  </a:moveTo>
                  <a:lnTo>
                    <a:pt x="164714" y="84109"/>
                  </a:lnTo>
                  <a:cubicBezTo>
                    <a:pt x="153719" y="75217"/>
                    <a:pt x="140263" y="70157"/>
                    <a:pt x="126288" y="69662"/>
                  </a:cubicBezTo>
                  <a:cubicBezTo>
                    <a:pt x="88563" y="69662"/>
                    <a:pt x="69279" y="99280"/>
                    <a:pt x="69279" y="157721"/>
                  </a:cubicBezTo>
                  <a:lnTo>
                    <a:pt x="69279" y="317225"/>
                  </a:lnTo>
                  <a:lnTo>
                    <a:pt x="0" y="317225"/>
                  </a:lnTo>
                  <a:lnTo>
                    <a:pt x="701" y="8547"/>
                  </a:lnTo>
                  <a:lnTo>
                    <a:pt x="69981" y="8547"/>
                  </a:lnTo>
                  <a:lnTo>
                    <a:pt x="69981" y="35998"/>
                  </a:lnTo>
                  <a:cubicBezTo>
                    <a:pt x="79559" y="24703"/>
                    <a:pt x="90947" y="15175"/>
                    <a:pt x="103639" y="7825"/>
                  </a:cubicBezTo>
                  <a:cubicBezTo>
                    <a:pt x="114690" y="2111"/>
                    <a:pt x="126982" y="-552"/>
                    <a:pt x="139330" y="95"/>
                  </a:cubicBezTo>
                  <a:cubicBezTo>
                    <a:pt x="159693" y="614"/>
                    <a:pt x="179474" y="7214"/>
                    <a:pt x="196268" y="19094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78CF7845-AD77-8FDD-773E-406B0F32B5D8}"/>
                </a:ext>
              </a:extLst>
            </p:cNvPr>
            <p:cNvSpPr/>
            <p:nvPr/>
          </p:nvSpPr>
          <p:spPr>
            <a:xfrm>
              <a:off x="4543857" y="755216"/>
              <a:ext cx="289739" cy="325299"/>
            </a:xfrm>
            <a:custGeom>
              <a:avLst/>
              <a:gdLst>
                <a:gd name="connsiteX0" fmla="*/ 230978 w 289739"/>
                <a:gd name="connsiteY0" fmla="*/ 202270 h 325299"/>
                <a:gd name="connsiteX1" fmla="*/ 193253 w 289739"/>
                <a:gd name="connsiteY1" fmla="*/ 248792 h 325299"/>
                <a:gd name="connsiteX2" fmla="*/ 150690 w 289739"/>
                <a:gd name="connsiteY2" fmla="*/ 261434 h 325299"/>
                <a:gd name="connsiteX3" fmla="*/ 96486 w 289739"/>
                <a:gd name="connsiteY3" fmla="*/ 238389 h 325299"/>
                <a:gd name="connsiteX4" fmla="*/ 72435 w 289739"/>
                <a:gd name="connsiteY4" fmla="*/ 177781 h 325299"/>
                <a:gd name="connsiteX5" fmla="*/ 287285 w 289739"/>
                <a:gd name="connsiteY5" fmla="*/ 177781 h 325299"/>
                <a:gd name="connsiteX6" fmla="*/ 287285 w 289739"/>
                <a:gd name="connsiteY6" fmla="*/ 162466 h 325299"/>
                <a:gd name="connsiteX7" fmla="*/ 249560 w 289739"/>
                <a:gd name="connsiteY7" fmla="*/ 43344 h 325299"/>
                <a:gd name="connsiteX8" fmla="*/ 145220 w 289739"/>
                <a:gd name="connsiteY8" fmla="*/ 0 h 325299"/>
                <a:gd name="connsiteX9" fmla="*/ 39829 w 289739"/>
                <a:gd name="connsiteY9" fmla="*/ 44066 h 325299"/>
                <a:gd name="connsiteX10" fmla="*/ 0 w 289739"/>
                <a:gd name="connsiteY10" fmla="*/ 162466 h 325299"/>
                <a:gd name="connsiteX11" fmla="*/ 40530 w 289739"/>
                <a:gd name="connsiteY11" fmla="*/ 280866 h 325299"/>
                <a:gd name="connsiteX12" fmla="*/ 148306 w 289739"/>
                <a:gd name="connsiteY12" fmla="*/ 325293 h 325299"/>
                <a:gd name="connsiteX13" fmla="*/ 191570 w 289739"/>
                <a:gd name="connsiteY13" fmla="*/ 320381 h 325299"/>
                <a:gd name="connsiteX14" fmla="*/ 260850 w 289739"/>
                <a:gd name="connsiteY14" fmla="*/ 277037 h 325299"/>
                <a:gd name="connsiteX15" fmla="*/ 289740 w 289739"/>
                <a:gd name="connsiteY15" fmla="*/ 236150 h 325299"/>
                <a:gd name="connsiteX16" fmla="*/ 86178 w 289739"/>
                <a:gd name="connsiteY16" fmla="*/ 96223 h 325299"/>
                <a:gd name="connsiteX17" fmla="*/ 101956 w 289739"/>
                <a:gd name="connsiteY17" fmla="*/ 78596 h 325299"/>
                <a:gd name="connsiteX18" fmla="*/ 121870 w 289739"/>
                <a:gd name="connsiteY18" fmla="*/ 67327 h 325299"/>
                <a:gd name="connsiteX19" fmla="*/ 145922 w 289739"/>
                <a:gd name="connsiteY19" fmla="*/ 63065 h 325299"/>
                <a:gd name="connsiteX20" fmla="*/ 216043 w 289739"/>
                <a:gd name="connsiteY20" fmla="*/ 120206 h 325299"/>
                <a:gd name="connsiteX21" fmla="*/ 76572 w 289739"/>
                <a:gd name="connsiteY21" fmla="*/ 120206 h 325299"/>
                <a:gd name="connsiteX22" fmla="*/ 86178 w 289739"/>
                <a:gd name="connsiteY22" fmla="*/ 96223 h 32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739" h="325299">
                  <a:moveTo>
                    <a:pt x="230978" y="202270"/>
                  </a:moveTo>
                  <a:cubicBezTo>
                    <a:pt x="221112" y="219908"/>
                    <a:pt x="208343" y="235649"/>
                    <a:pt x="193253" y="248792"/>
                  </a:cubicBezTo>
                  <a:cubicBezTo>
                    <a:pt x="180842" y="257806"/>
                    <a:pt x="165850" y="262259"/>
                    <a:pt x="150690" y="261434"/>
                  </a:cubicBezTo>
                  <a:cubicBezTo>
                    <a:pt x="130383" y="261403"/>
                    <a:pt x="110903" y="253123"/>
                    <a:pt x="96486" y="238389"/>
                  </a:cubicBezTo>
                  <a:cubicBezTo>
                    <a:pt x="81593" y="221867"/>
                    <a:pt x="73038" y="200323"/>
                    <a:pt x="72435" y="177781"/>
                  </a:cubicBezTo>
                  <a:lnTo>
                    <a:pt x="287285" y="177781"/>
                  </a:lnTo>
                  <a:lnTo>
                    <a:pt x="287285" y="162466"/>
                  </a:lnTo>
                  <a:cubicBezTo>
                    <a:pt x="287987" y="112404"/>
                    <a:pt x="274944" y="72239"/>
                    <a:pt x="249560" y="43344"/>
                  </a:cubicBezTo>
                  <a:cubicBezTo>
                    <a:pt x="224177" y="14448"/>
                    <a:pt x="189116" y="0"/>
                    <a:pt x="145220" y="0"/>
                  </a:cubicBezTo>
                  <a:cubicBezTo>
                    <a:pt x="101325" y="0"/>
                    <a:pt x="65563" y="13725"/>
                    <a:pt x="39829" y="44066"/>
                  </a:cubicBezTo>
                  <a:cubicBezTo>
                    <a:pt x="14094" y="74406"/>
                    <a:pt x="0" y="113849"/>
                    <a:pt x="0" y="162466"/>
                  </a:cubicBezTo>
                  <a:cubicBezTo>
                    <a:pt x="0" y="211083"/>
                    <a:pt x="14024" y="251320"/>
                    <a:pt x="40530" y="280866"/>
                  </a:cubicBezTo>
                  <a:cubicBezTo>
                    <a:pt x="67036" y="310412"/>
                    <a:pt x="103639" y="325293"/>
                    <a:pt x="148306" y="325293"/>
                  </a:cubicBezTo>
                  <a:cubicBezTo>
                    <a:pt x="162863" y="325410"/>
                    <a:pt x="177385" y="323762"/>
                    <a:pt x="191570" y="320381"/>
                  </a:cubicBezTo>
                  <a:cubicBezTo>
                    <a:pt x="218237" y="313109"/>
                    <a:pt x="242289" y="298058"/>
                    <a:pt x="260850" y="277037"/>
                  </a:cubicBezTo>
                  <a:cubicBezTo>
                    <a:pt x="271831" y="264478"/>
                    <a:pt x="281514" y="250775"/>
                    <a:pt x="289740" y="236150"/>
                  </a:cubicBezTo>
                  <a:close/>
                  <a:moveTo>
                    <a:pt x="86178" y="96223"/>
                  </a:moveTo>
                  <a:cubicBezTo>
                    <a:pt x="90505" y="89530"/>
                    <a:pt x="95827" y="83581"/>
                    <a:pt x="101956" y="78596"/>
                  </a:cubicBezTo>
                  <a:cubicBezTo>
                    <a:pt x="107867" y="73610"/>
                    <a:pt x="114613" y="69789"/>
                    <a:pt x="121870" y="67327"/>
                  </a:cubicBezTo>
                  <a:cubicBezTo>
                    <a:pt x="129604" y="64541"/>
                    <a:pt x="137731" y="63101"/>
                    <a:pt x="145922" y="63065"/>
                  </a:cubicBezTo>
                  <a:cubicBezTo>
                    <a:pt x="182945" y="63065"/>
                    <a:pt x="206317" y="82112"/>
                    <a:pt x="216043" y="120206"/>
                  </a:cubicBezTo>
                  <a:lnTo>
                    <a:pt x="76572" y="120206"/>
                  </a:lnTo>
                  <a:cubicBezTo>
                    <a:pt x="78311" y="111671"/>
                    <a:pt x="81572" y="103540"/>
                    <a:pt x="86178" y="96223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BA815C33-0BF2-5785-FFB6-D3109142DE4B}"/>
                </a:ext>
              </a:extLst>
            </p:cNvPr>
            <p:cNvSpPr/>
            <p:nvPr/>
          </p:nvSpPr>
          <p:spPr>
            <a:xfrm>
              <a:off x="4867461" y="651986"/>
              <a:ext cx="304819" cy="428349"/>
            </a:xfrm>
            <a:custGeom>
              <a:avLst/>
              <a:gdLst>
                <a:gd name="connsiteX0" fmla="*/ 235540 w 304819"/>
                <a:gd name="connsiteY0" fmla="*/ 0 h 428349"/>
                <a:gd name="connsiteX1" fmla="*/ 235540 w 304819"/>
                <a:gd name="connsiteY1" fmla="*/ 147296 h 428349"/>
                <a:gd name="connsiteX2" fmla="*/ 141508 w 304819"/>
                <a:gd name="connsiteY2" fmla="*/ 103230 h 428349"/>
                <a:gd name="connsiteX3" fmla="*/ 40604 w 304819"/>
                <a:gd name="connsiteY3" fmla="*/ 149752 h 428349"/>
                <a:gd name="connsiteX4" fmla="*/ 74 w 304819"/>
                <a:gd name="connsiteY4" fmla="*/ 264685 h 428349"/>
                <a:gd name="connsiteX5" fmla="*/ 40604 w 304819"/>
                <a:gd name="connsiteY5" fmla="*/ 382362 h 428349"/>
                <a:gd name="connsiteX6" fmla="*/ 142840 w 304819"/>
                <a:gd name="connsiteY6" fmla="*/ 428306 h 428349"/>
                <a:gd name="connsiteX7" fmla="*/ 235540 w 304819"/>
                <a:gd name="connsiteY7" fmla="*/ 387419 h 428349"/>
                <a:gd name="connsiteX8" fmla="*/ 235540 w 304819"/>
                <a:gd name="connsiteY8" fmla="*/ 419854 h 428349"/>
                <a:gd name="connsiteX9" fmla="*/ 304819 w 304819"/>
                <a:gd name="connsiteY9" fmla="*/ 419854 h 428349"/>
                <a:gd name="connsiteX10" fmla="*/ 304819 w 304819"/>
                <a:gd name="connsiteY10" fmla="*/ 867 h 428349"/>
                <a:gd name="connsiteX11" fmla="*/ 215625 w 304819"/>
                <a:gd name="connsiteY11" fmla="*/ 337574 h 428349"/>
                <a:gd name="connsiteX12" fmla="*/ 153148 w 304819"/>
                <a:gd name="connsiteY12" fmla="*/ 364375 h 428349"/>
                <a:gd name="connsiteX13" fmla="*/ 93405 w 304819"/>
                <a:gd name="connsiteY13" fmla="*/ 336201 h 428349"/>
                <a:gd name="connsiteX14" fmla="*/ 70124 w 304819"/>
                <a:gd name="connsiteY14" fmla="*/ 263962 h 428349"/>
                <a:gd name="connsiteX15" fmla="*/ 94106 w 304819"/>
                <a:gd name="connsiteY15" fmla="*/ 194179 h 428349"/>
                <a:gd name="connsiteX16" fmla="*/ 153148 w 304819"/>
                <a:gd name="connsiteY16" fmla="*/ 166656 h 428349"/>
                <a:gd name="connsiteX17" fmla="*/ 214924 w 304819"/>
                <a:gd name="connsiteY17" fmla="*/ 194179 h 428349"/>
                <a:gd name="connsiteX18" fmla="*/ 238275 w 304819"/>
                <a:gd name="connsiteY18" fmla="*/ 265335 h 428349"/>
                <a:gd name="connsiteX19" fmla="*/ 215625 w 304819"/>
                <a:gd name="connsiteY19" fmla="*/ 337574 h 42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4819" h="428349">
                  <a:moveTo>
                    <a:pt x="235540" y="0"/>
                  </a:moveTo>
                  <a:lnTo>
                    <a:pt x="235540" y="147296"/>
                  </a:lnTo>
                  <a:cubicBezTo>
                    <a:pt x="208052" y="117678"/>
                    <a:pt x="176498" y="103230"/>
                    <a:pt x="141508" y="103230"/>
                  </a:cubicBezTo>
                  <a:cubicBezTo>
                    <a:pt x="102843" y="102570"/>
                    <a:pt x="65889" y="119609"/>
                    <a:pt x="40604" y="149752"/>
                  </a:cubicBezTo>
                  <a:cubicBezTo>
                    <a:pt x="13432" y="181380"/>
                    <a:pt x="-1055" y="222464"/>
                    <a:pt x="74" y="264685"/>
                  </a:cubicBezTo>
                  <a:cubicBezTo>
                    <a:pt x="-1167" y="307751"/>
                    <a:pt x="13291" y="349733"/>
                    <a:pt x="40604" y="382362"/>
                  </a:cubicBezTo>
                  <a:cubicBezTo>
                    <a:pt x="66408" y="412498"/>
                    <a:pt x="103846" y="429321"/>
                    <a:pt x="142840" y="428306"/>
                  </a:cubicBezTo>
                  <a:cubicBezTo>
                    <a:pt x="177865" y="428306"/>
                    <a:pt x="211362" y="413530"/>
                    <a:pt x="235540" y="387419"/>
                  </a:cubicBezTo>
                  <a:lnTo>
                    <a:pt x="235540" y="419854"/>
                  </a:lnTo>
                  <a:lnTo>
                    <a:pt x="304819" y="419854"/>
                  </a:lnTo>
                  <a:lnTo>
                    <a:pt x="304819" y="867"/>
                  </a:lnTo>
                  <a:close/>
                  <a:moveTo>
                    <a:pt x="215625" y="337574"/>
                  </a:moveTo>
                  <a:cubicBezTo>
                    <a:pt x="199918" y="355946"/>
                    <a:pt x="176869" y="365833"/>
                    <a:pt x="153148" y="364375"/>
                  </a:cubicBezTo>
                  <a:cubicBezTo>
                    <a:pt x="130057" y="365121"/>
                    <a:pt x="107948" y="354697"/>
                    <a:pt x="93405" y="336201"/>
                  </a:cubicBezTo>
                  <a:cubicBezTo>
                    <a:pt x="77578" y="315727"/>
                    <a:pt x="69325" y="290124"/>
                    <a:pt x="70124" y="263962"/>
                  </a:cubicBezTo>
                  <a:cubicBezTo>
                    <a:pt x="69332" y="238425"/>
                    <a:pt x="77894" y="213515"/>
                    <a:pt x="94106" y="194179"/>
                  </a:cubicBezTo>
                  <a:cubicBezTo>
                    <a:pt x="108733" y="176279"/>
                    <a:pt x="130442" y="166160"/>
                    <a:pt x="153148" y="166656"/>
                  </a:cubicBezTo>
                  <a:cubicBezTo>
                    <a:pt x="176687" y="165917"/>
                    <a:pt x="199322" y="176003"/>
                    <a:pt x="214924" y="194179"/>
                  </a:cubicBezTo>
                  <a:cubicBezTo>
                    <a:pt x="231241" y="213956"/>
                    <a:pt x="239593" y="239414"/>
                    <a:pt x="238275" y="265335"/>
                  </a:cubicBezTo>
                  <a:cubicBezTo>
                    <a:pt x="240511" y="291578"/>
                    <a:pt x="232342" y="317638"/>
                    <a:pt x="215625" y="337574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4ABF8117-A9B1-1929-40CC-EEBF2CEF689C}"/>
                </a:ext>
              </a:extLst>
            </p:cNvPr>
            <p:cNvSpPr/>
            <p:nvPr/>
          </p:nvSpPr>
          <p:spPr>
            <a:xfrm>
              <a:off x="3897379" y="847683"/>
              <a:ext cx="255623" cy="263009"/>
            </a:xfrm>
            <a:custGeom>
              <a:avLst/>
              <a:gdLst>
                <a:gd name="connsiteX0" fmla="*/ 162223 w 255623"/>
                <a:gd name="connsiteY0" fmla="*/ 196491 h 263009"/>
                <a:gd name="connsiteX1" fmla="*/ 64755 w 255623"/>
                <a:gd name="connsiteY1" fmla="*/ 195768 h 263009"/>
                <a:gd name="connsiteX2" fmla="*/ 65456 w 255623"/>
                <a:gd name="connsiteY2" fmla="*/ 95356 h 263009"/>
                <a:gd name="connsiteX3" fmla="*/ 128565 w 255623"/>
                <a:gd name="connsiteY3" fmla="*/ 30340 h 263009"/>
                <a:gd name="connsiteX4" fmla="*/ 98413 w 255623"/>
                <a:gd name="connsiteY4" fmla="*/ 0 h 263009"/>
                <a:gd name="connsiteX5" fmla="*/ 35304 w 255623"/>
                <a:gd name="connsiteY5" fmla="*/ 65015 h 263009"/>
                <a:gd name="connsiteX6" fmla="*/ 29814 w 255623"/>
                <a:gd name="connsiteY6" fmla="*/ 226638 h 263009"/>
                <a:gd name="connsiteX7" fmla="*/ 186695 w 255623"/>
                <a:gd name="connsiteY7" fmla="*/ 232295 h 263009"/>
                <a:gd name="connsiteX8" fmla="*/ 189079 w 255623"/>
                <a:gd name="connsiteY8" fmla="*/ 229937 h 263009"/>
                <a:gd name="connsiteX9" fmla="*/ 192515 w 255623"/>
                <a:gd name="connsiteY9" fmla="*/ 226398 h 263009"/>
                <a:gd name="connsiteX10" fmla="*/ 255624 w 255623"/>
                <a:gd name="connsiteY10" fmla="*/ 162249 h 263009"/>
                <a:gd name="connsiteX11" fmla="*/ 225402 w 255623"/>
                <a:gd name="connsiteY11" fmla="*/ 131475 h 2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5623" h="263009">
                  <a:moveTo>
                    <a:pt x="162223" y="196491"/>
                  </a:moveTo>
                  <a:cubicBezTo>
                    <a:pt x="135114" y="224020"/>
                    <a:pt x="91478" y="223696"/>
                    <a:pt x="64755" y="195768"/>
                  </a:cubicBezTo>
                  <a:cubicBezTo>
                    <a:pt x="38032" y="167841"/>
                    <a:pt x="38347" y="122885"/>
                    <a:pt x="65456" y="95356"/>
                  </a:cubicBezTo>
                  <a:lnTo>
                    <a:pt x="128565" y="30340"/>
                  </a:lnTo>
                  <a:lnTo>
                    <a:pt x="98413" y="0"/>
                  </a:lnTo>
                  <a:lnTo>
                    <a:pt x="35304" y="65015"/>
                  </a:lnTo>
                  <a:cubicBezTo>
                    <a:pt x="-9531" y="108084"/>
                    <a:pt x="-11992" y="180446"/>
                    <a:pt x="29814" y="226638"/>
                  </a:cubicBezTo>
                  <a:cubicBezTo>
                    <a:pt x="71620" y="272833"/>
                    <a:pt x="141860" y="275361"/>
                    <a:pt x="186695" y="232295"/>
                  </a:cubicBezTo>
                  <a:cubicBezTo>
                    <a:pt x="187502" y="231521"/>
                    <a:pt x="188294" y="230735"/>
                    <a:pt x="189079" y="229937"/>
                  </a:cubicBezTo>
                  <a:lnTo>
                    <a:pt x="192515" y="226398"/>
                  </a:lnTo>
                  <a:lnTo>
                    <a:pt x="255624" y="162249"/>
                  </a:lnTo>
                  <a:lnTo>
                    <a:pt x="225402" y="131475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E4AF2F7E-C88B-5A62-4D0B-860ADDE08FA1}"/>
                </a:ext>
              </a:extLst>
            </p:cNvPr>
            <p:cNvSpPr/>
            <p:nvPr/>
          </p:nvSpPr>
          <p:spPr>
            <a:xfrm>
              <a:off x="4011569" y="831718"/>
              <a:ext cx="157842" cy="161382"/>
            </a:xfrm>
            <a:custGeom>
              <a:avLst/>
              <a:gdLst>
                <a:gd name="connsiteX0" fmla="*/ 31554 w 157842"/>
                <a:gd name="connsiteY0" fmla="*/ 161382 h 161382"/>
                <a:gd name="connsiteX1" fmla="*/ 0 w 157842"/>
                <a:gd name="connsiteY1" fmla="*/ 128947 h 161382"/>
                <a:gd name="connsiteX2" fmla="*/ 126288 w 157842"/>
                <a:gd name="connsiteY2" fmla="*/ 0 h 161382"/>
                <a:gd name="connsiteX3" fmla="*/ 157842 w 157842"/>
                <a:gd name="connsiteY3" fmla="*/ 32435 h 161382"/>
                <a:gd name="connsiteX4" fmla="*/ 31554 w 157842"/>
                <a:gd name="connsiteY4" fmla="*/ 161382 h 16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42" h="161382">
                  <a:moveTo>
                    <a:pt x="31554" y="161382"/>
                  </a:moveTo>
                  <a:lnTo>
                    <a:pt x="0" y="128947"/>
                  </a:lnTo>
                  <a:lnTo>
                    <a:pt x="126288" y="0"/>
                  </a:lnTo>
                  <a:lnTo>
                    <a:pt x="157842" y="32435"/>
                  </a:lnTo>
                  <a:lnTo>
                    <a:pt x="31554" y="161382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2BB7F559-B011-0F2C-4EA7-70F9E68421D9}"/>
                </a:ext>
              </a:extLst>
            </p:cNvPr>
            <p:cNvSpPr/>
            <p:nvPr/>
          </p:nvSpPr>
          <p:spPr>
            <a:xfrm>
              <a:off x="4027346" y="717825"/>
              <a:ext cx="253369" cy="261188"/>
            </a:xfrm>
            <a:custGeom>
              <a:avLst/>
              <a:gdLst>
                <a:gd name="connsiteX0" fmla="*/ 221021 w 253369"/>
                <a:gd name="connsiteY0" fmla="*/ 35657 h 261188"/>
                <a:gd name="connsiteX1" fmla="*/ 221189 w 253369"/>
                <a:gd name="connsiteY1" fmla="*/ 196154 h 261188"/>
                <a:gd name="connsiteX2" fmla="*/ 220320 w 253369"/>
                <a:gd name="connsiteY2" fmla="*/ 197040 h 261188"/>
                <a:gd name="connsiteX3" fmla="*/ 157211 w 253369"/>
                <a:gd name="connsiteY3" fmla="*/ 261188 h 261188"/>
                <a:gd name="connsiteX4" fmla="*/ 126989 w 253369"/>
                <a:gd name="connsiteY4" fmla="*/ 230198 h 261188"/>
                <a:gd name="connsiteX5" fmla="*/ 190098 w 253369"/>
                <a:gd name="connsiteY5" fmla="*/ 165182 h 261188"/>
                <a:gd name="connsiteX6" fmla="*/ 189922 w 253369"/>
                <a:gd name="connsiteY6" fmla="*/ 64950 h 261188"/>
                <a:gd name="connsiteX7" fmla="*/ 92630 w 253369"/>
                <a:gd name="connsiteY7" fmla="*/ 65131 h 261188"/>
                <a:gd name="connsiteX8" fmla="*/ 29521 w 253369"/>
                <a:gd name="connsiteY8" fmla="*/ 129207 h 261188"/>
                <a:gd name="connsiteX9" fmla="*/ 0 w 253369"/>
                <a:gd name="connsiteY9" fmla="*/ 98217 h 261188"/>
                <a:gd name="connsiteX10" fmla="*/ 63109 w 253369"/>
                <a:gd name="connsiteY10" fmla="*/ 33201 h 261188"/>
                <a:gd name="connsiteX11" fmla="*/ 63109 w 253369"/>
                <a:gd name="connsiteY11" fmla="*/ 33201 h 261188"/>
                <a:gd name="connsiteX12" fmla="*/ 218700 w 253369"/>
                <a:gd name="connsiteY12" fmla="*/ 33193 h 261188"/>
                <a:gd name="connsiteX13" fmla="*/ 221021 w 253369"/>
                <a:gd name="connsiteY13" fmla="*/ 35657 h 26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9" h="261188">
                  <a:moveTo>
                    <a:pt x="221021" y="35657"/>
                  </a:moveTo>
                  <a:cubicBezTo>
                    <a:pt x="264089" y="79930"/>
                    <a:pt x="264159" y="151786"/>
                    <a:pt x="221189" y="196154"/>
                  </a:cubicBezTo>
                  <a:cubicBezTo>
                    <a:pt x="220902" y="196450"/>
                    <a:pt x="220614" y="196746"/>
                    <a:pt x="220320" y="197040"/>
                  </a:cubicBezTo>
                  <a:lnTo>
                    <a:pt x="157211" y="261188"/>
                  </a:lnTo>
                  <a:lnTo>
                    <a:pt x="126989" y="230198"/>
                  </a:lnTo>
                  <a:lnTo>
                    <a:pt x="190098" y="165182"/>
                  </a:lnTo>
                  <a:cubicBezTo>
                    <a:pt x="216919" y="137454"/>
                    <a:pt x="216835" y="92579"/>
                    <a:pt x="189922" y="64950"/>
                  </a:cubicBezTo>
                  <a:cubicBezTo>
                    <a:pt x="163010" y="37322"/>
                    <a:pt x="119451" y="37403"/>
                    <a:pt x="92630" y="65131"/>
                  </a:cubicBezTo>
                  <a:lnTo>
                    <a:pt x="29521" y="129207"/>
                  </a:lnTo>
                  <a:lnTo>
                    <a:pt x="0" y="98217"/>
                  </a:lnTo>
                  <a:lnTo>
                    <a:pt x="63109" y="33201"/>
                  </a:lnTo>
                  <a:cubicBezTo>
                    <a:pt x="63740" y="33201"/>
                    <a:pt x="63740" y="32479"/>
                    <a:pt x="63109" y="33201"/>
                  </a:cubicBezTo>
                  <a:cubicBezTo>
                    <a:pt x="106072" y="-11064"/>
                    <a:pt x="175730" y="-11068"/>
                    <a:pt x="218700" y="33193"/>
                  </a:cubicBezTo>
                  <a:cubicBezTo>
                    <a:pt x="219485" y="34002"/>
                    <a:pt x="220257" y="34824"/>
                    <a:pt x="221021" y="35657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9C2F4A0F-6E39-B621-A6B2-D4E8F0087D80}"/>
                </a:ext>
              </a:extLst>
            </p:cNvPr>
            <p:cNvSpPr/>
            <p:nvPr/>
          </p:nvSpPr>
          <p:spPr>
            <a:xfrm>
              <a:off x="5231883" y="652637"/>
              <a:ext cx="285602" cy="427656"/>
            </a:xfrm>
            <a:custGeom>
              <a:avLst/>
              <a:gdLst>
                <a:gd name="connsiteX0" fmla="*/ 196829 w 285602"/>
                <a:gd name="connsiteY0" fmla="*/ 93911 h 427656"/>
                <a:gd name="connsiteX1" fmla="*/ 196829 w 285602"/>
                <a:gd name="connsiteY1" fmla="*/ 427656 h 427656"/>
                <a:gd name="connsiteX2" fmla="*/ 88773 w 285602"/>
                <a:gd name="connsiteY2" fmla="*/ 427656 h 427656"/>
                <a:gd name="connsiteX3" fmla="*/ 88773 w 285602"/>
                <a:gd name="connsiteY3" fmla="*/ 93911 h 427656"/>
                <a:gd name="connsiteX4" fmla="*/ 0 w 285602"/>
                <a:gd name="connsiteY4" fmla="*/ 93911 h 427656"/>
                <a:gd name="connsiteX5" fmla="*/ 0 w 285602"/>
                <a:gd name="connsiteY5" fmla="*/ 0 h 427656"/>
                <a:gd name="connsiteX6" fmla="*/ 285603 w 285602"/>
                <a:gd name="connsiteY6" fmla="*/ 0 h 427656"/>
                <a:gd name="connsiteX7" fmla="*/ 285603 w 285602"/>
                <a:gd name="connsiteY7" fmla="*/ 93911 h 42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602" h="427656">
                  <a:moveTo>
                    <a:pt x="196829" y="93911"/>
                  </a:moveTo>
                  <a:lnTo>
                    <a:pt x="196829" y="427656"/>
                  </a:lnTo>
                  <a:lnTo>
                    <a:pt x="88773" y="427656"/>
                  </a:lnTo>
                  <a:lnTo>
                    <a:pt x="88773" y="93911"/>
                  </a:lnTo>
                  <a:lnTo>
                    <a:pt x="0" y="93911"/>
                  </a:lnTo>
                  <a:lnTo>
                    <a:pt x="0" y="0"/>
                  </a:lnTo>
                  <a:lnTo>
                    <a:pt x="285603" y="0"/>
                  </a:lnTo>
                  <a:lnTo>
                    <a:pt x="285603" y="93911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CF2C2311-E13C-6D0B-0A42-E3D09A34F058}"/>
                </a:ext>
              </a:extLst>
            </p:cNvPr>
            <p:cNvSpPr/>
            <p:nvPr/>
          </p:nvSpPr>
          <p:spPr>
            <a:xfrm>
              <a:off x="5563835" y="652275"/>
              <a:ext cx="108056" cy="428017"/>
            </a:xfrm>
            <a:custGeom>
              <a:avLst/>
              <a:gdLst>
                <a:gd name="connsiteX0" fmla="*/ 108056 w 108056"/>
                <a:gd name="connsiteY0" fmla="*/ 0 h 428017"/>
                <a:gd name="connsiteX1" fmla="*/ 108056 w 108056"/>
                <a:gd name="connsiteY1" fmla="*/ 428017 h 428017"/>
                <a:gd name="connsiteX2" fmla="*/ 0 w 108056"/>
                <a:gd name="connsiteY2" fmla="*/ 428017 h 428017"/>
                <a:gd name="connsiteX3" fmla="*/ 0 w 108056"/>
                <a:gd name="connsiteY3" fmla="*/ 0 h 42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56" h="428017">
                  <a:moveTo>
                    <a:pt x="108056" y="0"/>
                  </a:moveTo>
                  <a:lnTo>
                    <a:pt x="108056" y="428017"/>
                  </a:lnTo>
                  <a:lnTo>
                    <a:pt x="0" y="428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A3AE69C0-0164-801C-DEBC-43860851EF35}"/>
                </a:ext>
              </a:extLst>
            </p:cNvPr>
            <p:cNvSpPr/>
            <p:nvPr/>
          </p:nvSpPr>
          <p:spPr>
            <a:xfrm>
              <a:off x="5741899" y="640211"/>
              <a:ext cx="318532" cy="452290"/>
            </a:xfrm>
            <a:custGeom>
              <a:avLst/>
              <a:gdLst>
                <a:gd name="connsiteX0" fmla="*/ 317621 w 318532"/>
                <a:gd name="connsiteY0" fmla="*/ 155243 h 452290"/>
                <a:gd name="connsiteX1" fmla="*/ 224992 w 318532"/>
                <a:gd name="connsiteY1" fmla="*/ 107781 h 452290"/>
                <a:gd name="connsiteX2" fmla="*/ 180044 w 318532"/>
                <a:gd name="connsiteY2" fmla="*/ 116883 h 452290"/>
                <a:gd name="connsiteX3" fmla="*/ 121073 w 318532"/>
                <a:gd name="connsiteY3" fmla="*/ 178793 h 452290"/>
                <a:gd name="connsiteX4" fmla="*/ 112518 w 318532"/>
                <a:gd name="connsiteY4" fmla="*/ 225387 h 452290"/>
                <a:gd name="connsiteX5" fmla="*/ 121073 w 318532"/>
                <a:gd name="connsiteY5" fmla="*/ 272487 h 452290"/>
                <a:gd name="connsiteX6" fmla="*/ 180325 w 318532"/>
                <a:gd name="connsiteY6" fmla="*/ 334974 h 452290"/>
                <a:gd name="connsiteX7" fmla="*/ 224431 w 318532"/>
                <a:gd name="connsiteY7" fmla="*/ 344076 h 452290"/>
                <a:gd name="connsiteX8" fmla="*/ 317621 w 318532"/>
                <a:gd name="connsiteY8" fmla="*/ 298637 h 452290"/>
                <a:gd name="connsiteX9" fmla="*/ 317621 w 318532"/>
                <a:gd name="connsiteY9" fmla="*/ 430691 h 452290"/>
                <a:gd name="connsiteX10" fmla="*/ 306613 w 318532"/>
                <a:gd name="connsiteY10" fmla="*/ 434664 h 452290"/>
                <a:gd name="connsiteX11" fmla="*/ 260262 w 318532"/>
                <a:gd name="connsiteY11" fmla="*/ 448028 h 452290"/>
                <a:gd name="connsiteX12" fmla="*/ 218190 w 318532"/>
                <a:gd name="connsiteY12" fmla="*/ 452290 h 452290"/>
                <a:gd name="connsiteX13" fmla="*/ 66238 w 318532"/>
                <a:gd name="connsiteY13" fmla="*/ 388358 h 452290"/>
                <a:gd name="connsiteX14" fmla="*/ 18065 w 318532"/>
                <a:gd name="connsiteY14" fmla="*/ 316119 h 452290"/>
                <a:gd name="connsiteX15" fmla="*/ 18065 w 318532"/>
                <a:gd name="connsiteY15" fmla="*/ 134365 h 452290"/>
                <a:gd name="connsiteX16" fmla="*/ 219031 w 318532"/>
                <a:gd name="connsiteY16" fmla="*/ 0 h 452290"/>
                <a:gd name="connsiteX17" fmla="*/ 268116 w 318532"/>
                <a:gd name="connsiteY17" fmla="*/ 5418 h 452290"/>
                <a:gd name="connsiteX18" fmla="*/ 318533 w 318532"/>
                <a:gd name="connsiteY18" fmla="*/ 22178 h 4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8532" h="452290">
                  <a:moveTo>
                    <a:pt x="317621" y="155243"/>
                  </a:moveTo>
                  <a:cubicBezTo>
                    <a:pt x="295751" y="125245"/>
                    <a:pt x="261412" y="107651"/>
                    <a:pt x="224992" y="107781"/>
                  </a:cubicBezTo>
                  <a:cubicBezTo>
                    <a:pt x="209565" y="107630"/>
                    <a:pt x="194265" y="110727"/>
                    <a:pt x="180044" y="116883"/>
                  </a:cubicBezTo>
                  <a:cubicBezTo>
                    <a:pt x="153041" y="128408"/>
                    <a:pt x="131745" y="150759"/>
                    <a:pt x="121073" y="178793"/>
                  </a:cubicBezTo>
                  <a:cubicBezTo>
                    <a:pt x="115308" y="193604"/>
                    <a:pt x="112405" y="209431"/>
                    <a:pt x="112518" y="225387"/>
                  </a:cubicBezTo>
                  <a:cubicBezTo>
                    <a:pt x="112370" y="241511"/>
                    <a:pt x="115273" y="257509"/>
                    <a:pt x="121073" y="272487"/>
                  </a:cubicBezTo>
                  <a:cubicBezTo>
                    <a:pt x="131948" y="300622"/>
                    <a:pt x="153279" y="323117"/>
                    <a:pt x="180325" y="334974"/>
                  </a:cubicBezTo>
                  <a:cubicBezTo>
                    <a:pt x="194258" y="341109"/>
                    <a:pt x="209277" y="344207"/>
                    <a:pt x="224431" y="344076"/>
                  </a:cubicBezTo>
                  <a:cubicBezTo>
                    <a:pt x="259021" y="344076"/>
                    <a:pt x="290085" y="328929"/>
                    <a:pt x="317621" y="298637"/>
                  </a:cubicBezTo>
                  <a:lnTo>
                    <a:pt x="317621" y="430691"/>
                  </a:lnTo>
                  <a:lnTo>
                    <a:pt x="306613" y="434664"/>
                  </a:lnTo>
                  <a:cubicBezTo>
                    <a:pt x="291515" y="440331"/>
                    <a:pt x="276019" y="444799"/>
                    <a:pt x="260262" y="448028"/>
                  </a:cubicBezTo>
                  <a:cubicBezTo>
                    <a:pt x="246400" y="450802"/>
                    <a:pt x="232312" y="452225"/>
                    <a:pt x="218190" y="452290"/>
                  </a:cubicBezTo>
                  <a:cubicBezTo>
                    <a:pt x="161378" y="452254"/>
                    <a:pt x="106831" y="429307"/>
                    <a:pt x="66238" y="388358"/>
                  </a:cubicBezTo>
                  <a:cubicBezTo>
                    <a:pt x="45924" y="367606"/>
                    <a:pt x="29579" y="343100"/>
                    <a:pt x="18065" y="316119"/>
                  </a:cubicBezTo>
                  <a:cubicBezTo>
                    <a:pt x="-6022" y="258076"/>
                    <a:pt x="-6022" y="192409"/>
                    <a:pt x="18065" y="134365"/>
                  </a:cubicBezTo>
                  <a:cubicBezTo>
                    <a:pt x="53357" y="52564"/>
                    <a:pt x="132138" y="-112"/>
                    <a:pt x="219031" y="0"/>
                  </a:cubicBezTo>
                  <a:cubicBezTo>
                    <a:pt x="235538" y="-32"/>
                    <a:pt x="251995" y="1785"/>
                    <a:pt x="268116" y="5418"/>
                  </a:cubicBezTo>
                  <a:cubicBezTo>
                    <a:pt x="285380" y="9433"/>
                    <a:pt x="302251" y="15042"/>
                    <a:pt x="318533" y="22178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49" name="Retângulo 48">
            <a:extLst>
              <a:ext uri="{FF2B5EF4-FFF2-40B4-BE49-F238E27FC236}">
                <a16:creationId xmlns:a16="http://schemas.microsoft.com/office/drawing/2014/main" id="{EA9DAD99-D768-5778-5FB2-01FDF7B2FFCD}"/>
              </a:ext>
            </a:extLst>
          </p:cNvPr>
          <p:cNvSpPr/>
          <p:nvPr/>
        </p:nvSpPr>
        <p:spPr>
          <a:xfrm>
            <a:off x="6134217" y="630721"/>
            <a:ext cx="390530" cy="47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534D4F-DADE-7E46-FBAF-98CC015C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8230" b="32885"/>
          <a:stretch/>
        </p:blipFill>
        <p:spPr bwMode="auto">
          <a:xfrm>
            <a:off x="2169824" y="5462333"/>
            <a:ext cx="2282998" cy="12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A4B94626-6A1B-6258-E862-FFA74BB6A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59" y="4941287"/>
            <a:ext cx="1682933" cy="1795291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81923835-7214-F76E-D418-1E64D6D45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858" y="810791"/>
            <a:ext cx="3781172" cy="1782590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75BADB13-7BA1-777F-EF06-F474D5684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8399" y="4939879"/>
            <a:ext cx="2760340" cy="1774150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C5D05CC5-11DA-57A0-ADAF-0EC7607C4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699" y="2689426"/>
            <a:ext cx="3366424" cy="1122142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9D593808-0C19-7208-2D7A-B2EC6C42D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909" y="2470399"/>
            <a:ext cx="2434979" cy="134151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0E758BC-2678-F777-9552-B9AB5D0DF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2036" y="2003551"/>
            <a:ext cx="3977487" cy="1892256"/>
          </a:xfrm>
          <a:prstGeom prst="rect">
            <a:avLst/>
          </a:prstGeom>
        </p:spPr>
      </p:pic>
      <p:sp>
        <p:nvSpPr>
          <p:cNvPr id="88" name="Retângulo 87">
            <a:extLst>
              <a:ext uri="{FF2B5EF4-FFF2-40B4-BE49-F238E27FC236}">
                <a16:creationId xmlns:a16="http://schemas.microsoft.com/office/drawing/2014/main" id="{697BBE04-8C0B-A549-7636-EAC921B4FFB8}"/>
              </a:ext>
            </a:extLst>
          </p:cNvPr>
          <p:cNvSpPr/>
          <p:nvPr/>
        </p:nvSpPr>
        <p:spPr>
          <a:xfrm>
            <a:off x="340242" y="4070808"/>
            <a:ext cx="11731848" cy="275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0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5DF88-026C-DBB8-60E0-60645DB5F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2AA35-ED5E-FBD6-41A8-F46D785F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5064466" cy="1325563"/>
          </a:xfrm>
        </p:spPr>
        <p:txBody>
          <a:bodyPr/>
          <a:lstStyle/>
          <a:p>
            <a:r>
              <a:rPr lang="pt-PT" dirty="0"/>
              <a:t>Ações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76374960-8028-83AF-B881-E8D3871CAAE6}"/>
              </a:ext>
            </a:extLst>
          </p:cNvPr>
          <p:cNvSpPr txBox="1"/>
          <p:nvPr/>
        </p:nvSpPr>
        <p:spPr>
          <a:xfrm>
            <a:off x="12202169" y="7968403"/>
            <a:ext cx="5424031" cy="7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400" b="1" spc="4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spc="4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comunicar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informada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MetaRed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novedades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nacionales</a:t>
            </a:r>
            <a:r>
              <a:rPr lang="en-US" sz="1400" spc="40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spc="40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internacionales</a:t>
            </a:r>
            <a:endParaRPr lang="en-US" sz="1400" spc="40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F7EA8D-3787-7D9D-EFDE-2E8D10A5C1A7}"/>
              </a:ext>
            </a:extLst>
          </p:cNvPr>
          <p:cNvSpPr/>
          <p:nvPr/>
        </p:nvSpPr>
        <p:spPr>
          <a:xfrm>
            <a:off x="-202729" y="1406356"/>
            <a:ext cx="8836366" cy="100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pt-PT" sz="2000" b="1" dirty="0"/>
              <a:t>Relação com Fornecedores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es-ES" sz="1600" dirty="0"/>
              <a:t>Argentina, Brasil, Centroamérica y Caribe, Chile, Colombia, Ecuador y México</a:t>
            </a:r>
          </a:p>
          <a:p>
            <a:pPr marL="1363663" lvl="2" indent="-28575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endParaRPr lang="pt-PT" sz="1600" dirty="0"/>
          </a:p>
        </p:txBody>
      </p:sp>
      <p:grpSp>
        <p:nvGrpSpPr>
          <p:cNvPr id="50" name="Gráfico 47">
            <a:extLst>
              <a:ext uri="{FF2B5EF4-FFF2-40B4-BE49-F238E27FC236}">
                <a16:creationId xmlns:a16="http://schemas.microsoft.com/office/drawing/2014/main" id="{C13BAE1A-52F3-EF70-09F4-9443EC5D66F2}"/>
              </a:ext>
            </a:extLst>
          </p:cNvPr>
          <p:cNvGrpSpPr/>
          <p:nvPr/>
        </p:nvGrpSpPr>
        <p:grpSpPr>
          <a:xfrm>
            <a:off x="2420546" y="764800"/>
            <a:ext cx="4034689" cy="470481"/>
            <a:chOff x="2585240" y="640211"/>
            <a:chExt cx="3905733" cy="470481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69006A05-002E-95E1-0060-4F8EE1AE500D}"/>
                </a:ext>
              </a:extLst>
            </p:cNvPr>
            <p:cNvSpPr/>
            <p:nvPr/>
          </p:nvSpPr>
          <p:spPr>
            <a:xfrm>
              <a:off x="6180549" y="644763"/>
              <a:ext cx="180842" cy="245252"/>
            </a:xfrm>
            <a:custGeom>
              <a:avLst/>
              <a:gdLst>
                <a:gd name="connsiteX0" fmla="*/ 159525 w 180842"/>
                <a:gd name="connsiteY0" fmla="*/ 21672 h 245252"/>
                <a:gd name="connsiteX1" fmla="*/ 98169 w 180842"/>
                <a:gd name="connsiteY1" fmla="*/ 0 h 245252"/>
                <a:gd name="connsiteX2" fmla="*/ 0 w 180842"/>
                <a:gd name="connsiteY2" fmla="*/ 0 h 245252"/>
                <a:gd name="connsiteX3" fmla="*/ 0 w 180842"/>
                <a:gd name="connsiteY3" fmla="*/ 245252 h 245252"/>
                <a:gd name="connsiteX4" fmla="*/ 61847 w 180842"/>
                <a:gd name="connsiteY4" fmla="*/ 245252 h 245252"/>
                <a:gd name="connsiteX5" fmla="*/ 61847 w 180842"/>
                <a:gd name="connsiteY5" fmla="*/ 163983 h 245252"/>
                <a:gd name="connsiteX6" fmla="*/ 98450 w 180842"/>
                <a:gd name="connsiteY6" fmla="*/ 163983 h 245252"/>
                <a:gd name="connsiteX7" fmla="*/ 159806 w 180842"/>
                <a:gd name="connsiteY7" fmla="*/ 142311 h 245252"/>
                <a:gd name="connsiteX8" fmla="*/ 180842 w 180842"/>
                <a:gd name="connsiteY8" fmla="*/ 81847 h 245252"/>
                <a:gd name="connsiteX9" fmla="*/ 159525 w 180842"/>
                <a:gd name="connsiteY9" fmla="*/ 21672 h 245252"/>
                <a:gd name="connsiteX10" fmla="*/ 82042 w 180842"/>
                <a:gd name="connsiteY10" fmla="*/ 112693 h 245252"/>
                <a:gd name="connsiteX11" fmla="*/ 61566 w 180842"/>
                <a:gd name="connsiteY11" fmla="*/ 112693 h 245252"/>
                <a:gd name="connsiteX12" fmla="*/ 61566 w 180842"/>
                <a:gd name="connsiteY12" fmla="*/ 51579 h 245252"/>
                <a:gd name="connsiteX13" fmla="*/ 82042 w 180842"/>
                <a:gd name="connsiteY13" fmla="*/ 51579 h 245252"/>
                <a:gd name="connsiteX14" fmla="*/ 116120 w 180842"/>
                <a:gd name="connsiteY14" fmla="*/ 82136 h 245252"/>
                <a:gd name="connsiteX15" fmla="*/ 82042 w 180842"/>
                <a:gd name="connsiteY15" fmla="*/ 112693 h 24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842" h="245252">
                  <a:moveTo>
                    <a:pt x="159525" y="21672"/>
                  </a:moveTo>
                  <a:cubicBezTo>
                    <a:pt x="145501" y="7224"/>
                    <a:pt x="124885" y="0"/>
                    <a:pt x="98169" y="0"/>
                  </a:cubicBezTo>
                  <a:lnTo>
                    <a:pt x="0" y="0"/>
                  </a:lnTo>
                  <a:lnTo>
                    <a:pt x="0" y="245252"/>
                  </a:lnTo>
                  <a:lnTo>
                    <a:pt x="61847" y="245252"/>
                  </a:lnTo>
                  <a:lnTo>
                    <a:pt x="61847" y="163983"/>
                  </a:lnTo>
                  <a:lnTo>
                    <a:pt x="98450" y="163983"/>
                  </a:lnTo>
                  <a:cubicBezTo>
                    <a:pt x="125166" y="163983"/>
                    <a:pt x="145571" y="156759"/>
                    <a:pt x="159806" y="142311"/>
                  </a:cubicBezTo>
                  <a:cubicBezTo>
                    <a:pt x="174040" y="127863"/>
                    <a:pt x="180842" y="107853"/>
                    <a:pt x="180842" y="81847"/>
                  </a:cubicBezTo>
                  <a:cubicBezTo>
                    <a:pt x="180842" y="55841"/>
                    <a:pt x="173690" y="35975"/>
                    <a:pt x="159525" y="21672"/>
                  </a:cubicBezTo>
                  <a:close/>
                  <a:moveTo>
                    <a:pt x="82042" y="112693"/>
                  </a:moveTo>
                  <a:lnTo>
                    <a:pt x="61566" y="112693"/>
                  </a:lnTo>
                  <a:lnTo>
                    <a:pt x="61566" y="51579"/>
                  </a:lnTo>
                  <a:lnTo>
                    <a:pt x="82042" y="51579"/>
                  </a:lnTo>
                  <a:cubicBezTo>
                    <a:pt x="104761" y="51579"/>
                    <a:pt x="116120" y="61765"/>
                    <a:pt x="116120" y="82136"/>
                  </a:cubicBezTo>
                  <a:cubicBezTo>
                    <a:pt x="116120" y="102507"/>
                    <a:pt x="104761" y="112693"/>
                    <a:pt x="82042" y="112693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9B8F58CE-C8BC-6B86-9308-5C7792CB3B5A}"/>
                </a:ext>
              </a:extLst>
            </p:cNvPr>
            <p:cNvSpPr/>
            <p:nvPr/>
          </p:nvSpPr>
          <p:spPr>
            <a:xfrm>
              <a:off x="6382497" y="673297"/>
              <a:ext cx="108476" cy="216717"/>
            </a:xfrm>
            <a:custGeom>
              <a:avLst/>
              <a:gdLst>
                <a:gd name="connsiteX0" fmla="*/ 76011 w 108476"/>
                <a:gd name="connsiteY0" fmla="*/ 99112 h 216717"/>
                <a:gd name="connsiteX1" fmla="*/ 76011 w 108476"/>
                <a:gd name="connsiteY1" fmla="*/ 216718 h 216717"/>
                <a:gd name="connsiteX2" fmla="*/ 18862 w 108476"/>
                <a:gd name="connsiteY2" fmla="*/ 216718 h 216717"/>
                <a:gd name="connsiteX3" fmla="*/ 18862 w 108476"/>
                <a:gd name="connsiteY3" fmla="*/ 99112 h 216717"/>
                <a:gd name="connsiteX4" fmla="*/ 0 w 108476"/>
                <a:gd name="connsiteY4" fmla="*/ 99112 h 216717"/>
                <a:gd name="connsiteX5" fmla="*/ 0 w 108476"/>
                <a:gd name="connsiteY5" fmla="*/ 49990 h 216717"/>
                <a:gd name="connsiteX6" fmla="*/ 18862 w 108476"/>
                <a:gd name="connsiteY6" fmla="*/ 49990 h 216717"/>
                <a:gd name="connsiteX7" fmla="*/ 18862 w 108476"/>
                <a:gd name="connsiteY7" fmla="*/ 0 h 216717"/>
                <a:gd name="connsiteX8" fmla="*/ 76011 w 108476"/>
                <a:gd name="connsiteY8" fmla="*/ 0 h 216717"/>
                <a:gd name="connsiteX9" fmla="*/ 76011 w 108476"/>
                <a:gd name="connsiteY9" fmla="*/ 49990 h 216717"/>
                <a:gd name="connsiteX10" fmla="*/ 108477 w 108476"/>
                <a:gd name="connsiteY10" fmla="*/ 49990 h 216717"/>
                <a:gd name="connsiteX11" fmla="*/ 108477 w 108476"/>
                <a:gd name="connsiteY11" fmla="*/ 99112 h 216717"/>
                <a:gd name="connsiteX12" fmla="*/ 76011 w 108476"/>
                <a:gd name="connsiteY12" fmla="*/ 99112 h 2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476" h="216717">
                  <a:moveTo>
                    <a:pt x="76011" y="99112"/>
                  </a:moveTo>
                  <a:lnTo>
                    <a:pt x="76011" y="216718"/>
                  </a:lnTo>
                  <a:lnTo>
                    <a:pt x="18862" y="216718"/>
                  </a:lnTo>
                  <a:lnTo>
                    <a:pt x="18862" y="99112"/>
                  </a:lnTo>
                  <a:lnTo>
                    <a:pt x="0" y="99112"/>
                  </a:lnTo>
                  <a:lnTo>
                    <a:pt x="0" y="49990"/>
                  </a:lnTo>
                  <a:lnTo>
                    <a:pt x="18862" y="49990"/>
                  </a:lnTo>
                  <a:lnTo>
                    <a:pt x="18862" y="0"/>
                  </a:lnTo>
                  <a:lnTo>
                    <a:pt x="76011" y="0"/>
                  </a:lnTo>
                  <a:lnTo>
                    <a:pt x="76011" y="49990"/>
                  </a:lnTo>
                  <a:lnTo>
                    <a:pt x="108477" y="49990"/>
                  </a:lnTo>
                  <a:lnTo>
                    <a:pt x="108477" y="99112"/>
                  </a:lnTo>
                  <a:lnTo>
                    <a:pt x="76011" y="99112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699D9194-BC29-4147-649A-F66B0F31E0BC}"/>
                </a:ext>
              </a:extLst>
            </p:cNvPr>
            <p:cNvSpPr/>
            <p:nvPr/>
          </p:nvSpPr>
          <p:spPr>
            <a:xfrm>
              <a:off x="2585240" y="753384"/>
              <a:ext cx="411760" cy="317228"/>
            </a:xfrm>
            <a:custGeom>
              <a:avLst/>
              <a:gdLst>
                <a:gd name="connsiteX0" fmla="*/ 561 w 411760"/>
                <a:gd name="connsiteY0" fmla="*/ 8550 h 317228"/>
                <a:gd name="connsiteX1" fmla="*/ 70121 w 411760"/>
                <a:gd name="connsiteY1" fmla="*/ 8550 h 317228"/>
                <a:gd name="connsiteX2" fmla="*/ 70121 w 411760"/>
                <a:gd name="connsiteY2" fmla="*/ 36723 h 317228"/>
                <a:gd name="connsiteX3" fmla="*/ 104480 w 411760"/>
                <a:gd name="connsiteY3" fmla="*/ 7828 h 317228"/>
                <a:gd name="connsiteX4" fmla="*/ 142205 w 411760"/>
                <a:gd name="connsiteY4" fmla="*/ 98 h 317228"/>
                <a:gd name="connsiteX5" fmla="*/ 222283 w 411760"/>
                <a:gd name="connsiteY5" fmla="*/ 45898 h 317228"/>
                <a:gd name="connsiteX6" fmla="*/ 310846 w 411760"/>
                <a:gd name="connsiteY6" fmla="*/ 820 h 317228"/>
                <a:gd name="connsiteX7" fmla="*/ 411750 w 411760"/>
                <a:gd name="connsiteY7" fmla="*/ 126950 h 317228"/>
                <a:gd name="connsiteX8" fmla="*/ 411750 w 411760"/>
                <a:gd name="connsiteY8" fmla="*/ 317228 h 317228"/>
                <a:gd name="connsiteX9" fmla="*/ 341629 w 411760"/>
                <a:gd name="connsiteY9" fmla="*/ 317228 h 317228"/>
                <a:gd name="connsiteX10" fmla="*/ 342330 w 411760"/>
                <a:gd name="connsiteY10" fmla="*/ 146672 h 317228"/>
                <a:gd name="connsiteX11" fmla="*/ 332023 w 411760"/>
                <a:gd name="connsiteY11" fmla="*/ 83968 h 317228"/>
                <a:gd name="connsiteX12" fmla="*/ 296331 w 411760"/>
                <a:gd name="connsiteY12" fmla="*/ 64897 h 317228"/>
                <a:gd name="connsiteX13" fmla="*/ 254258 w 411760"/>
                <a:gd name="connsiteY13" fmla="*/ 86568 h 317228"/>
                <a:gd name="connsiteX14" fmla="*/ 241216 w 411760"/>
                <a:gd name="connsiteY14" fmla="*/ 157724 h 317228"/>
                <a:gd name="connsiteX15" fmla="*/ 241216 w 411760"/>
                <a:gd name="connsiteY15" fmla="*/ 316650 h 317228"/>
                <a:gd name="connsiteX16" fmla="*/ 171095 w 411760"/>
                <a:gd name="connsiteY16" fmla="*/ 316650 h 317228"/>
                <a:gd name="connsiteX17" fmla="*/ 171095 w 411760"/>
                <a:gd name="connsiteY17" fmla="*/ 146672 h 317228"/>
                <a:gd name="connsiteX18" fmla="*/ 125096 w 411760"/>
                <a:gd name="connsiteY18" fmla="*/ 64247 h 317228"/>
                <a:gd name="connsiteX19" fmla="*/ 82532 w 411760"/>
                <a:gd name="connsiteY19" fmla="*/ 86785 h 317228"/>
                <a:gd name="connsiteX20" fmla="*/ 68508 w 411760"/>
                <a:gd name="connsiteY20" fmla="*/ 157291 h 317228"/>
                <a:gd name="connsiteX21" fmla="*/ 68508 w 411760"/>
                <a:gd name="connsiteY21" fmla="*/ 316217 h 317228"/>
                <a:gd name="connsiteX22" fmla="*/ 0 w 411760"/>
                <a:gd name="connsiteY22" fmla="*/ 316217 h 31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1760" h="317228">
                  <a:moveTo>
                    <a:pt x="561" y="8550"/>
                  </a:moveTo>
                  <a:lnTo>
                    <a:pt x="70121" y="8550"/>
                  </a:lnTo>
                  <a:lnTo>
                    <a:pt x="70121" y="36723"/>
                  </a:lnTo>
                  <a:cubicBezTo>
                    <a:pt x="79969" y="25226"/>
                    <a:pt x="91575" y="15466"/>
                    <a:pt x="104480" y="7828"/>
                  </a:cubicBezTo>
                  <a:cubicBezTo>
                    <a:pt x="116247" y="2096"/>
                    <a:pt x="129205" y="-559"/>
                    <a:pt x="142205" y="98"/>
                  </a:cubicBezTo>
                  <a:cubicBezTo>
                    <a:pt x="174920" y="-456"/>
                    <a:pt x="205440" y="17000"/>
                    <a:pt x="222283" y="45898"/>
                  </a:cubicBezTo>
                  <a:cubicBezTo>
                    <a:pt x="242403" y="16287"/>
                    <a:pt x="275793" y="-708"/>
                    <a:pt x="310846" y="820"/>
                  </a:cubicBezTo>
                  <a:cubicBezTo>
                    <a:pt x="378162" y="820"/>
                    <a:pt x="412451" y="43080"/>
                    <a:pt x="411750" y="126950"/>
                  </a:cubicBezTo>
                  <a:lnTo>
                    <a:pt x="411750" y="317228"/>
                  </a:lnTo>
                  <a:lnTo>
                    <a:pt x="341629" y="317228"/>
                  </a:lnTo>
                  <a:lnTo>
                    <a:pt x="342330" y="146672"/>
                  </a:lnTo>
                  <a:cubicBezTo>
                    <a:pt x="342330" y="117053"/>
                    <a:pt x="338894" y="96104"/>
                    <a:pt x="332023" y="83968"/>
                  </a:cubicBezTo>
                  <a:cubicBezTo>
                    <a:pt x="324386" y="71390"/>
                    <a:pt x="310711" y="64085"/>
                    <a:pt x="296331" y="64897"/>
                  </a:cubicBezTo>
                  <a:cubicBezTo>
                    <a:pt x="279454" y="63329"/>
                    <a:pt x="263167" y="71719"/>
                    <a:pt x="254258" y="86568"/>
                  </a:cubicBezTo>
                  <a:cubicBezTo>
                    <a:pt x="245283" y="101016"/>
                    <a:pt x="241216" y="125361"/>
                    <a:pt x="241216" y="157724"/>
                  </a:cubicBezTo>
                  <a:lnTo>
                    <a:pt x="241216" y="316650"/>
                  </a:lnTo>
                  <a:lnTo>
                    <a:pt x="171095" y="316650"/>
                  </a:lnTo>
                  <a:lnTo>
                    <a:pt x="171095" y="146672"/>
                  </a:lnTo>
                  <a:cubicBezTo>
                    <a:pt x="171095" y="91697"/>
                    <a:pt x="156019" y="64247"/>
                    <a:pt x="125096" y="64247"/>
                  </a:cubicBezTo>
                  <a:cubicBezTo>
                    <a:pt x="107879" y="62689"/>
                    <a:pt x="91323" y="71455"/>
                    <a:pt x="82532" y="86785"/>
                  </a:cubicBezTo>
                  <a:cubicBezTo>
                    <a:pt x="73627" y="101233"/>
                    <a:pt x="68508" y="125578"/>
                    <a:pt x="68508" y="157291"/>
                  </a:cubicBezTo>
                  <a:lnTo>
                    <a:pt x="68508" y="316217"/>
                  </a:lnTo>
                  <a:lnTo>
                    <a:pt x="0" y="316217"/>
                  </a:ln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91976B25-DBC6-A4EC-F6B9-7C4CC78C110E}"/>
                </a:ext>
              </a:extLst>
            </p:cNvPr>
            <p:cNvSpPr/>
            <p:nvPr/>
          </p:nvSpPr>
          <p:spPr>
            <a:xfrm>
              <a:off x="3038291" y="755216"/>
              <a:ext cx="289669" cy="325660"/>
            </a:xfrm>
            <a:custGeom>
              <a:avLst/>
              <a:gdLst>
                <a:gd name="connsiteX0" fmla="*/ 231259 w 289669"/>
                <a:gd name="connsiteY0" fmla="*/ 202270 h 325660"/>
                <a:gd name="connsiteX1" fmla="*/ 193464 w 289669"/>
                <a:gd name="connsiteY1" fmla="*/ 248792 h 325660"/>
                <a:gd name="connsiteX2" fmla="*/ 150900 w 289669"/>
                <a:gd name="connsiteY2" fmla="*/ 261434 h 325660"/>
                <a:gd name="connsiteX3" fmla="*/ 96697 w 289669"/>
                <a:gd name="connsiteY3" fmla="*/ 238389 h 325660"/>
                <a:gd name="connsiteX4" fmla="*/ 72856 w 289669"/>
                <a:gd name="connsiteY4" fmla="*/ 177997 h 325660"/>
                <a:gd name="connsiteX5" fmla="*/ 287706 w 289669"/>
                <a:gd name="connsiteY5" fmla="*/ 177997 h 325660"/>
                <a:gd name="connsiteX6" fmla="*/ 287075 w 289669"/>
                <a:gd name="connsiteY6" fmla="*/ 162466 h 325660"/>
                <a:gd name="connsiteX7" fmla="*/ 249280 w 289669"/>
                <a:gd name="connsiteY7" fmla="*/ 43344 h 325660"/>
                <a:gd name="connsiteX8" fmla="*/ 144940 w 289669"/>
                <a:gd name="connsiteY8" fmla="*/ 0 h 325660"/>
                <a:gd name="connsiteX9" fmla="*/ 39759 w 289669"/>
                <a:gd name="connsiteY9" fmla="*/ 44427 h 325660"/>
                <a:gd name="connsiteX10" fmla="*/ 0 w 289669"/>
                <a:gd name="connsiteY10" fmla="*/ 162827 h 325660"/>
                <a:gd name="connsiteX11" fmla="*/ 40460 w 289669"/>
                <a:gd name="connsiteY11" fmla="*/ 281227 h 325660"/>
                <a:gd name="connsiteX12" fmla="*/ 148236 w 289669"/>
                <a:gd name="connsiteY12" fmla="*/ 325654 h 325660"/>
                <a:gd name="connsiteX13" fmla="*/ 191500 w 289669"/>
                <a:gd name="connsiteY13" fmla="*/ 320742 h 325660"/>
                <a:gd name="connsiteX14" fmla="*/ 260850 w 289669"/>
                <a:gd name="connsiteY14" fmla="*/ 277399 h 325660"/>
                <a:gd name="connsiteX15" fmla="*/ 289669 w 289669"/>
                <a:gd name="connsiteY15" fmla="*/ 236511 h 325660"/>
                <a:gd name="connsiteX16" fmla="*/ 87791 w 289669"/>
                <a:gd name="connsiteY16" fmla="*/ 96223 h 325660"/>
                <a:gd name="connsiteX17" fmla="*/ 103569 w 289669"/>
                <a:gd name="connsiteY17" fmla="*/ 78596 h 325660"/>
                <a:gd name="connsiteX18" fmla="*/ 123483 w 289669"/>
                <a:gd name="connsiteY18" fmla="*/ 67327 h 325660"/>
                <a:gd name="connsiteX19" fmla="*/ 146833 w 289669"/>
                <a:gd name="connsiteY19" fmla="*/ 63065 h 325660"/>
                <a:gd name="connsiteX20" fmla="*/ 216954 w 289669"/>
                <a:gd name="connsiteY20" fmla="*/ 120206 h 325660"/>
                <a:gd name="connsiteX21" fmla="*/ 78185 w 289669"/>
                <a:gd name="connsiteY21" fmla="*/ 120206 h 325660"/>
                <a:gd name="connsiteX22" fmla="*/ 87791 w 289669"/>
                <a:gd name="connsiteY22" fmla="*/ 96223 h 3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669" h="325660">
                  <a:moveTo>
                    <a:pt x="231259" y="202270"/>
                  </a:moveTo>
                  <a:cubicBezTo>
                    <a:pt x="221386" y="219927"/>
                    <a:pt x="208596" y="235670"/>
                    <a:pt x="193464" y="248792"/>
                  </a:cubicBezTo>
                  <a:cubicBezTo>
                    <a:pt x="181052" y="257806"/>
                    <a:pt x="166060" y="262259"/>
                    <a:pt x="150900" y="261434"/>
                  </a:cubicBezTo>
                  <a:cubicBezTo>
                    <a:pt x="130593" y="261403"/>
                    <a:pt x="111114" y="253123"/>
                    <a:pt x="96697" y="238389"/>
                  </a:cubicBezTo>
                  <a:cubicBezTo>
                    <a:pt x="81950" y="221873"/>
                    <a:pt x="73487" y="200428"/>
                    <a:pt x="72856" y="177997"/>
                  </a:cubicBezTo>
                  <a:lnTo>
                    <a:pt x="287706" y="177997"/>
                  </a:lnTo>
                  <a:lnTo>
                    <a:pt x="287075" y="162466"/>
                  </a:lnTo>
                  <a:cubicBezTo>
                    <a:pt x="287706" y="112404"/>
                    <a:pt x="274664" y="72239"/>
                    <a:pt x="249280" y="43344"/>
                  </a:cubicBezTo>
                  <a:cubicBezTo>
                    <a:pt x="223896" y="14448"/>
                    <a:pt x="188906" y="0"/>
                    <a:pt x="144940" y="0"/>
                  </a:cubicBezTo>
                  <a:cubicBezTo>
                    <a:pt x="100974" y="0"/>
                    <a:pt x="65984" y="14087"/>
                    <a:pt x="39759" y="44427"/>
                  </a:cubicBezTo>
                  <a:cubicBezTo>
                    <a:pt x="13533" y="74768"/>
                    <a:pt x="0" y="114210"/>
                    <a:pt x="0" y="162827"/>
                  </a:cubicBezTo>
                  <a:cubicBezTo>
                    <a:pt x="0" y="211444"/>
                    <a:pt x="14024" y="251681"/>
                    <a:pt x="40460" y="281227"/>
                  </a:cubicBezTo>
                  <a:cubicBezTo>
                    <a:pt x="66895" y="310773"/>
                    <a:pt x="103569" y="325654"/>
                    <a:pt x="148236" y="325654"/>
                  </a:cubicBezTo>
                  <a:cubicBezTo>
                    <a:pt x="162793" y="325771"/>
                    <a:pt x="177315" y="324123"/>
                    <a:pt x="191500" y="320742"/>
                  </a:cubicBezTo>
                  <a:cubicBezTo>
                    <a:pt x="218174" y="313449"/>
                    <a:pt x="242247" y="298402"/>
                    <a:pt x="260850" y="277399"/>
                  </a:cubicBezTo>
                  <a:cubicBezTo>
                    <a:pt x="271789" y="264820"/>
                    <a:pt x="281444" y="251119"/>
                    <a:pt x="289669" y="236511"/>
                  </a:cubicBezTo>
                  <a:close/>
                  <a:moveTo>
                    <a:pt x="87791" y="96223"/>
                  </a:moveTo>
                  <a:cubicBezTo>
                    <a:pt x="92097" y="89514"/>
                    <a:pt x="97426" y="83562"/>
                    <a:pt x="103569" y="78596"/>
                  </a:cubicBezTo>
                  <a:cubicBezTo>
                    <a:pt x="109480" y="73610"/>
                    <a:pt x="116225" y="69789"/>
                    <a:pt x="123483" y="67327"/>
                  </a:cubicBezTo>
                  <a:cubicBezTo>
                    <a:pt x="130958" y="64484"/>
                    <a:pt x="138867" y="63040"/>
                    <a:pt x="146833" y="63065"/>
                  </a:cubicBezTo>
                  <a:cubicBezTo>
                    <a:pt x="183857" y="63065"/>
                    <a:pt x="207228" y="82112"/>
                    <a:pt x="216954" y="120206"/>
                  </a:cubicBezTo>
                  <a:lnTo>
                    <a:pt x="78185" y="120206"/>
                  </a:lnTo>
                  <a:cubicBezTo>
                    <a:pt x="79924" y="111671"/>
                    <a:pt x="83184" y="103540"/>
                    <a:pt x="87791" y="96223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F182F9AE-F52F-17DA-E686-9CBA12DB4A8C}"/>
                </a:ext>
              </a:extLst>
            </p:cNvPr>
            <p:cNvSpPr/>
            <p:nvPr/>
          </p:nvSpPr>
          <p:spPr>
            <a:xfrm>
              <a:off x="3361478" y="650542"/>
              <a:ext cx="153073" cy="420793"/>
            </a:xfrm>
            <a:custGeom>
              <a:avLst/>
              <a:gdLst>
                <a:gd name="connsiteX0" fmla="*/ 153074 w 153073"/>
                <a:gd name="connsiteY0" fmla="*/ 179081 h 420793"/>
                <a:gd name="connsiteX1" fmla="*/ 153074 w 153073"/>
                <a:gd name="connsiteY1" fmla="*/ 112765 h 420793"/>
                <a:gd name="connsiteX2" fmla="*/ 98871 w 153073"/>
                <a:gd name="connsiteY2" fmla="*/ 112765 h 420793"/>
                <a:gd name="connsiteX3" fmla="*/ 98871 w 153073"/>
                <a:gd name="connsiteY3" fmla="*/ 0 h 420793"/>
                <a:gd name="connsiteX4" fmla="*/ 29521 w 153073"/>
                <a:gd name="connsiteY4" fmla="*/ 0 h 420793"/>
                <a:gd name="connsiteX5" fmla="*/ 29521 w 153073"/>
                <a:gd name="connsiteY5" fmla="*/ 112765 h 420793"/>
                <a:gd name="connsiteX6" fmla="*/ 0 w 153073"/>
                <a:gd name="connsiteY6" fmla="*/ 112765 h 420793"/>
                <a:gd name="connsiteX7" fmla="*/ 0 w 153073"/>
                <a:gd name="connsiteY7" fmla="*/ 179081 h 420793"/>
                <a:gd name="connsiteX8" fmla="*/ 29521 w 153073"/>
                <a:gd name="connsiteY8" fmla="*/ 179081 h 420793"/>
                <a:gd name="connsiteX9" fmla="*/ 28820 w 153073"/>
                <a:gd name="connsiteY9" fmla="*/ 420793 h 420793"/>
                <a:gd name="connsiteX10" fmla="*/ 98169 w 153073"/>
                <a:gd name="connsiteY10" fmla="*/ 420793 h 420793"/>
                <a:gd name="connsiteX11" fmla="*/ 98169 w 153073"/>
                <a:gd name="connsiteY11" fmla="*/ 179081 h 420793"/>
                <a:gd name="connsiteX12" fmla="*/ 153074 w 153073"/>
                <a:gd name="connsiteY12" fmla="*/ 179081 h 42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073" h="420793">
                  <a:moveTo>
                    <a:pt x="153074" y="179081"/>
                  </a:moveTo>
                  <a:lnTo>
                    <a:pt x="153074" y="112765"/>
                  </a:lnTo>
                  <a:lnTo>
                    <a:pt x="98871" y="112765"/>
                  </a:lnTo>
                  <a:lnTo>
                    <a:pt x="98871" y="0"/>
                  </a:lnTo>
                  <a:lnTo>
                    <a:pt x="29521" y="0"/>
                  </a:lnTo>
                  <a:lnTo>
                    <a:pt x="29521" y="112765"/>
                  </a:lnTo>
                  <a:lnTo>
                    <a:pt x="0" y="112765"/>
                  </a:lnTo>
                  <a:lnTo>
                    <a:pt x="0" y="179081"/>
                  </a:lnTo>
                  <a:lnTo>
                    <a:pt x="29521" y="179081"/>
                  </a:lnTo>
                  <a:lnTo>
                    <a:pt x="28820" y="420793"/>
                  </a:lnTo>
                  <a:lnTo>
                    <a:pt x="98169" y="420793"/>
                  </a:lnTo>
                  <a:lnTo>
                    <a:pt x="98169" y="179081"/>
                  </a:lnTo>
                  <a:lnTo>
                    <a:pt x="153074" y="179081"/>
                  </a:ln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A41CEB90-53B0-10A1-7393-FBF0392415A6}"/>
                </a:ext>
              </a:extLst>
            </p:cNvPr>
            <p:cNvSpPr/>
            <p:nvPr/>
          </p:nvSpPr>
          <p:spPr>
            <a:xfrm>
              <a:off x="3528922" y="754163"/>
              <a:ext cx="305521" cy="325646"/>
            </a:xfrm>
            <a:custGeom>
              <a:avLst/>
              <a:gdLst>
                <a:gd name="connsiteX0" fmla="*/ 235541 w 305521"/>
                <a:gd name="connsiteY0" fmla="*/ 9144 h 325646"/>
                <a:gd name="connsiteX1" fmla="*/ 235541 w 305521"/>
                <a:gd name="connsiteY1" fmla="*/ 44397 h 325646"/>
                <a:gd name="connsiteX2" fmla="*/ 141508 w 305521"/>
                <a:gd name="connsiteY2" fmla="*/ 42 h 325646"/>
                <a:gd name="connsiteX3" fmla="*/ 40604 w 305521"/>
                <a:gd name="connsiteY3" fmla="*/ 45841 h 325646"/>
                <a:gd name="connsiteX4" fmla="*/ 75 w 305521"/>
                <a:gd name="connsiteY4" fmla="*/ 161424 h 325646"/>
                <a:gd name="connsiteX5" fmla="*/ 40604 w 305521"/>
                <a:gd name="connsiteY5" fmla="*/ 279102 h 325646"/>
                <a:gd name="connsiteX6" fmla="*/ 143542 w 305521"/>
                <a:gd name="connsiteY6" fmla="*/ 325624 h 325646"/>
                <a:gd name="connsiteX7" fmla="*/ 235541 w 305521"/>
                <a:gd name="connsiteY7" fmla="*/ 284736 h 325646"/>
                <a:gd name="connsiteX8" fmla="*/ 235541 w 305521"/>
                <a:gd name="connsiteY8" fmla="*/ 317172 h 325646"/>
                <a:gd name="connsiteX9" fmla="*/ 304820 w 305521"/>
                <a:gd name="connsiteY9" fmla="*/ 317172 h 325646"/>
                <a:gd name="connsiteX10" fmla="*/ 305521 w 305521"/>
                <a:gd name="connsiteY10" fmla="*/ 9144 h 325646"/>
                <a:gd name="connsiteX11" fmla="*/ 216327 w 305521"/>
                <a:gd name="connsiteY11" fmla="*/ 235397 h 325646"/>
                <a:gd name="connsiteX12" fmla="*/ 153850 w 305521"/>
                <a:gd name="connsiteY12" fmla="*/ 262198 h 325646"/>
                <a:gd name="connsiteX13" fmla="*/ 94107 w 305521"/>
                <a:gd name="connsiteY13" fmla="*/ 234024 h 325646"/>
                <a:gd name="connsiteX14" fmla="*/ 70756 w 305521"/>
                <a:gd name="connsiteY14" fmla="*/ 161785 h 325646"/>
                <a:gd name="connsiteX15" fmla="*/ 94808 w 305521"/>
                <a:gd name="connsiteY15" fmla="*/ 92652 h 325646"/>
                <a:gd name="connsiteX16" fmla="*/ 154551 w 305521"/>
                <a:gd name="connsiteY16" fmla="*/ 65201 h 325646"/>
                <a:gd name="connsiteX17" fmla="*/ 216327 w 305521"/>
                <a:gd name="connsiteY17" fmla="*/ 92652 h 325646"/>
                <a:gd name="connsiteX18" fmla="*/ 240309 w 305521"/>
                <a:gd name="connsiteY18" fmla="*/ 163880 h 325646"/>
                <a:gd name="connsiteX19" fmla="*/ 216327 w 305521"/>
                <a:gd name="connsiteY19" fmla="*/ 235397 h 32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5521" h="325646">
                  <a:moveTo>
                    <a:pt x="235541" y="9144"/>
                  </a:moveTo>
                  <a:lnTo>
                    <a:pt x="235541" y="44397"/>
                  </a:lnTo>
                  <a:cubicBezTo>
                    <a:pt x="207492" y="14778"/>
                    <a:pt x="176499" y="42"/>
                    <a:pt x="141508" y="42"/>
                  </a:cubicBezTo>
                  <a:cubicBezTo>
                    <a:pt x="102928" y="-951"/>
                    <a:pt x="65932" y="15842"/>
                    <a:pt x="40604" y="45841"/>
                  </a:cubicBezTo>
                  <a:cubicBezTo>
                    <a:pt x="13426" y="77722"/>
                    <a:pt x="-1054" y="119009"/>
                    <a:pt x="75" y="161424"/>
                  </a:cubicBezTo>
                  <a:cubicBezTo>
                    <a:pt x="-1174" y="204491"/>
                    <a:pt x="13285" y="246476"/>
                    <a:pt x="40604" y="279102"/>
                  </a:cubicBezTo>
                  <a:cubicBezTo>
                    <a:pt x="66668" y="309362"/>
                    <a:pt x="104281" y="326360"/>
                    <a:pt x="143542" y="325624"/>
                  </a:cubicBezTo>
                  <a:cubicBezTo>
                    <a:pt x="176499" y="325624"/>
                    <a:pt x="206651" y="312260"/>
                    <a:pt x="235541" y="284736"/>
                  </a:cubicBezTo>
                  <a:lnTo>
                    <a:pt x="235541" y="317172"/>
                  </a:lnTo>
                  <a:lnTo>
                    <a:pt x="304820" y="317172"/>
                  </a:lnTo>
                  <a:lnTo>
                    <a:pt x="305521" y="9144"/>
                  </a:lnTo>
                  <a:close/>
                  <a:moveTo>
                    <a:pt x="216327" y="235397"/>
                  </a:moveTo>
                  <a:cubicBezTo>
                    <a:pt x="200242" y="253216"/>
                    <a:pt x="177459" y="262990"/>
                    <a:pt x="153850" y="262198"/>
                  </a:cubicBezTo>
                  <a:cubicBezTo>
                    <a:pt x="130759" y="262944"/>
                    <a:pt x="108650" y="252520"/>
                    <a:pt x="94107" y="234024"/>
                  </a:cubicBezTo>
                  <a:cubicBezTo>
                    <a:pt x="77684" y="213882"/>
                    <a:pt x="69333" y="188049"/>
                    <a:pt x="70756" y="161785"/>
                  </a:cubicBezTo>
                  <a:cubicBezTo>
                    <a:pt x="69887" y="136418"/>
                    <a:pt x="78491" y="111674"/>
                    <a:pt x="94808" y="92652"/>
                  </a:cubicBezTo>
                  <a:cubicBezTo>
                    <a:pt x="109786" y="74824"/>
                    <a:pt x="131670" y="64768"/>
                    <a:pt x="154551" y="65201"/>
                  </a:cubicBezTo>
                  <a:cubicBezTo>
                    <a:pt x="178070" y="64504"/>
                    <a:pt x="200684" y="74553"/>
                    <a:pt x="216327" y="92652"/>
                  </a:cubicBezTo>
                  <a:cubicBezTo>
                    <a:pt x="232652" y="112489"/>
                    <a:pt x="241206" y="137889"/>
                    <a:pt x="240309" y="163880"/>
                  </a:cubicBezTo>
                  <a:cubicBezTo>
                    <a:pt x="241305" y="189974"/>
                    <a:pt x="232743" y="215501"/>
                    <a:pt x="216327" y="235397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DA627337-DA13-2FA5-E652-143BFD4EC362}"/>
                </a:ext>
              </a:extLst>
            </p:cNvPr>
            <p:cNvSpPr/>
            <p:nvPr/>
          </p:nvSpPr>
          <p:spPr>
            <a:xfrm>
              <a:off x="4347238" y="754110"/>
              <a:ext cx="196268" cy="317225"/>
            </a:xfrm>
            <a:custGeom>
              <a:avLst/>
              <a:gdLst>
                <a:gd name="connsiteX0" fmla="*/ 196268 w 196268"/>
                <a:gd name="connsiteY0" fmla="*/ 19094 h 317225"/>
                <a:gd name="connsiteX1" fmla="*/ 164714 w 196268"/>
                <a:gd name="connsiteY1" fmla="*/ 84109 h 317225"/>
                <a:gd name="connsiteX2" fmla="*/ 126288 w 196268"/>
                <a:gd name="connsiteY2" fmla="*/ 69662 h 317225"/>
                <a:gd name="connsiteX3" fmla="*/ 69279 w 196268"/>
                <a:gd name="connsiteY3" fmla="*/ 157721 h 317225"/>
                <a:gd name="connsiteX4" fmla="*/ 69279 w 196268"/>
                <a:gd name="connsiteY4" fmla="*/ 317225 h 317225"/>
                <a:gd name="connsiteX5" fmla="*/ 0 w 196268"/>
                <a:gd name="connsiteY5" fmla="*/ 317225 h 317225"/>
                <a:gd name="connsiteX6" fmla="*/ 701 w 196268"/>
                <a:gd name="connsiteY6" fmla="*/ 8547 h 317225"/>
                <a:gd name="connsiteX7" fmla="*/ 69981 w 196268"/>
                <a:gd name="connsiteY7" fmla="*/ 8547 h 317225"/>
                <a:gd name="connsiteX8" fmla="*/ 69981 w 196268"/>
                <a:gd name="connsiteY8" fmla="*/ 35998 h 317225"/>
                <a:gd name="connsiteX9" fmla="*/ 103639 w 196268"/>
                <a:gd name="connsiteY9" fmla="*/ 7825 h 317225"/>
                <a:gd name="connsiteX10" fmla="*/ 139330 w 196268"/>
                <a:gd name="connsiteY10" fmla="*/ 95 h 317225"/>
                <a:gd name="connsiteX11" fmla="*/ 196268 w 196268"/>
                <a:gd name="connsiteY11" fmla="*/ 19094 h 31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268" h="317225">
                  <a:moveTo>
                    <a:pt x="196268" y="19094"/>
                  </a:moveTo>
                  <a:lnTo>
                    <a:pt x="164714" y="84109"/>
                  </a:lnTo>
                  <a:cubicBezTo>
                    <a:pt x="153719" y="75217"/>
                    <a:pt x="140263" y="70157"/>
                    <a:pt x="126288" y="69662"/>
                  </a:cubicBezTo>
                  <a:cubicBezTo>
                    <a:pt x="88563" y="69662"/>
                    <a:pt x="69279" y="99280"/>
                    <a:pt x="69279" y="157721"/>
                  </a:cubicBezTo>
                  <a:lnTo>
                    <a:pt x="69279" y="317225"/>
                  </a:lnTo>
                  <a:lnTo>
                    <a:pt x="0" y="317225"/>
                  </a:lnTo>
                  <a:lnTo>
                    <a:pt x="701" y="8547"/>
                  </a:lnTo>
                  <a:lnTo>
                    <a:pt x="69981" y="8547"/>
                  </a:lnTo>
                  <a:lnTo>
                    <a:pt x="69981" y="35998"/>
                  </a:lnTo>
                  <a:cubicBezTo>
                    <a:pt x="79559" y="24703"/>
                    <a:pt x="90947" y="15175"/>
                    <a:pt x="103639" y="7825"/>
                  </a:cubicBezTo>
                  <a:cubicBezTo>
                    <a:pt x="114690" y="2111"/>
                    <a:pt x="126982" y="-552"/>
                    <a:pt x="139330" y="95"/>
                  </a:cubicBezTo>
                  <a:cubicBezTo>
                    <a:pt x="159693" y="614"/>
                    <a:pt x="179474" y="7214"/>
                    <a:pt x="196268" y="19094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5787E259-6C98-1E2C-1CB4-A9126A89B170}"/>
                </a:ext>
              </a:extLst>
            </p:cNvPr>
            <p:cNvSpPr/>
            <p:nvPr/>
          </p:nvSpPr>
          <p:spPr>
            <a:xfrm>
              <a:off x="4543857" y="755216"/>
              <a:ext cx="289739" cy="325299"/>
            </a:xfrm>
            <a:custGeom>
              <a:avLst/>
              <a:gdLst>
                <a:gd name="connsiteX0" fmla="*/ 230978 w 289739"/>
                <a:gd name="connsiteY0" fmla="*/ 202270 h 325299"/>
                <a:gd name="connsiteX1" fmla="*/ 193253 w 289739"/>
                <a:gd name="connsiteY1" fmla="*/ 248792 h 325299"/>
                <a:gd name="connsiteX2" fmla="*/ 150690 w 289739"/>
                <a:gd name="connsiteY2" fmla="*/ 261434 h 325299"/>
                <a:gd name="connsiteX3" fmla="*/ 96486 w 289739"/>
                <a:gd name="connsiteY3" fmla="*/ 238389 h 325299"/>
                <a:gd name="connsiteX4" fmla="*/ 72435 w 289739"/>
                <a:gd name="connsiteY4" fmla="*/ 177781 h 325299"/>
                <a:gd name="connsiteX5" fmla="*/ 287285 w 289739"/>
                <a:gd name="connsiteY5" fmla="*/ 177781 h 325299"/>
                <a:gd name="connsiteX6" fmla="*/ 287285 w 289739"/>
                <a:gd name="connsiteY6" fmla="*/ 162466 h 325299"/>
                <a:gd name="connsiteX7" fmla="*/ 249560 w 289739"/>
                <a:gd name="connsiteY7" fmla="*/ 43344 h 325299"/>
                <a:gd name="connsiteX8" fmla="*/ 145220 w 289739"/>
                <a:gd name="connsiteY8" fmla="*/ 0 h 325299"/>
                <a:gd name="connsiteX9" fmla="*/ 39829 w 289739"/>
                <a:gd name="connsiteY9" fmla="*/ 44066 h 325299"/>
                <a:gd name="connsiteX10" fmla="*/ 0 w 289739"/>
                <a:gd name="connsiteY10" fmla="*/ 162466 h 325299"/>
                <a:gd name="connsiteX11" fmla="*/ 40530 w 289739"/>
                <a:gd name="connsiteY11" fmla="*/ 280866 h 325299"/>
                <a:gd name="connsiteX12" fmla="*/ 148306 w 289739"/>
                <a:gd name="connsiteY12" fmla="*/ 325293 h 325299"/>
                <a:gd name="connsiteX13" fmla="*/ 191570 w 289739"/>
                <a:gd name="connsiteY13" fmla="*/ 320381 h 325299"/>
                <a:gd name="connsiteX14" fmla="*/ 260850 w 289739"/>
                <a:gd name="connsiteY14" fmla="*/ 277037 h 325299"/>
                <a:gd name="connsiteX15" fmla="*/ 289740 w 289739"/>
                <a:gd name="connsiteY15" fmla="*/ 236150 h 325299"/>
                <a:gd name="connsiteX16" fmla="*/ 86178 w 289739"/>
                <a:gd name="connsiteY16" fmla="*/ 96223 h 325299"/>
                <a:gd name="connsiteX17" fmla="*/ 101956 w 289739"/>
                <a:gd name="connsiteY17" fmla="*/ 78596 h 325299"/>
                <a:gd name="connsiteX18" fmla="*/ 121870 w 289739"/>
                <a:gd name="connsiteY18" fmla="*/ 67327 h 325299"/>
                <a:gd name="connsiteX19" fmla="*/ 145922 w 289739"/>
                <a:gd name="connsiteY19" fmla="*/ 63065 h 325299"/>
                <a:gd name="connsiteX20" fmla="*/ 216043 w 289739"/>
                <a:gd name="connsiteY20" fmla="*/ 120206 h 325299"/>
                <a:gd name="connsiteX21" fmla="*/ 76572 w 289739"/>
                <a:gd name="connsiteY21" fmla="*/ 120206 h 325299"/>
                <a:gd name="connsiteX22" fmla="*/ 86178 w 289739"/>
                <a:gd name="connsiteY22" fmla="*/ 96223 h 32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739" h="325299">
                  <a:moveTo>
                    <a:pt x="230978" y="202270"/>
                  </a:moveTo>
                  <a:cubicBezTo>
                    <a:pt x="221112" y="219908"/>
                    <a:pt x="208343" y="235649"/>
                    <a:pt x="193253" y="248792"/>
                  </a:cubicBezTo>
                  <a:cubicBezTo>
                    <a:pt x="180842" y="257806"/>
                    <a:pt x="165850" y="262259"/>
                    <a:pt x="150690" y="261434"/>
                  </a:cubicBezTo>
                  <a:cubicBezTo>
                    <a:pt x="130383" y="261403"/>
                    <a:pt x="110903" y="253123"/>
                    <a:pt x="96486" y="238389"/>
                  </a:cubicBezTo>
                  <a:cubicBezTo>
                    <a:pt x="81593" y="221867"/>
                    <a:pt x="73038" y="200323"/>
                    <a:pt x="72435" y="177781"/>
                  </a:cubicBezTo>
                  <a:lnTo>
                    <a:pt x="287285" y="177781"/>
                  </a:lnTo>
                  <a:lnTo>
                    <a:pt x="287285" y="162466"/>
                  </a:lnTo>
                  <a:cubicBezTo>
                    <a:pt x="287987" y="112404"/>
                    <a:pt x="274944" y="72239"/>
                    <a:pt x="249560" y="43344"/>
                  </a:cubicBezTo>
                  <a:cubicBezTo>
                    <a:pt x="224177" y="14448"/>
                    <a:pt x="189116" y="0"/>
                    <a:pt x="145220" y="0"/>
                  </a:cubicBezTo>
                  <a:cubicBezTo>
                    <a:pt x="101325" y="0"/>
                    <a:pt x="65563" y="13725"/>
                    <a:pt x="39829" y="44066"/>
                  </a:cubicBezTo>
                  <a:cubicBezTo>
                    <a:pt x="14094" y="74406"/>
                    <a:pt x="0" y="113849"/>
                    <a:pt x="0" y="162466"/>
                  </a:cubicBezTo>
                  <a:cubicBezTo>
                    <a:pt x="0" y="211083"/>
                    <a:pt x="14024" y="251320"/>
                    <a:pt x="40530" y="280866"/>
                  </a:cubicBezTo>
                  <a:cubicBezTo>
                    <a:pt x="67036" y="310412"/>
                    <a:pt x="103639" y="325293"/>
                    <a:pt x="148306" y="325293"/>
                  </a:cubicBezTo>
                  <a:cubicBezTo>
                    <a:pt x="162863" y="325410"/>
                    <a:pt x="177385" y="323762"/>
                    <a:pt x="191570" y="320381"/>
                  </a:cubicBezTo>
                  <a:cubicBezTo>
                    <a:pt x="218237" y="313109"/>
                    <a:pt x="242289" y="298058"/>
                    <a:pt x="260850" y="277037"/>
                  </a:cubicBezTo>
                  <a:cubicBezTo>
                    <a:pt x="271831" y="264478"/>
                    <a:pt x="281514" y="250775"/>
                    <a:pt x="289740" y="236150"/>
                  </a:cubicBezTo>
                  <a:close/>
                  <a:moveTo>
                    <a:pt x="86178" y="96223"/>
                  </a:moveTo>
                  <a:cubicBezTo>
                    <a:pt x="90505" y="89530"/>
                    <a:pt x="95827" y="83581"/>
                    <a:pt x="101956" y="78596"/>
                  </a:cubicBezTo>
                  <a:cubicBezTo>
                    <a:pt x="107867" y="73610"/>
                    <a:pt x="114613" y="69789"/>
                    <a:pt x="121870" y="67327"/>
                  </a:cubicBezTo>
                  <a:cubicBezTo>
                    <a:pt x="129604" y="64541"/>
                    <a:pt x="137731" y="63101"/>
                    <a:pt x="145922" y="63065"/>
                  </a:cubicBezTo>
                  <a:cubicBezTo>
                    <a:pt x="182945" y="63065"/>
                    <a:pt x="206317" y="82112"/>
                    <a:pt x="216043" y="120206"/>
                  </a:cubicBezTo>
                  <a:lnTo>
                    <a:pt x="76572" y="120206"/>
                  </a:lnTo>
                  <a:cubicBezTo>
                    <a:pt x="78311" y="111671"/>
                    <a:pt x="81572" y="103540"/>
                    <a:pt x="86178" y="96223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959B19FD-D3CB-6A49-CB1F-460F197BE40F}"/>
                </a:ext>
              </a:extLst>
            </p:cNvPr>
            <p:cNvSpPr/>
            <p:nvPr/>
          </p:nvSpPr>
          <p:spPr>
            <a:xfrm>
              <a:off x="4867461" y="651986"/>
              <a:ext cx="304819" cy="428349"/>
            </a:xfrm>
            <a:custGeom>
              <a:avLst/>
              <a:gdLst>
                <a:gd name="connsiteX0" fmla="*/ 235540 w 304819"/>
                <a:gd name="connsiteY0" fmla="*/ 0 h 428349"/>
                <a:gd name="connsiteX1" fmla="*/ 235540 w 304819"/>
                <a:gd name="connsiteY1" fmla="*/ 147296 h 428349"/>
                <a:gd name="connsiteX2" fmla="*/ 141508 w 304819"/>
                <a:gd name="connsiteY2" fmla="*/ 103230 h 428349"/>
                <a:gd name="connsiteX3" fmla="*/ 40604 w 304819"/>
                <a:gd name="connsiteY3" fmla="*/ 149752 h 428349"/>
                <a:gd name="connsiteX4" fmla="*/ 74 w 304819"/>
                <a:gd name="connsiteY4" fmla="*/ 264685 h 428349"/>
                <a:gd name="connsiteX5" fmla="*/ 40604 w 304819"/>
                <a:gd name="connsiteY5" fmla="*/ 382362 h 428349"/>
                <a:gd name="connsiteX6" fmla="*/ 142840 w 304819"/>
                <a:gd name="connsiteY6" fmla="*/ 428306 h 428349"/>
                <a:gd name="connsiteX7" fmla="*/ 235540 w 304819"/>
                <a:gd name="connsiteY7" fmla="*/ 387419 h 428349"/>
                <a:gd name="connsiteX8" fmla="*/ 235540 w 304819"/>
                <a:gd name="connsiteY8" fmla="*/ 419854 h 428349"/>
                <a:gd name="connsiteX9" fmla="*/ 304819 w 304819"/>
                <a:gd name="connsiteY9" fmla="*/ 419854 h 428349"/>
                <a:gd name="connsiteX10" fmla="*/ 304819 w 304819"/>
                <a:gd name="connsiteY10" fmla="*/ 867 h 428349"/>
                <a:gd name="connsiteX11" fmla="*/ 215625 w 304819"/>
                <a:gd name="connsiteY11" fmla="*/ 337574 h 428349"/>
                <a:gd name="connsiteX12" fmla="*/ 153148 w 304819"/>
                <a:gd name="connsiteY12" fmla="*/ 364375 h 428349"/>
                <a:gd name="connsiteX13" fmla="*/ 93405 w 304819"/>
                <a:gd name="connsiteY13" fmla="*/ 336201 h 428349"/>
                <a:gd name="connsiteX14" fmla="*/ 70124 w 304819"/>
                <a:gd name="connsiteY14" fmla="*/ 263962 h 428349"/>
                <a:gd name="connsiteX15" fmla="*/ 94106 w 304819"/>
                <a:gd name="connsiteY15" fmla="*/ 194179 h 428349"/>
                <a:gd name="connsiteX16" fmla="*/ 153148 w 304819"/>
                <a:gd name="connsiteY16" fmla="*/ 166656 h 428349"/>
                <a:gd name="connsiteX17" fmla="*/ 214924 w 304819"/>
                <a:gd name="connsiteY17" fmla="*/ 194179 h 428349"/>
                <a:gd name="connsiteX18" fmla="*/ 238275 w 304819"/>
                <a:gd name="connsiteY18" fmla="*/ 265335 h 428349"/>
                <a:gd name="connsiteX19" fmla="*/ 215625 w 304819"/>
                <a:gd name="connsiteY19" fmla="*/ 337574 h 42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4819" h="428349">
                  <a:moveTo>
                    <a:pt x="235540" y="0"/>
                  </a:moveTo>
                  <a:lnTo>
                    <a:pt x="235540" y="147296"/>
                  </a:lnTo>
                  <a:cubicBezTo>
                    <a:pt x="208052" y="117678"/>
                    <a:pt x="176498" y="103230"/>
                    <a:pt x="141508" y="103230"/>
                  </a:cubicBezTo>
                  <a:cubicBezTo>
                    <a:pt x="102843" y="102570"/>
                    <a:pt x="65889" y="119609"/>
                    <a:pt x="40604" y="149752"/>
                  </a:cubicBezTo>
                  <a:cubicBezTo>
                    <a:pt x="13432" y="181380"/>
                    <a:pt x="-1055" y="222464"/>
                    <a:pt x="74" y="264685"/>
                  </a:cubicBezTo>
                  <a:cubicBezTo>
                    <a:pt x="-1167" y="307751"/>
                    <a:pt x="13291" y="349733"/>
                    <a:pt x="40604" y="382362"/>
                  </a:cubicBezTo>
                  <a:cubicBezTo>
                    <a:pt x="66408" y="412498"/>
                    <a:pt x="103846" y="429321"/>
                    <a:pt x="142840" y="428306"/>
                  </a:cubicBezTo>
                  <a:cubicBezTo>
                    <a:pt x="177865" y="428306"/>
                    <a:pt x="211362" y="413530"/>
                    <a:pt x="235540" y="387419"/>
                  </a:cubicBezTo>
                  <a:lnTo>
                    <a:pt x="235540" y="419854"/>
                  </a:lnTo>
                  <a:lnTo>
                    <a:pt x="304819" y="419854"/>
                  </a:lnTo>
                  <a:lnTo>
                    <a:pt x="304819" y="867"/>
                  </a:lnTo>
                  <a:close/>
                  <a:moveTo>
                    <a:pt x="215625" y="337574"/>
                  </a:moveTo>
                  <a:cubicBezTo>
                    <a:pt x="199918" y="355946"/>
                    <a:pt x="176869" y="365833"/>
                    <a:pt x="153148" y="364375"/>
                  </a:cubicBezTo>
                  <a:cubicBezTo>
                    <a:pt x="130057" y="365121"/>
                    <a:pt x="107948" y="354697"/>
                    <a:pt x="93405" y="336201"/>
                  </a:cubicBezTo>
                  <a:cubicBezTo>
                    <a:pt x="77578" y="315727"/>
                    <a:pt x="69325" y="290124"/>
                    <a:pt x="70124" y="263962"/>
                  </a:cubicBezTo>
                  <a:cubicBezTo>
                    <a:pt x="69332" y="238425"/>
                    <a:pt x="77894" y="213515"/>
                    <a:pt x="94106" y="194179"/>
                  </a:cubicBezTo>
                  <a:cubicBezTo>
                    <a:pt x="108733" y="176279"/>
                    <a:pt x="130442" y="166160"/>
                    <a:pt x="153148" y="166656"/>
                  </a:cubicBezTo>
                  <a:cubicBezTo>
                    <a:pt x="176687" y="165917"/>
                    <a:pt x="199322" y="176003"/>
                    <a:pt x="214924" y="194179"/>
                  </a:cubicBezTo>
                  <a:cubicBezTo>
                    <a:pt x="231241" y="213956"/>
                    <a:pt x="239593" y="239414"/>
                    <a:pt x="238275" y="265335"/>
                  </a:cubicBezTo>
                  <a:cubicBezTo>
                    <a:pt x="240511" y="291578"/>
                    <a:pt x="232342" y="317638"/>
                    <a:pt x="215625" y="337574"/>
                  </a:cubicBezTo>
                  <a:close/>
                </a:path>
              </a:pathLst>
            </a:custGeom>
            <a:solidFill>
              <a:srgbClr val="EF3741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9DA79371-EC31-D924-CCCD-0E939FAB9979}"/>
                </a:ext>
              </a:extLst>
            </p:cNvPr>
            <p:cNvSpPr/>
            <p:nvPr/>
          </p:nvSpPr>
          <p:spPr>
            <a:xfrm>
              <a:off x="3897379" y="847683"/>
              <a:ext cx="255623" cy="263009"/>
            </a:xfrm>
            <a:custGeom>
              <a:avLst/>
              <a:gdLst>
                <a:gd name="connsiteX0" fmla="*/ 162223 w 255623"/>
                <a:gd name="connsiteY0" fmla="*/ 196491 h 263009"/>
                <a:gd name="connsiteX1" fmla="*/ 64755 w 255623"/>
                <a:gd name="connsiteY1" fmla="*/ 195768 h 263009"/>
                <a:gd name="connsiteX2" fmla="*/ 65456 w 255623"/>
                <a:gd name="connsiteY2" fmla="*/ 95356 h 263009"/>
                <a:gd name="connsiteX3" fmla="*/ 128565 w 255623"/>
                <a:gd name="connsiteY3" fmla="*/ 30340 h 263009"/>
                <a:gd name="connsiteX4" fmla="*/ 98413 w 255623"/>
                <a:gd name="connsiteY4" fmla="*/ 0 h 263009"/>
                <a:gd name="connsiteX5" fmla="*/ 35304 w 255623"/>
                <a:gd name="connsiteY5" fmla="*/ 65015 h 263009"/>
                <a:gd name="connsiteX6" fmla="*/ 29814 w 255623"/>
                <a:gd name="connsiteY6" fmla="*/ 226638 h 263009"/>
                <a:gd name="connsiteX7" fmla="*/ 186695 w 255623"/>
                <a:gd name="connsiteY7" fmla="*/ 232295 h 263009"/>
                <a:gd name="connsiteX8" fmla="*/ 189079 w 255623"/>
                <a:gd name="connsiteY8" fmla="*/ 229937 h 263009"/>
                <a:gd name="connsiteX9" fmla="*/ 192515 w 255623"/>
                <a:gd name="connsiteY9" fmla="*/ 226398 h 263009"/>
                <a:gd name="connsiteX10" fmla="*/ 255624 w 255623"/>
                <a:gd name="connsiteY10" fmla="*/ 162249 h 263009"/>
                <a:gd name="connsiteX11" fmla="*/ 225402 w 255623"/>
                <a:gd name="connsiteY11" fmla="*/ 131475 h 2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5623" h="263009">
                  <a:moveTo>
                    <a:pt x="162223" y="196491"/>
                  </a:moveTo>
                  <a:cubicBezTo>
                    <a:pt x="135114" y="224020"/>
                    <a:pt x="91478" y="223696"/>
                    <a:pt x="64755" y="195768"/>
                  </a:cubicBezTo>
                  <a:cubicBezTo>
                    <a:pt x="38032" y="167841"/>
                    <a:pt x="38347" y="122885"/>
                    <a:pt x="65456" y="95356"/>
                  </a:cubicBezTo>
                  <a:lnTo>
                    <a:pt x="128565" y="30340"/>
                  </a:lnTo>
                  <a:lnTo>
                    <a:pt x="98413" y="0"/>
                  </a:lnTo>
                  <a:lnTo>
                    <a:pt x="35304" y="65015"/>
                  </a:lnTo>
                  <a:cubicBezTo>
                    <a:pt x="-9531" y="108084"/>
                    <a:pt x="-11992" y="180446"/>
                    <a:pt x="29814" y="226638"/>
                  </a:cubicBezTo>
                  <a:cubicBezTo>
                    <a:pt x="71620" y="272833"/>
                    <a:pt x="141860" y="275361"/>
                    <a:pt x="186695" y="232295"/>
                  </a:cubicBezTo>
                  <a:cubicBezTo>
                    <a:pt x="187502" y="231521"/>
                    <a:pt x="188294" y="230735"/>
                    <a:pt x="189079" y="229937"/>
                  </a:cubicBezTo>
                  <a:lnTo>
                    <a:pt x="192515" y="226398"/>
                  </a:lnTo>
                  <a:lnTo>
                    <a:pt x="255624" y="162249"/>
                  </a:lnTo>
                  <a:lnTo>
                    <a:pt x="225402" y="131475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54EBF7D7-83E3-8A4E-7055-093EA4CE5209}"/>
                </a:ext>
              </a:extLst>
            </p:cNvPr>
            <p:cNvSpPr/>
            <p:nvPr/>
          </p:nvSpPr>
          <p:spPr>
            <a:xfrm>
              <a:off x="4011569" y="831718"/>
              <a:ext cx="157842" cy="161382"/>
            </a:xfrm>
            <a:custGeom>
              <a:avLst/>
              <a:gdLst>
                <a:gd name="connsiteX0" fmla="*/ 31554 w 157842"/>
                <a:gd name="connsiteY0" fmla="*/ 161382 h 161382"/>
                <a:gd name="connsiteX1" fmla="*/ 0 w 157842"/>
                <a:gd name="connsiteY1" fmla="*/ 128947 h 161382"/>
                <a:gd name="connsiteX2" fmla="*/ 126288 w 157842"/>
                <a:gd name="connsiteY2" fmla="*/ 0 h 161382"/>
                <a:gd name="connsiteX3" fmla="*/ 157842 w 157842"/>
                <a:gd name="connsiteY3" fmla="*/ 32435 h 161382"/>
                <a:gd name="connsiteX4" fmla="*/ 31554 w 157842"/>
                <a:gd name="connsiteY4" fmla="*/ 161382 h 16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42" h="161382">
                  <a:moveTo>
                    <a:pt x="31554" y="161382"/>
                  </a:moveTo>
                  <a:lnTo>
                    <a:pt x="0" y="128947"/>
                  </a:lnTo>
                  <a:lnTo>
                    <a:pt x="126288" y="0"/>
                  </a:lnTo>
                  <a:lnTo>
                    <a:pt x="157842" y="32435"/>
                  </a:lnTo>
                  <a:lnTo>
                    <a:pt x="31554" y="161382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1530F8CA-9853-3F72-EDBC-E30307C23130}"/>
                </a:ext>
              </a:extLst>
            </p:cNvPr>
            <p:cNvSpPr/>
            <p:nvPr/>
          </p:nvSpPr>
          <p:spPr>
            <a:xfrm>
              <a:off x="4027346" y="717825"/>
              <a:ext cx="253369" cy="261188"/>
            </a:xfrm>
            <a:custGeom>
              <a:avLst/>
              <a:gdLst>
                <a:gd name="connsiteX0" fmla="*/ 221021 w 253369"/>
                <a:gd name="connsiteY0" fmla="*/ 35657 h 261188"/>
                <a:gd name="connsiteX1" fmla="*/ 221189 w 253369"/>
                <a:gd name="connsiteY1" fmla="*/ 196154 h 261188"/>
                <a:gd name="connsiteX2" fmla="*/ 220320 w 253369"/>
                <a:gd name="connsiteY2" fmla="*/ 197040 h 261188"/>
                <a:gd name="connsiteX3" fmla="*/ 157211 w 253369"/>
                <a:gd name="connsiteY3" fmla="*/ 261188 h 261188"/>
                <a:gd name="connsiteX4" fmla="*/ 126989 w 253369"/>
                <a:gd name="connsiteY4" fmla="*/ 230198 h 261188"/>
                <a:gd name="connsiteX5" fmla="*/ 190098 w 253369"/>
                <a:gd name="connsiteY5" fmla="*/ 165182 h 261188"/>
                <a:gd name="connsiteX6" fmla="*/ 189922 w 253369"/>
                <a:gd name="connsiteY6" fmla="*/ 64950 h 261188"/>
                <a:gd name="connsiteX7" fmla="*/ 92630 w 253369"/>
                <a:gd name="connsiteY7" fmla="*/ 65131 h 261188"/>
                <a:gd name="connsiteX8" fmla="*/ 29521 w 253369"/>
                <a:gd name="connsiteY8" fmla="*/ 129207 h 261188"/>
                <a:gd name="connsiteX9" fmla="*/ 0 w 253369"/>
                <a:gd name="connsiteY9" fmla="*/ 98217 h 261188"/>
                <a:gd name="connsiteX10" fmla="*/ 63109 w 253369"/>
                <a:gd name="connsiteY10" fmla="*/ 33201 h 261188"/>
                <a:gd name="connsiteX11" fmla="*/ 63109 w 253369"/>
                <a:gd name="connsiteY11" fmla="*/ 33201 h 261188"/>
                <a:gd name="connsiteX12" fmla="*/ 218700 w 253369"/>
                <a:gd name="connsiteY12" fmla="*/ 33193 h 261188"/>
                <a:gd name="connsiteX13" fmla="*/ 221021 w 253369"/>
                <a:gd name="connsiteY13" fmla="*/ 35657 h 26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9" h="261188">
                  <a:moveTo>
                    <a:pt x="221021" y="35657"/>
                  </a:moveTo>
                  <a:cubicBezTo>
                    <a:pt x="264089" y="79930"/>
                    <a:pt x="264159" y="151786"/>
                    <a:pt x="221189" y="196154"/>
                  </a:cubicBezTo>
                  <a:cubicBezTo>
                    <a:pt x="220902" y="196450"/>
                    <a:pt x="220614" y="196746"/>
                    <a:pt x="220320" y="197040"/>
                  </a:cubicBezTo>
                  <a:lnTo>
                    <a:pt x="157211" y="261188"/>
                  </a:lnTo>
                  <a:lnTo>
                    <a:pt x="126989" y="230198"/>
                  </a:lnTo>
                  <a:lnTo>
                    <a:pt x="190098" y="165182"/>
                  </a:lnTo>
                  <a:cubicBezTo>
                    <a:pt x="216919" y="137454"/>
                    <a:pt x="216835" y="92579"/>
                    <a:pt x="189922" y="64950"/>
                  </a:cubicBezTo>
                  <a:cubicBezTo>
                    <a:pt x="163010" y="37322"/>
                    <a:pt x="119451" y="37403"/>
                    <a:pt x="92630" y="65131"/>
                  </a:cubicBezTo>
                  <a:lnTo>
                    <a:pt x="29521" y="129207"/>
                  </a:lnTo>
                  <a:lnTo>
                    <a:pt x="0" y="98217"/>
                  </a:lnTo>
                  <a:lnTo>
                    <a:pt x="63109" y="33201"/>
                  </a:lnTo>
                  <a:cubicBezTo>
                    <a:pt x="63740" y="33201"/>
                    <a:pt x="63740" y="32479"/>
                    <a:pt x="63109" y="33201"/>
                  </a:cubicBezTo>
                  <a:cubicBezTo>
                    <a:pt x="106072" y="-11064"/>
                    <a:pt x="175730" y="-11068"/>
                    <a:pt x="218700" y="33193"/>
                  </a:cubicBezTo>
                  <a:cubicBezTo>
                    <a:pt x="219485" y="34002"/>
                    <a:pt x="220257" y="34824"/>
                    <a:pt x="221021" y="35657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21B3B2EA-E9A5-2520-0664-B3A19F409B3C}"/>
                </a:ext>
              </a:extLst>
            </p:cNvPr>
            <p:cNvSpPr/>
            <p:nvPr/>
          </p:nvSpPr>
          <p:spPr>
            <a:xfrm>
              <a:off x="5231883" y="652637"/>
              <a:ext cx="285602" cy="427656"/>
            </a:xfrm>
            <a:custGeom>
              <a:avLst/>
              <a:gdLst>
                <a:gd name="connsiteX0" fmla="*/ 196829 w 285602"/>
                <a:gd name="connsiteY0" fmla="*/ 93911 h 427656"/>
                <a:gd name="connsiteX1" fmla="*/ 196829 w 285602"/>
                <a:gd name="connsiteY1" fmla="*/ 427656 h 427656"/>
                <a:gd name="connsiteX2" fmla="*/ 88773 w 285602"/>
                <a:gd name="connsiteY2" fmla="*/ 427656 h 427656"/>
                <a:gd name="connsiteX3" fmla="*/ 88773 w 285602"/>
                <a:gd name="connsiteY3" fmla="*/ 93911 h 427656"/>
                <a:gd name="connsiteX4" fmla="*/ 0 w 285602"/>
                <a:gd name="connsiteY4" fmla="*/ 93911 h 427656"/>
                <a:gd name="connsiteX5" fmla="*/ 0 w 285602"/>
                <a:gd name="connsiteY5" fmla="*/ 0 h 427656"/>
                <a:gd name="connsiteX6" fmla="*/ 285603 w 285602"/>
                <a:gd name="connsiteY6" fmla="*/ 0 h 427656"/>
                <a:gd name="connsiteX7" fmla="*/ 285603 w 285602"/>
                <a:gd name="connsiteY7" fmla="*/ 93911 h 42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602" h="427656">
                  <a:moveTo>
                    <a:pt x="196829" y="93911"/>
                  </a:moveTo>
                  <a:lnTo>
                    <a:pt x="196829" y="427656"/>
                  </a:lnTo>
                  <a:lnTo>
                    <a:pt x="88773" y="427656"/>
                  </a:lnTo>
                  <a:lnTo>
                    <a:pt x="88773" y="93911"/>
                  </a:lnTo>
                  <a:lnTo>
                    <a:pt x="0" y="93911"/>
                  </a:lnTo>
                  <a:lnTo>
                    <a:pt x="0" y="0"/>
                  </a:lnTo>
                  <a:lnTo>
                    <a:pt x="285603" y="0"/>
                  </a:lnTo>
                  <a:lnTo>
                    <a:pt x="285603" y="93911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925D8FF0-882D-CA87-0B76-FDEC54061A8F}"/>
                </a:ext>
              </a:extLst>
            </p:cNvPr>
            <p:cNvSpPr/>
            <p:nvPr/>
          </p:nvSpPr>
          <p:spPr>
            <a:xfrm>
              <a:off x="5563835" y="652275"/>
              <a:ext cx="108056" cy="428017"/>
            </a:xfrm>
            <a:custGeom>
              <a:avLst/>
              <a:gdLst>
                <a:gd name="connsiteX0" fmla="*/ 108056 w 108056"/>
                <a:gd name="connsiteY0" fmla="*/ 0 h 428017"/>
                <a:gd name="connsiteX1" fmla="*/ 108056 w 108056"/>
                <a:gd name="connsiteY1" fmla="*/ 428017 h 428017"/>
                <a:gd name="connsiteX2" fmla="*/ 0 w 108056"/>
                <a:gd name="connsiteY2" fmla="*/ 428017 h 428017"/>
                <a:gd name="connsiteX3" fmla="*/ 0 w 108056"/>
                <a:gd name="connsiteY3" fmla="*/ 0 h 42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56" h="428017">
                  <a:moveTo>
                    <a:pt x="108056" y="0"/>
                  </a:moveTo>
                  <a:lnTo>
                    <a:pt x="108056" y="428017"/>
                  </a:lnTo>
                  <a:lnTo>
                    <a:pt x="0" y="428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BD30FBA9-1BCB-74FD-B55E-ED0D71243B4E}"/>
                </a:ext>
              </a:extLst>
            </p:cNvPr>
            <p:cNvSpPr/>
            <p:nvPr/>
          </p:nvSpPr>
          <p:spPr>
            <a:xfrm>
              <a:off x="5741899" y="640211"/>
              <a:ext cx="318532" cy="452290"/>
            </a:xfrm>
            <a:custGeom>
              <a:avLst/>
              <a:gdLst>
                <a:gd name="connsiteX0" fmla="*/ 317621 w 318532"/>
                <a:gd name="connsiteY0" fmla="*/ 155243 h 452290"/>
                <a:gd name="connsiteX1" fmla="*/ 224992 w 318532"/>
                <a:gd name="connsiteY1" fmla="*/ 107781 h 452290"/>
                <a:gd name="connsiteX2" fmla="*/ 180044 w 318532"/>
                <a:gd name="connsiteY2" fmla="*/ 116883 h 452290"/>
                <a:gd name="connsiteX3" fmla="*/ 121073 w 318532"/>
                <a:gd name="connsiteY3" fmla="*/ 178793 h 452290"/>
                <a:gd name="connsiteX4" fmla="*/ 112518 w 318532"/>
                <a:gd name="connsiteY4" fmla="*/ 225387 h 452290"/>
                <a:gd name="connsiteX5" fmla="*/ 121073 w 318532"/>
                <a:gd name="connsiteY5" fmla="*/ 272487 h 452290"/>
                <a:gd name="connsiteX6" fmla="*/ 180325 w 318532"/>
                <a:gd name="connsiteY6" fmla="*/ 334974 h 452290"/>
                <a:gd name="connsiteX7" fmla="*/ 224431 w 318532"/>
                <a:gd name="connsiteY7" fmla="*/ 344076 h 452290"/>
                <a:gd name="connsiteX8" fmla="*/ 317621 w 318532"/>
                <a:gd name="connsiteY8" fmla="*/ 298637 h 452290"/>
                <a:gd name="connsiteX9" fmla="*/ 317621 w 318532"/>
                <a:gd name="connsiteY9" fmla="*/ 430691 h 452290"/>
                <a:gd name="connsiteX10" fmla="*/ 306613 w 318532"/>
                <a:gd name="connsiteY10" fmla="*/ 434664 h 452290"/>
                <a:gd name="connsiteX11" fmla="*/ 260262 w 318532"/>
                <a:gd name="connsiteY11" fmla="*/ 448028 h 452290"/>
                <a:gd name="connsiteX12" fmla="*/ 218190 w 318532"/>
                <a:gd name="connsiteY12" fmla="*/ 452290 h 452290"/>
                <a:gd name="connsiteX13" fmla="*/ 66238 w 318532"/>
                <a:gd name="connsiteY13" fmla="*/ 388358 h 452290"/>
                <a:gd name="connsiteX14" fmla="*/ 18065 w 318532"/>
                <a:gd name="connsiteY14" fmla="*/ 316119 h 452290"/>
                <a:gd name="connsiteX15" fmla="*/ 18065 w 318532"/>
                <a:gd name="connsiteY15" fmla="*/ 134365 h 452290"/>
                <a:gd name="connsiteX16" fmla="*/ 219031 w 318532"/>
                <a:gd name="connsiteY16" fmla="*/ 0 h 452290"/>
                <a:gd name="connsiteX17" fmla="*/ 268116 w 318532"/>
                <a:gd name="connsiteY17" fmla="*/ 5418 h 452290"/>
                <a:gd name="connsiteX18" fmla="*/ 318533 w 318532"/>
                <a:gd name="connsiteY18" fmla="*/ 22178 h 4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8532" h="452290">
                  <a:moveTo>
                    <a:pt x="317621" y="155243"/>
                  </a:moveTo>
                  <a:cubicBezTo>
                    <a:pt x="295751" y="125245"/>
                    <a:pt x="261412" y="107651"/>
                    <a:pt x="224992" y="107781"/>
                  </a:cubicBezTo>
                  <a:cubicBezTo>
                    <a:pt x="209565" y="107630"/>
                    <a:pt x="194265" y="110727"/>
                    <a:pt x="180044" y="116883"/>
                  </a:cubicBezTo>
                  <a:cubicBezTo>
                    <a:pt x="153041" y="128408"/>
                    <a:pt x="131745" y="150759"/>
                    <a:pt x="121073" y="178793"/>
                  </a:cubicBezTo>
                  <a:cubicBezTo>
                    <a:pt x="115308" y="193604"/>
                    <a:pt x="112405" y="209431"/>
                    <a:pt x="112518" y="225387"/>
                  </a:cubicBezTo>
                  <a:cubicBezTo>
                    <a:pt x="112370" y="241511"/>
                    <a:pt x="115273" y="257509"/>
                    <a:pt x="121073" y="272487"/>
                  </a:cubicBezTo>
                  <a:cubicBezTo>
                    <a:pt x="131948" y="300622"/>
                    <a:pt x="153279" y="323117"/>
                    <a:pt x="180325" y="334974"/>
                  </a:cubicBezTo>
                  <a:cubicBezTo>
                    <a:pt x="194258" y="341109"/>
                    <a:pt x="209277" y="344207"/>
                    <a:pt x="224431" y="344076"/>
                  </a:cubicBezTo>
                  <a:cubicBezTo>
                    <a:pt x="259021" y="344076"/>
                    <a:pt x="290085" y="328929"/>
                    <a:pt x="317621" y="298637"/>
                  </a:cubicBezTo>
                  <a:lnTo>
                    <a:pt x="317621" y="430691"/>
                  </a:lnTo>
                  <a:lnTo>
                    <a:pt x="306613" y="434664"/>
                  </a:lnTo>
                  <a:cubicBezTo>
                    <a:pt x="291515" y="440331"/>
                    <a:pt x="276019" y="444799"/>
                    <a:pt x="260262" y="448028"/>
                  </a:cubicBezTo>
                  <a:cubicBezTo>
                    <a:pt x="246400" y="450802"/>
                    <a:pt x="232312" y="452225"/>
                    <a:pt x="218190" y="452290"/>
                  </a:cubicBezTo>
                  <a:cubicBezTo>
                    <a:pt x="161378" y="452254"/>
                    <a:pt x="106831" y="429307"/>
                    <a:pt x="66238" y="388358"/>
                  </a:cubicBezTo>
                  <a:cubicBezTo>
                    <a:pt x="45924" y="367606"/>
                    <a:pt x="29579" y="343100"/>
                    <a:pt x="18065" y="316119"/>
                  </a:cubicBezTo>
                  <a:cubicBezTo>
                    <a:pt x="-6022" y="258076"/>
                    <a:pt x="-6022" y="192409"/>
                    <a:pt x="18065" y="134365"/>
                  </a:cubicBezTo>
                  <a:cubicBezTo>
                    <a:pt x="53357" y="52564"/>
                    <a:pt x="132138" y="-112"/>
                    <a:pt x="219031" y="0"/>
                  </a:cubicBezTo>
                  <a:cubicBezTo>
                    <a:pt x="235538" y="-32"/>
                    <a:pt x="251995" y="1785"/>
                    <a:pt x="268116" y="5418"/>
                  </a:cubicBezTo>
                  <a:cubicBezTo>
                    <a:pt x="285380" y="9433"/>
                    <a:pt x="302251" y="15042"/>
                    <a:pt x="318533" y="22178"/>
                  </a:cubicBezTo>
                  <a:close/>
                </a:path>
              </a:pathLst>
            </a:custGeom>
            <a:solidFill>
              <a:srgbClr val="1976D2"/>
            </a:solidFill>
            <a:ln w="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49" name="Retângulo 48">
            <a:extLst>
              <a:ext uri="{FF2B5EF4-FFF2-40B4-BE49-F238E27FC236}">
                <a16:creationId xmlns:a16="http://schemas.microsoft.com/office/drawing/2014/main" id="{8F86A68F-D4B7-F581-0D5B-271CBD022D6E}"/>
              </a:ext>
            </a:extLst>
          </p:cNvPr>
          <p:cNvSpPr/>
          <p:nvPr/>
        </p:nvSpPr>
        <p:spPr>
          <a:xfrm>
            <a:off x="6134217" y="630721"/>
            <a:ext cx="390530" cy="47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85F10C-DDD7-611C-34EA-D844A698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918" y="2297835"/>
            <a:ext cx="9168208" cy="4234554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CD1C53-0F1A-07BC-0C1F-C60B43973A24}"/>
              </a:ext>
            </a:extLst>
          </p:cNvPr>
          <p:cNvGrpSpPr/>
          <p:nvPr/>
        </p:nvGrpSpPr>
        <p:grpSpPr>
          <a:xfrm>
            <a:off x="3493380" y="2731919"/>
            <a:ext cx="8064212" cy="4041021"/>
            <a:chOff x="3493379" y="2731919"/>
            <a:chExt cx="8251893" cy="4147908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0FD030E-4867-5197-4A38-FDA45BB35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191"/>
            <a:stretch/>
          </p:blipFill>
          <p:spPr>
            <a:xfrm>
              <a:off x="3493379" y="3027856"/>
              <a:ext cx="8251893" cy="38519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9F59F83A-63F4-4CD0-5361-830EB090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59"/>
            <a:stretch/>
          </p:blipFill>
          <p:spPr>
            <a:xfrm>
              <a:off x="3776008" y="2731919"/>
              <a:ext cx="5612541" cy="288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0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18041-5E23-6724-522B-3E64C6BD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DE08E-6CE5-186A-E99E-91874E4D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5064466" cy="1325563"/>
          </a:xfrm>
        </p:spPr>
        <p:txBody>
          <a:bodyPr/>
          <a:lstStyle/>
          <a:p>
            <a:r>
              <a:rPr lang="pt-PT" dirty="0"/>
              <a:t>Ações 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CFD94040-F55D-3883-306A-3FD5EE73F1F8}"/>
              </a:ext>
            </a:extLst>
          </p:cNvPr>
          <p:cNvSpPr/>
          <p:nvPr/>
        </p:nvSpPr>
        <p:spPr>
          <a:xfrm>
            <a:off x="6134217" y="630721"/>
            <a:ext cx="390530" cy="47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Freeform 3" descr="Diagrama  El contenido generado por IA puede ser incorrecto.">
            <a:extLst>
              <a:ext uri="{FF2B5EF4-FFF2-40B4-BE49-F238E27FC236}">
                <a16:creationId xmlns:a16="http://schemas.microsoft.com/office/drawing/2014/main" id="{36EC8A3C-5D14-B63A-DF0E-D7D7F82131F7}"/>
              </a:ext>
            </a:extLst>
          </p:cNvPr>
          <p:cNvSpPr/>
          <p:nvPr/>
        </p:nvSpPr>
        <p:spPr>
          <a:xfrm>
            <a:off x="8850897" y="1702814"/>
            <a:ext cx="3504135" cy="1719196"/>
          </a:xfrm>
          <a:custGeom>
            <a:avLst/>
            <a:gdLst/>
            <a:ahLst/>
            <a:cxnLst/>
            <a:rect l="l" t="t" r="r" b="b"/>
            <a:pathLst>
              <a:path w="9928494" h="4964248">
                <a:moveTo>
                  <a:pt x="0" y="0"/>
                </a:moveTo>
                <a:lnTo>
                  <a:pt x="9928494" y="0"/>
                </a:lnTo>
                <a:lnTo>
                  <a:pt x="9928494" y="4964247"/>
                </a:lnTo>
                <a:lnTo>
                  <a:pt x="0" y="49642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D62F206-0856-FF74-678C-6B235364FE1A}"/>
              </a:ext>
            </a:extLst>
          </p:cNvPr>
          <p:cNvGrpSpPr/>
          <p:nvPr/>
        </p:nvGrpSpPr>
        <p:grpSpPr>
          <a:xfrm>
            <a:off x="732723" y="1690688"/>
            <a:ext cx="2255026" cy="1738312"/>
            <a:chOff x="0" y="0"/>
            <a:chExt cx="6350000" cy="44450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DA2EF12-E39E-0CFF-C5D9-8768020DDA57}"/>
                </a:ext>
              </a:extLst>
            </p:cNvPr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3"/>
              <a:stretch>
                <a:fillRect l="-2532" r="-253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ADA1BA-16DC-E24D-D1AD-DAA9975274BC}"/>
              </a:ext>
            </a:extLst>
          </p:cNvPr>
          <p:cNvGrpSpPr/>
          <p:nvPr/>
        </p:nvGrpSpPr>
        <p:grpSpPr>
          <a:xfrm>
            <a:off x="6013983" y="1690688"/>
            <a:ext cx="2285518" cy="1790640"/>
            <a:chOff x="0" y="0"/>
            <a:chExt cx="6350000" cy="4445000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9BD9E67-262B-AE5E-1010-93813D1EC6BF}"/>
                </a:ext>
              </a:extLst>
            </p:cNvPr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4"/>
              <a:stretch>
                <a:fillRect l="-2532" r="-253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F42147-D70F-2121-2126-36CC1152E34C}"/>
              </a:ext>
            </a:extLst>
          </p:cNvPr>
          <p:cNvSpPr txBox="1"/>
          <p:nvPr/>
        </p:nvSpPr>
        <p:spPr>
          <a:xfrm>
            <a:off x="564790" y="2467903"/>
            <a:ext cx="2626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Ferramentas para o </a:t>
            </a:r>
            <a:r>
              <a:rPr lang="en-US" sz="1400" b="1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mapeamento</a:t>
            </a:r>
            <a:r>
              <a:rPr lang="en-US" sz="1400" b="1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pt-PT" sz="1400" b="1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ecossistemas</a:t>
            </a:r>
            <a:r>
              <a:rPr lang="en-US" sz="1400" b="1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1400" b="1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empreendedorismo</a:t>
            </a:r>
            <a:endParaRPr lang="pt-PT" sz="1400" dirty="0">
              <a:solidFill>
                <a:schemeClr val="bg1"/>
              </a:solidFill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C66AF4A4-056B-0265-CB56-B0BE0365E160}"/>
              </a:ext>
            </a:extLst>
          </p:cNvPr>
          <p:cNvGrpSpPr/>
          <p:nvPr/>
        </p:nvGrpSpPr>
        <p:grpSpPr>
          <a:xfrm>
            <a:off x="3560230" y="1745204"/>
            <a:ext cx="1701167" cy="1193738"/>
            <a:chOff x="0" y="0"/>
            <a:chExt cx="6350000" cy="444500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9CE6865-CE32-D988-1C3B-785F8157EFF0}"/>
                </a:ext>
              </a:extLst>
            </p:cNvPr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5"/>
              <a:stretch>
                <a:fillRect l="-2532" r="-253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D2DA2D-B8B8-66D9-0C99-1B0521B11C54}"/>
              </a:ext>
            </a:extLst>
          </p:cNvPr>
          <p:cNvSpPr txBox="1"/>
          <p:nvPr/>
        </p:nvSpPr>
        <p:spPr>
          <a:xfrm>
            <a:off x="3018241" y="2938942"/>
            <a:ext cx="2775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Inquérito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sobre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Unidades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empreendedorismo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das IES</a:t>
            </a:r>
          </a:p>
          <a:p>
            <a:pPr marL="180975" indent="-180975">
              <a:tabLst>
                <a:tab pos="180975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&gt;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Recolher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dados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sobre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estratégia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e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serviços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das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Unidades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empreendedorismo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IES</a:t>
            </a:r>
            <a:endParaRPr lang="pt-PT" sz="1400" dirty="0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2434BAF1-FCC9-F505-8E3C-C4813DE2E199}"/>
              </a:ext>
            </a:extLst>
          </p:cNvPr>
          <p:cNvSpPr/>
          <p:nvPr/>
        </p:nvSpPr>
        <p:spPr>
          <a:xfrm>
            <a:off x="2407437" y="514140"/>
            <a:ext cx="3464047" cy="1325113"/>
          </a:xfrm>
          <a:custGeom>
            <a:avLst/>
            <a:gdLst/>
            <a:ahLst/>
            <a:cxnLst/>
            <a:rect l="l" t="t" r="r" b="b"/>
            <a:pathLst>
              <a:path w="3464047" h="1325113">
                <a:moveTo>
                  <a:pt x="0" y="0"/>
                </a:moveTo>
                <a:lnTo>
                  <a:pt x="3464047" y="0"/>
                </a:lnTo>
                <a:lnTo>
                  <a:pt x="3464047" y="1325112"/>
                </a:lnTo>
                <a:lnTo>
                  <a:pt x="0" y="1325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95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037BC0-EAAD-8250-591A-3C3F46039CFF}"/>
              </a:ext>
            </a:extLst>
          </p:cNvPr>
          <p:cNvSpPr txBox="1"/>
          <p:nvPr/>
        </p:nvSpPr>
        <p:spPr>
          <a:xfrm>
            <a:off x="5793296" y="2938942"/>
            <a:ext cx="291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Levantamento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necessidades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formativas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Unidades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empreendedorismo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das IES</a:t>
            </a:r>
          </a:p>
          <a:p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  </a:t>
            </a:r>
            <a:r>
              <a:rPr lang="en-US" sz="1200" b="1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&gt;</a:t>
            </a:r>
            <a:r>
              <a:rPr lang="en-US" sz="1200" dirty="0">
                <a:solidFill>
                  <a:srgbClr val="EA1D25"/>
                </a:solidFill>
                <a:latin typeface="Calibri (MS)"/>
                <a:ea typeface="Calibri (MS)"/>
                <a:cs typeface="Calibri (MS)"/>
                <a:sym typeface="Calibri (MS)"/>
              </a:rPr>
              <a:t> 256 IES </a:t>
            </a:r>
            <a:r>
              <a:rPr lang="en-US" sz="1200" dirty="0" err="1">
                <a:solidFill>
                  <a:srgbClr val="EA1D25"/>
                </a:solidFill>
                <a:latin typeface="Calibri (MS)"/>
                <a:ea typeface="Calibri (MS)"/>
                <a:cs typeface="Calibri (MS)"/>
                <a:sym typeface="Calibri (MS)"/>
              </a:rPr>
              <a:t>participantes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 8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países</a:t>
            </a:r>
            <a:endParaRPr lang="en-US" sz="14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endParaRPr lang="pt-PT" sz="1400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F188608D-F560-3B9B-8E29-160C7128350E}"/>
              </a:ext>
            </a:extLst>
          </p:cNvPr>
          <p:cNvSpPr txBox="1">
            <a:spLocks/>
          </p:cNvSpPr>
          <p:nvPr/>
        </p:nvSpPr>
        <p:spPr>
          <a:xfrm>
            <a:off x="569090" y="4196401"/>
            <a:ext cx="5064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/>
              <a:t>Ações </a:t>
            </a:r>
            <a:endParaRPr lang="pt-PT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D1714C1B-DDF3-C88F-7EF1-9D952CC466A9}"/>
              </a:ext>
            </a:extLst>
          </p:cNvPr>
          <p:cNvSpPr/>
          <p:nvPr/>
        </p:nvSpPr>
        <p:spPr>
          <a:xfrm>
            <a:off x="2471334" y="4335056"/>
            <a:ext cx="3364593" cy="1325113"/>
          </a:xfrm>
          <a:custGeom>
            <a:avLst/>
            <a:gdLst/>
            <a:ahLst/>
            <a:cxnLst/>
            <a:rect l="l" t="t" r="r" b="b"/>
            <a:pathLst>
              <a:path w="2671106" h="1054226">
                <a:moveTo>
                  <a:pt x="0" y="0"/>
                </a:moveTo>
                <a:lnTo>
                  <a:pt x="2671107" y="0"/>
                </a:lnTo>
                <a:lnTo>
                  <a:pt x="2671107" y="1054226"/>
                </a:lnTo>
                <a:lnTo>
                  <a:pt x="0" y="1054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632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43E72FDC-85CD-E5B7-8FCD-F64E73719AC6}"/>
              </a:ext>
            </a:extLst>
          </p:cNvPr>
          <p:cNvGrpSpPr/>
          <p:nvPr/>
        </p:nvGrpSpPr>
        <p:grpSpPr>
          <a:xfrm>
            <a:off x="6002749" y="4795093"/>
            <a:ext cx="2296752" cy="1790640"/>
            <a:chOff x="0" y="0"/>
            <a:chExt cx="6350000" cy="444500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85162D4-2984-6402-43D6-3ED9910F2371}"/>
                </a:ext>
              </a:extLst>
            </p:cNvPr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8"/>
              <a:stretch>
                <a:fillRect l="-6000" r="-6000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68EE5D7-A9E1-D04F-DD6C-2FFAAF4B4703}"/>
              </a:ext>
            </a:extLst>
          </p:cNvPr>
          <p:cNvSpPr txBox="1"/>
          <p:nvPr/>
        </p:nvSpPr>
        <p:spPr>
          <a:xfrm>
            <a:off x="7189887" y="5660169"/>
            <a:ext cx="22810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Inquérito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indicadores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sobre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sustentabilidade</a:t>
            </a:r>
            <a:endParaRPr lang="en-US" sz="14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80975" indent="-180975"/>
            <a:r>
              <a:rPr lang="es-ES" sz="1200" b="1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&gt;</a:t>
            </a:r>
            <a:r>
              <a:rPr lang="es-ES" sz="1200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	Selo de </a:t>
            </a:r>
            <a:r>
              <a:rPr lang="es-ES" sz="1200" dirty="0" err="1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compromisso</a:t>
            </a:r>
            <a:r>
              <a:rPr lang="es-ES" sz="1200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, para incentivar a </a:t>
            </a:r>
            <a:r>
              <a:rPr lang="es-ES" sz="1200" dirty="0" err="1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participação</a:t>
            </a:r>
            <a:r>
              <a:rPr lang="es-ES" sz="1200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e </a:t>
            </a:r>
            <a:r>
              <a:rPr lang="es-ES" sz="1200" dirty="0" err="1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reconhecer</a:t>
            </a:r>
            <a:r>
              <a:rPr lang="es-ES" sz="1200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boas </a:t>
            </a:r>
            <a:r>
              <a:rPr lang="es-ES" sz="1200" dirty="0" err="1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práticas</a:t>
            </a:r>
            <a:r>
              <a:rPr lang="es-ES" sz="1200" dirty="0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 de </a:t>
            </a:r>
            <a:r>
              <a:rPr lang="es-ES" sz="1200" dirty="0" err="1">
                <a:solidFill>
                  <a:srgbClr val="000000"/>
                </a:solidFill>
                <a:latin typeface="Calibri (MS) Bold"/>
                <a:ea typeface="Calibri (MS)"/>
                <a:cs typeface="Calibri (MS) Bold"/>
                <a:sym typeface="Calibri (MS) Bold"/>
              </a:rPr>
              <a:t>sustentabilidade</a:t>
            </a:r>
            <a:endParaRPr lang="es-ES" sz="1200" dirty="0">
              <a:solidFill>
                <a:srgbClr val="000000"/>
              </a:solidFill>
              <a:latin typeface="Calibri (MS) Bold"/>
              <a:ea typeface="Calibri (MS)"/>
              <a:cs typeface="Calibri (MS) Bold"/>
              <a:sym typeface="Calibri (MS) Bold"/>
            </a:endParaRPr>
          </a:p>
          <a:p>
            <a:pPr marL="180975" indent="-180975"/>
            <a:endParaRPr lang="pt-PT" sz="1400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730EA42-F2FE-1444-820D-697122069FC4}"/>
              </a:ext>
            </a:extLst>
          </p:cNvPr>
          <p:cNvSpPr/>
          <p:nvPr/>
        </p:nvSpPr>
        <p:spPr>
          <a:xfrm>
            <a:off x="11490960" y="5660169"/>
            <a:ext cx="701040" cy="119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7E01B281-DAB1-F7EB-D21D-9CE060A3AB3E}"/>
              </a:ext>
            </a:extLst>
          </p:cNvPr>
          <p:cNvGrpSpPr/>
          <p:nvPr/>
        </p:nvGrpSpPr>
        <p:grpSpPr>
          <a:xfrm>
            <a:off x="9768234" y="4764849"/>
            <a:ext cx="2355980" cy="1790640"/>
            <a:chOff x="0" y="0"/>
            <a:chExt cx="6350000" cy="444500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AAF80CDB-502B-FDE7-D27A-581A0463E57F}"/>
                </a:ext>
              </a:extLst>
            </p:cNvPr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9"/>
              <a:stretch>
                <a:fillRect l="-2830" r="-2830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41D050D-5049-7737-8654-670F080493F8}"/>
              </a:ext>
            </a:extLst>
          </p:cNvPr>
          <p:cNvSpPr txBox="1"/>
          <p:nvPr/>
        </p:nvSpPr>
        <p:spPr>
          <a:xfrm>
            <a:off x="9950800" y="5811560"/>
            <a:ext cx="22810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Calendário</a:t>
            </a:r>
            <a:r>
              <a:rPr lang="en-US" sz="1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ODS</a:t>
            </a:r>
          </a:p>
          <a:p>
            <a:pPr marL="92075" indent="-92075"/>
            <a:r>
              <a:rPr lang="en-US" sz="1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Informação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e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artigos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 interesse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sobre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días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internacionais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relacionados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com </a:t>
            </a:r>
            <a:r>
              <a:rPr lang="en-US" sz="1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os</a:t>
            </a:r>
            <a:r>
              <a:rPr lang="en-US" sz="1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ODS</a:t>
            </a:r>
            <a:endParaRPr lang="pt-PT" sz="120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388C631-0C9A-FDC4-4CEE-3020FF6EA0FD}"/>
              </a:ext>
            </a:extLst>
          </p:cNvPr>
          <p:cNvSpPr/>
          <p:nvPr/>
        </p:nvSpPr>
        <p:spPr>
          <a:xfrm>
            <a:off x="340242" y="4070808"/>
            <a:ext cx="11851758" cy="275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28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aleta cromática Jornadas FCCN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E44F3D"/>
      </a:accent1>
      <a:accent2>
        <a:srgbClr val="E48A4E"/>
      </a:accent2>
      <a:accent3>
        <a:srgbClr val="DCCC6F"/>
      </a:accent3>
      <a:accent4>
        <a:srgbClr val="FBE338"/>
      </a:accent4>
      <a:accent5>
        <a:srgbClr val="E44F3D"/>
      </a:accent5>
      <a:accent6>
        <a:srgbClr val="E48A4E"/>
      </a:accent6>
      <a:hlink>
        <a:srgbClr val="DCCC6F"/>
      </a:hlink>
      <a:folHlink>
        <a:srgbClr val="FBE33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675b82-9b16-4de8-8f87-ce73698d8a14">
      <Terms xmlns="http://schemas.microsoft.com/office/infopath/2007/PartnerControls"/>
    </lcf76f155ced4ddcb4097134ff3c332f>
    <TaxCatchAll xmlns="33f69b4b-fbc4-4837-857e-702fd0356b8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BD21D2962AEF43AC7741EA5377C954" ma:contentTypeVersion="12" ma:contentTypeDescription="Criar um novo documento." ma:contentTypeScope="" ma:versionID="9b375a00e67e313e6b48d3a29f4abbb7">
  <xsd:schema xmlns:xsd="http://www.w3.org/2001/XMLSchema" xmlns:xs="http://www.w3.org/2001/XMLSchema" xmlns:p="http://schemas.microsoft.com/office/2006/metadata/properties" xmlns:ns2="00675b82-9b16-4de8-8f87-ce73698d8a14" xmlns:ns3="33f69b4b-fbc4-4837-857e-702fd0356b8c" targetNamespace="http://schemas.microsoft.com/office/2006/metadata/properties" ma:root="true" ma:fieldsID="301cbb7cedeb020331de607b9c0480b1" ns2:_="" ns3:_="">
    <xsd:import namespace="00675b82-9b16-4de8-8f87-ce73698d8a14"/>
    <xsd:import namespace="33f69b4b-fbc4-4837-857e-702fd0356b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75b82-9b16-4de8-8f87-ce73698d8a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m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69b4b-fbc4-4837-857e-702fd0356b8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bea8199-e0ea-4e52-866f-2c8c4d5c6d67}" ma:internalName="TaxCatchAll" ma:showField="CatchAllData" ma:web="33f69b4b-fbc4-4837-857e-702fd0356b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461305-56A8-4A37-B80A-9F44FFD9F302}">
  <ds:schemaRefs>
    <ds:schemaRef ds:uri="51bec05e-5738-4d08-ae30-cc59bd156365"/>
    <ds:schemaRef ds:uri="a2ae554e-2674-4ff1-877c-7eb1898966fe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9CDCF89-D188-4042-87A5-565F474A1B73}"/>
</file>

<file path=customXml/itemProps3.xml><?xml version="1.0" encoding="utf-8"?>
<ds:datastoreItem xmlns:ds="http://schemas.openxmlformats.org/officeDocument/2006/customXml" ds:itemID="{1EDFF289-DC1F-42C0-84AE-AF39686E2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655</Words>
  <Application>Microsoft Office PowerPoint</Application>
  <PresentationFormat>Ecrã Panorâmico</PresentationFormat>
  <Paragraphs>89</Paragraphs>
  <Slides>10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7" baseType="lpstr">
      <vt:lpstr>Aptos</vt:lpstr>
      <vt:lpstr>Arial</vt:lpstr>
      <vt:lpstr>Arial Bold</vt:lpstr>
      <vt:lpstr>Calibri (MS)</vt:lpstr>
      <vt:lpstr>Calibri (MS) Bold</vt:lpstr>
      <vt:lpstr>Wingdings</vt:lpstr>
      <vt:lpstr>Office Theme</vt:lpstr>
      <vt:lpstr>Apresentação do PowerPoint</vt:lpstr>
      <vt:lpstr>Apresentação do PowerPoint</vt:lpstr>
      <vt:lpstr>A Metared</vt:lpstr>
      <vt:lpstr>Grupos de trabalho</vt:lpstr>
      <vt:lpstr>Ações transversais</vt:lpstr>
      <vt:lpstr>Ações</vt:lpstr>
      <vt:lpstr>Ações</vt:lpstr>
      <vt:lpstr>Ações</vt:lpstr>
      <vt:lpstr>Ações </vt:lpstr>
      <vt:lpstr>Apresentação do PowerPoint</vt:lpstr>
    </vt:vector>
  </TitlesOfParts>
  <Company>FCT-FCCN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Catarina Ribeiro</dc:creator>
  <cp:lastModifiedBy>Joaquim Godinho</cp:lastModifiedBy>
  <cp:revision>35</cp:revision>
  <dcterms:created xsi:type="dcterms:W3CDTF">2025-04-02T14:51:55Z</dcterms:created>
  <dcterms:modified xsi:type="dcterms:W3CDTF">2025-05-07T11:10:14Z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0x0101003FBD21D2962AEF43AC7741EA5377C954</vt:lpwstr>
  </property>
  <property fmtid="{D5CDD505-2E9C-101B-9397-08002B2CF9AE}" pid="3" name="MediaServiceImageTags">
    <vt:lpwstr/>
  </property>
</Properties>
</file>